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9"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snapToGrid="0">
      <p:cViewPr varScale="1">
        <p:scale>
          <a:sx n="87" d="100"/>
          <a:sy n="87" d="100"/>
        </p:scale>
        <p:origin x="60"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C36235-C7AB-42B4-B7D1-713B875503F6}" type="datetimeFigureOut">
              <a:rPr lang="en-US" smtClean="0"/>
              <a:t>4/29/2024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1CDA41-7AEA-41EB-942E-16A035C4979D}" type="slidenum">
              <a:rPr lang="en-US" smtClean="0"/>
              <a:t>‹#›</a:t>
            </a:fld>
            <a:endParaRPr lang="en-US"/>
          </a:p>
        </p:txBody>
      </p:sp>
    </p:spTree>
    <p:extLst>
      <p:ext uri="{BB962C8B-B14F-4D97-AF65-F5344CB8AC3E}">
        <p14:creationId xmlns:p14="http://schemas.microsoft.com/office/powerpoint/2010/main" val="3782825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A5AD153-8089-43AB-A9E0-071A72F45ABD}"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3611383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5AD153-8089-43AB-A9E0-071A72F45ABD}"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894064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5AD153-8089-43AB-A9E0-071A72F45ABD}"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4114250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5AD153-8089-43AB-A9E0-071A72F45ABD}"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3284514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5AD153-8089-43AB-A9E0-071A72F45ABD}" type="datetimeFigureOut">
              <a:rPr lang="en-US" smtClean="0"/>
              <a:t>4/29/2024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3334816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5AD153-8089-43AB-A9E0-071A72F45ABD}" type="datetimeFigureOut">
              <a:rPr lang="en-US" smtClean="0"/>
              <a:t>4/29/2024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431616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5AD153-8089-43AB-A9E0-071A72F45ABD}" type="datetimeFigureOut">
              <a:rPr lang="en-US" smtClean="0"/>
              <a:t>4/29/2024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333523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5AD153-8089-43AB-A9E0-071A72F45ABD}" type="datetimeFigureOut">
              <a:rPr lang="en-US" smtClean="0"/>
              <a:t>4/29/2024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215101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AD153-8089-43AB-A9E0-071A72F45ABD}" type="datetimeFigureOut">
              <a:rPr lang="en-US" smtClean="0"/>
              <a:t>4/29/2024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3571398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5AD153-8089-43AB-A9E0-071A72F45ABD}" type="datetimeFigureOut">
              <a:rPr lang="en-US" smtClean="0"/>
              <a:t>4/29/2024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3728597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5AD153-8089-43AB-A9E0-071A72F45ABD}" type="datetimeFigureOut">
              <a:rPr lang="en-US" smtClean="0"/>
              <a:t>4/29/2024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2E2822-3CAA-408E-B974-88AC9B8EF174}" type="slidenum">
              <a:rPr lang="en-US" smtClean="0"/>
              <a:t>‹#›</a:t>
            </a:fld>
            <a:endParaRPr lang="en-US"/>
          </a:p>
        </p:txBody>
      </p:sp>
    </p:spTree>
    <p:extLst>
      <p:ext uri="{BB962C8B-B14F-4D97-AF65-F5344CB8AC3E}">
        <p14:creationId xmlns:p14="http://schemas.microsoft.com/office/powerpoint/2010/main" val="1147199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AD153-8089-43AB-A9E0-071A72F45ABD}" type="datetimeFigureOut">
              <a:rPr lang="en-US" smtClean="0"/>
              <a:t>4/29/2024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E2822-3CAA-408E-B974-88AC9B8EF174}" type="slidenum">
              <a:rPr lang="en-US" smtClean="0"/>
              <a:t>‹#›</a:t>
            </a:fld>
            <a:endParaRPr lang="en-US"/>
          </a:p>
        </p:txBody>
      </p:sp>
    </p:spTree>
    <p:extLst>
      <p:ext uri="{BB962C8B-B14F-4D97-AF65-F5344CB8AC3E}">
        <p14:creationId xmlns:p14="http://schemas.microsoft.com/office/powerpoint/2010/main" val="3650962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nine-sided shape with the following pie shaped pieces labeled:  Speakers &amp; Instruction, Facilities/Hosting, Equipment, Professional Development, Monetary Investment, Projects, Program Planning/Advisory Board, Curriculum Development, Job Shadow or Internships, and Mentori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90452" y="-2275355"/>
            <a:ext cx="9464040" cy="12247580"/>
          </a:xfrm>
          <a:prstGeom prst="rect">
            <a:avLst/>
          </a:prstGeom>
        </p:spPr>
      </p:pic>
      <p:sp>
        <p:nvSpPr>
          <p:cNvPr id="3" name="Title 2">
            <a:extLst>
              <a:ext uri="{FF2B5EF4-FFF2-40B4-BE49-F238E27FC236}">
                <a16:creationId xmlns:a16="http://schemas.microsoft.com/office/drawing/2014/main" id="{31C525CB-A510-4149-AE05-A9B9E8ACF22D}"/>
              </a:ext>
            </a:extLst>
          </p:cNvPr>
          <p:cNvSpPr>
            <a:spLocks noGrp="1"/>
          </p:cNvSpPr>
          <p:nvPr>
            <p:ph type="title"/>
          </p:nvPr>
        </p:nvSpPr>
        <p:spPr>
          <a:xfrm>
            <a:off x="813994" y="1117076"/>
            <a:ext cx="3932237" cy="1600200"/>
          </a:xfrm>
        </p:spPr>
        <p:txBody>
          <a:bodyPr/>
          <a:lstStyle/>
          <a:p>
            <a:r>
              <a:rPr lang="en-US" dirty="0">
                <a:latin typeface="HelveticaNeueLT Std Cn" panose="020B0506030502030204" pitchFamily="34" charset="0"/>
              </a:rPr>
              <a:t>Potential Roles of Partners</a:t>
            </a:r>
          </a:p>
        </p:txBody>
      </p:sp>
      <p:sp>
        <p:nvSpPr>
          <p:cNvPr id="5" name="Text Placeholder 4">
            <a:extLst>
              <a:ext uri="{FF2B5EF4-FFF2-40B4-BE49-F238E27FC236}">
                <a16:creationId xmlns:a16="http://schemas.microsoft.com/office/drawing/2014/main" id="{6BC1AB9F-415C-4634-B718-273C6E614852}"/>
              </a:ext>
            </a:extLst>
          </p:cNvPr>
          <p:cNvSpPr>
            <a:spLocks noGrp="1"/>
          </p:cNvSpPr>
          <p:nvPr>
            <p:ph type="body" sz="half" idx="2"/>
          </p:nvPr>
        </p:nvSpPr>
        <p:spPr>
          <a:xfrm>
            <a:off x="839789" y="3205112"/>
            <a:ext cx="2921506" cy="2988297"/>
          </a:xfrm>
        </p:spPr>
        <p:txBody>
          <a:bodyPr>
            <a:normAutofit/>
          </a:bodyPr>
          <a:lstStyle/>
          <a:p>
            <a:r>
              <a:rPr lang="en-US" sz="2000" dirty="0">
                <a:latin typeface="HelveticaNeueLT Std Cn" panose="020B0506030502030204" pitchFamily="34" charset="0"/>
              </a:rPr>
              <a:t>Through the STEM BEST Program, </a:t>
            </a:r>
            <a:r>
              <a:rPr lang="en-US" sz="2000" b="1" dirty="0">
                <a:latin typeface="HelveticaNeueLT Std Cn" panose="020B0506030502030204" pitchFamily="34" charset="0"/>
              </a:rPr>
              <a:t>quality </a:t>
            </a:r>
            <a:r>
              <a:rPr lang="en-US" sz="2000" dirty="0">
                <a:latin typeface="HelveticaNeueLT Std Cn" panose="020B0506030502030204" pitchFamily="34" charset="0"/>
              </a:rPr>
              <a:t>partnerships are prioritized over the </a:t>
            </a:r>
            <a:r>
              <a:rPr lang="en-US" sz="2000" b="1" dirty="0">
                <a:latin typeface="HelveticaNeueLT Std Cn" panose="020B0506030502030204" pitchFamily="34" charset="0"/>
              </a:rPr>
              <a:t>quantity</a:t>
            </a:r>
            <a:r>
              <a:rPr lang="en-US" sz="2000" dirty="0">
                <a:latin typeface="HelveticaNeueLT Std Cn" panose="020B0506030502030204" pitchFamily="34" charset="0"/>
              </a:rPr>
              <a:t> of partnerships between education, business and industry and other community partners.</a:t>
            </a:r>
          </a:p>
        </p:txBody>
      </p:sp>
      <p:pic>
        <p:nvPicPr>
          <p:cNvPr id="7" name="Picture 6" descr="Governor's STEM Advisory Council: STEM BEST  Program">
            <a:extLst>
              <a:ext uri="{FF2B5EF4-FFF2-40B4-BE49-F238E27FC236}">
                <a16:creationId xmlns:a16="http://schemas.microsoft.com/office/drawing/2014/main" id="{9BA3A22E-8B48-49BD-9BF6-EBC81206B0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57" y="0"/>
            <a:ext cx="6138672" cy="1642872"/>
          </a:xfrm>
          <a:prstGeom prst="rect">
            <a:avLst/>
          </a:prstGeom>
        </p:spPr>
      </p:pic>
    </p:spTree>
    <p:extLst>
      <p:ext uri="{BB962C8B-B14F-4D97-AF65-F5344CB8AC3E}">
        <p14:creationId xmlns:p14="http://schemas.microsoft.com/office/powerpoint/2010/main" val="2912538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BC1AB9F-415C-4634-B718-273C6E614852}"/>
              </a:ext>
            </a:extLst>
          </p:cNvPr>
          <p:cNvSpPr>
            <a:spLocks noGrp="1"/>
          </p:cNvSpPr>
          <p:nvPr>
            <p:ph type="body" sz="half" idx="2"/>
          </p:nvPr>
        </p:nvSpPr>
        <p:spPr>
          <a:xfrm>
            <a:off x="392179" y="2419927"/>
            <a:ext cx="4115166" cy="2595418"/>
          </a:xfrm>
        </p:spPr>
        <p:txBody>
          <a:bodyPr/>
          <a:lstStyle/>
          <a:p>
            <a:r>
              <a:rPr lang="en-US" dirty="0">
                <a:latin typeface="HelveticaNeueLT Std Cn" panose="020B0506030502030204" pitchFamily="34" charset="0"/>
              </a:rPr>
              <a:t>The diagram depicts what a single </a:t>
            </a:r>
            <a:r>
              <a:rPr lang="en-US" dirty="0" err="1">
                <a:latin typeface="HelveticaNeueLT Std Cn" panose="020B0506030502030204" pitchFamily="34" charset="0"/>
              </a:rPr>
              <a:t>Education+Business</a:t>
            </a:r>
            <a:r>
              <a:rPr lang="en-US" dirty="0">
                <a:latin typeface="HelveticaNeueLT Std Cn" panose="020B0506030502030204" pitchFamily="34" charset="0"/>
              </a:rPr>
              <a:t> partnership may potentially look like. A single partner providing many supports.</a:t>
            </a:r>
          </a:p>
          <a:p>
            <a:endParaRPr lang="en-US" dirty="0">
              <a:latin typeface="HelveticaNeueLT Std Cn" panose="020B0506030502030204" pitchFamily="34" charset="0"/>
            </a:endParaRPr>
          </a:p>
          <a:p>
            <a:r>
              <a:rPr lang="en-US" dirty="0">
                <a:latin typeface="HelveticaNeueLT Std Cn" panose="020B0506030502030204" pitchFamily="34" charset="0"/>
              </a:rPr>
              <a:t>Despite having one partner, there is still quality </a:t>
            </a:r>
            <a:r>
              <a:rPr lang="en-US">
                <a:latin typeface="HelveticaNeueLT Std Cn" panose="020B0506030502030204" pitchFamily="34" charset="0"/>
              </a:rPr>
              <a:t>collaboration happening.</a:t>
            </a:r>
            <a:endParaRPr lang="en-US" dirty="0">
              <a:latin typeface="HelveticaNeueLT Std Cn" panose="020B0506030502030204" pitchFamily="34" charset="0"/>
            </a:endParaRPr>
          </a:p>
        </p:txBody>
      </p:sp>
      <p:pic>
        <p:nvPicPr>
          <p:cNvPr id="6" name="Content Placeholder 7" descr="The same nine-sided shape depicting Partner #1 taking care of the following pie shaped pieces: Speakers &amp; Instruction,  Curriculum Development, Job Shadow or Internships, and Mentoring.">
            <a:extLst>
              <a:ext uri="{FF2B5EF4-FFF2-40B4-BE49-F238E27FC236}">
                <a16:creationId xmlns:a16="http://schemas.microsoft.com/office/drawing/2014/main" id="{C092731A-977D-4412-A369-2BC8B73B8EA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537568" y="411238"/>
            <a:ext cx="6262254" cy="6262254"/>
          </a:xfrm>
        </p:spPr>
      </p:pic>
      <p:pic>
        <p:nvPicPr>
          <p:cNvPr id="7" name="Picture 6" descr="Governor's STEM Advisory Council: STEM BEST Program">
            <a:extLst>
              <a:ext uri="{FF2B5EF4-FFF2-40B4-BE49-F238E27FC236}">
                <a16:creationId xmlns:a16="http://schemas.microsoft.com/office/drawing/2014/main" id="{9BA3A22E-8B48-49BD-9BF6-EBC81206B0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57" y="0"/>
            <a:ext cx="6138672" cy="1642872"/>
          </a:xfrm>
          <a:prstGeom prst="rect">
            <a:avLst/>
          </a:prstGeom>
        </p:spPr>
      </p:pic>
      <p:sp>
        <p:nvSpPr>
          <p:cNvPr id="9" name="TextBox 8">
            <a:extLst>
              <a:ext uri="{FF2B5EF4-FFF2-40B4-BE49-F238E27FC236}">
                <a16:creationId xmlns:a16="http://schemas.microsoft.com/office/drawing/2014/main" id="{CB10A09E-55DF-4239-8279-3D0FA4D7F36D}"/>
              </a:ext>
            </a:extLst>
          </p:cNvPr>
          <p:cNvSpPr txBox="1"/>
          <p:nvPr/>
        </p:nvSpPr>
        <p:spPr>
          <a:xfrm>
            <a:off x="7213600" y="2613891"/>
            <a:ext cx="1246909" cy="369332"/>
          </a:xfrm>
          <a:prstGeom prst="rect">
            <a:avLst/>
          </a:prstGeom>
          <a:noFill/>
        </p:spPr>
        <p:txBody>
          <a:bodyPr wrap="square" rtlCol="0">
            <a:spAutoFit/>
          </a:bodyPr>
          <a:lstStyle/>
          <a:p>
            <a:r>
              <a:rPr lang="en-US" dirty="0"/>
              <a:t>Partner #1</a:t>
            </a:r>
          </a:p>
        </p:txBody>
      </p:sp>
    </p:spTree>
    <p:extLst>
      <p:ext uri="{BB962C8B-B14F-4D97-AF65-F5344CB8AC3E}">
        <p14:creationId xmlns:p14="http://schemas.microsoft.com/office/powerpoint/2010/main" val="101054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6BC1AB9F-415C-4634-B718-273C6E614852}"/>
              </a:ext>
            </a:extLst>
          </p:cNvPr>
          <p:cNvSpPr>
            <a:spLocks noGrp="1"/>
          </p:cNvSpPr>
          <p:nvPr>
            <p:ph type="body" sz="half" idx="2"/>
          </p:nvPr>
        </p:nvSpPr>
        <p:spPr>
          <a:xfrm>
            <a:off x="480291" y="2401455"/>
            <a:ext cx="4590617" cy="3528290"/>
          </a:xfrm>
        </p:spPr>
        <p:txBody>
          <a:bodyPr/>
          <a:lstStyle/>
          <a:p>
            <a:r>
              <a:rPr lang="en-US" dirty="0">
                <a:latin typeface="HelveticaNeueLT Std Cn" panose="020B0506030502030204" pitchFamily="34" charset="0"/>
              </a:rPr>
              <a:t>The diagram depicts what a few Education+Business partnerships that provide different supports.</a:t>
            </a:r>
          </a:p>
          <a:p>
            <a:endParaRPr lang="en-US" dirty="0">
              <a:latin typeface="HelveticaNeueLT Std Cn" panose="020B0506030502030204" pitchFamily="34" charset="0"/>
            </a:endParaRPr>
          </a:p>
          <a:p>
            <a:r>
              <a:rPr lang="en-US" dirty="0">
                <a:latin typeface="HelveticaNeueLT Std Cn" panose="020B0506030502030204" pitchFamily="34" charset="0"/>
              </a:rPr>
              <a:t>Both examples could be providing sufficient supports to the STEM BEST model. The ideal is to start the partnership(s) and grow until all of the pieces of the pie are being filled.</a:t>
            </a:r>
          </a:p>
        </p:txBody>
      </p:sp>
      <p:pic>
        <p:nvPicPr>
          <p:cNvPr id="7" name="Picture 6" descr="Governor's STEM Advisory Council: STEM BEST Program">
            <a:extLst>
              <a:ext uri="{FF2B5EF4-FFF2-40B4-BE49-F238E27FC236}">
                <a16:creationId xmlns:a16="http://schemas.microsoft.com/office/drawing/2014/main" id="{9BA3A22E-8B48-49BD-9BF6-EBC81206B0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57" y="0"/>
            <a:ext cx="6138672" cy="1642872"/>
          </a:xfrm>
          <a:prstGeom prst="rect">
            <a:avLst/>
          </a:prstGeom>
        </p:spPr>
      </p:pic>
      <p:sp>
        <p:nvSpPr>
          <p:cNvPr id="9" name="TextBox 8">
            <a:extLst>
              <a:ext uri="{FF2B5EF4-FFF2-40B4-BE49-F238E27FC236}">
                <a16:creationId xmlns:a16="http://schemas.microsoft.com/office/drawing/2014/main" id="{CB10A09E-55DF-4239-8279-3D0FA4D7F36D}"/>
              </a:ext>
            </a:extLst>
          </p:cNvPr>
          <p:cNvSpPr txBox="1"/>
          <p:nvPr/>
        </p:nvSpPr>
        <p:spPr>
          <a:xfrm>
            <a:off x="7213600" y="2613891"/>
            <a:ext cx="1246909" cy="369332"/>
          </a:xfrm>
          <a:prstGeom prst="rect">
            <a:avLst/>
          </a:prstGeom>
          <a:noFill/>
        </p:spPr>
        <p:txBody>
          <a:bodyPr wrap="square" rtlCol="0">
            <a:spAutoFit/>
          </a:bodyPr>
          <a:lstStyle/>
          <a:p>
            <a:r>
              <a:rPr lang="en-US" dirty="0"/>
              <a:t>Partner #1</a:t>
            </a:r>
          </a:p>
        </p:txBody>
      </p:sp>
      <p:pic>
        <p:nvPicPr>
          <p:cNvPr id="8" name="Content Placeholder 3" descr="The same nine-sided shape depicting three partner contributions. Partner #1 is taking care of the following pie shaped pieces: Speakers &amp; Instruction, Facilities/Hosting, and Equipment. Partner #2 is taking care of the following pie shaped pieces: Professional Development. Partner #3 is taking care of the following pie shaped pieces: Monetary Investment and Projects.">
            <a:extLst>
              <a:ext uri="{FF2B5EF4-FFF2-40B4-BE49-F238E27FC236}">
                <a16:creationId xmlns:a16="http://schemas.microsoft.com/office/drawing/2014/main" id="{19D41672-5033-46AE-A203-C7CE998A5BC6}"/>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907186" y="397019"/>
            <a:ext cx="6063961" cy="6063961"/>
          </a:xfrm>
        </p:spPr>
      </p:pic>
      <p:sp>
        <p:nvSpPr>
          <p:cNvPr id="10" name="TextBox 9">
            <a:extLst>
              <a:ext uri="{FF2B5EF4-FFF2-40B4-BE49-F238E27FC236}">
                <a16:creationId xmlns:a16="http://schemas.microsoft.com/office/drawing/2014/main" id="{DAFA3E30-D285-412F-96F6-636032E90915}"/>
              </a:ext>
            </a:extLst>
          </p:cNvPr>
          <p:cNvSpPr txBox="1"/>
          <p:nvPr/>
        </p:nvSpPr>
        <p:spPr>
          <a:xfrm>
            <a:off x="8939166" y="2216789"/>
            <a:ext cx="1163781" cy="369332"/>
          </a:xfrm>
          <a:prstGeom prst="rect">
            <a:avLst/>
          </a:prstGeom>
          <a:noFill/>
        </p:spPr>
        <p:txBody>
          <a:bodyPr wrap="square" rtlCol="0">
            <a:spAutoFit/>
          </a:bodyPr>
          <a:lstStyle/>
          <a:p>
            <a:r>
              <a:rPr lang="en-US" dirty="0"/>
              <a:t>Partner #1</a:t>
            </a:r>
          </a:p>
        </p:txBody>
      </p:sp>
      <p:sp>
        <p:nvSpPr>
          <p:cNvPr id="11" name="TextBox 10">
            <a:extLst>
              <a:ext uri="{FF2B5EF4-FFF2-40B4-BE49-F238E27FC236}">
                <a16:creationId xmlns:a16="http://schemas.microsoft.com/office/drawing/2014/main" id="{73AC26E7-32F3-4108-B6D7-CF7DC29D57AC}"/>
              </a:ext>
            </a:extLst>
          </p:cNvPr>
          <p:cNvSpPr txBox="1"/>
          <p:nvPr/>
        </p:nvSpPr>
        <p:spPr>
          <a:xfrm>
            <a:off x="9569594" y="3545996"/>
            <a:ext cx="1163781" cy="369332"/>
          </a:xfrm>
          <a:prstGeom prst="rect">
            <a:avLst/>
          </a:prstGeom>
          <a:noFill/>
        </p:spPr>
        <p:txBody>
          <a:bodyPr wrap="square" rtlCol="0">
            <a:spAutoFit/>
          </a:bodyPr>
          <a:lstStyle/>
          <a:p>
            <a:r>
              <a:rPr lang="en-US" dirty="0"/>
              <a:t>Partner #2</a:t>
            </a:r>
          </a:p>
        </p:txBody>
      </p:sp>
      <p:sp>
        <p:nvSpPr>
          <p:cNvPr id="12" name="TextBox 11">
            <a:extLst>
              <a:ext uri="{FF2B5EF4-FFF2-40B4-BE49-F238E27FC236}">
                <a16:creationId xmlns:a16="http://schemas.microsoft.com/office/drawing/2014/main" id="{6A9F0285-A7C9-4F57-981A-0C8664A7836B}"/>
              </a:ext>
            </a:extLst>
          </p:cNvPr>
          <p:cNvSpPr txBox="1"/>
          <p:nvPr/>
        </p:nvSpPr>
        <p:spPr>
          <a:xfrm>
            <a:off x="8664674" y="4505871"/>
            <a:ext cx="1163781" cy="369332"/>
          </a:xfrm>
          <a:prstGeom prst="rect">
            <a:avLst/>
          </a:prstGeom>
          <a:noFill/>
        </p:spPr>
        <p:txBody>
          <a:bodyPr wrap="square" rtlCol="0">
            <a:spAutoFit/>
          </a:bodyPr>
          <a:lstStyle/>
          <a:p>
            <a:r>
              <a:rPr lang="en-US" dirty="0"/>
              <a:t>Partner #3</a:t>
            </a:r>
          </a:p>
        </p:txBody>
      </p:sp>
    </p:spTree>
    <p:extLst>
      <p:ext uri="{BB962C8B-B14F-4D97-AF65-F5344CB8AC3E}">
        <p14:creationId xmlns:p14="http://schemas.microsoft.com/office/powerpoint/2010/main" val="1841628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TotalTime>
  <Words>131</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HelveticaNeueLT Std Cn</vt:lpstr>
      <vt:lpstr>Office Theme</vt:lpstr>
      <vt:lpstr>Potential Roles of Partners</vt:lpstr>
      <vt:lpstr>PowerPoint Presentation</vt:lpstr>
      <vt:lpstr>PowerPoint Presentation</vt:lpstr>
    </vt:vector>
  </TitlesOfParts>
  <Company>University of Northern Iowa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Tanya K Hunt</dc:creator>
  <cp:lastModifiedBy>Albers, Lisa [IDOE]</cp:lastModifiedBy>
  <cp:revision>12</cp:revision>
  <dcterms:created xsi:type="dcterms:W3CDTF">2019-09-17T16:20:24Z</dcterms:created>
  <dcterms:modified xsi:type="dcterms:W3CDTF">2024-04-29T22:10:23Z</dcterms:modified>
</cp:coreProperties>
</file>