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4" r:id="rId18"/>
    <p:sldId id="276" r:id="rId19"/>
    <p:sldId id="277" r:id="rId20"/>
    <p:sldId id="278" r:id="rId21"/>
    <p:sldId id="279" r:id="rId22"/>
    <p:sldId id="281" r:id="rId23"/>
    <p:sldId id="282" r:id="rId24"/>
  </p:sldIdLst>
  <p:sldSz cx="10160000" cy="5715000"/>
  <p:notesSz cx="9388475" cy="7102475"/>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4" roundtripDataSignature="AMtx7miDS2hhG5HkqBSUs/ge/p7ErOWjDQ=="/>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Hannah Walsh-West" initials="" lastIdx="2" clrIdx="0"/>
  <p:cmAuthor id="1" name="Tim Glenn" initials="" lastIdx="2"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5FB85DF-6B17-4CA9-B1AE-E78CE159DE25}">
  <a:tblStyle styleId="{75FB85DF-6B17-4CA9-B1AE-E78CE159DE25}"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5EA7C283-C40E-4777-9A2D-29B9078A0B09}" styleName="Table_1">
    <a:wholeTbl>
      <a:tcTxStyle b="off" i="off">
        <a:font>
          <a:latin typeface="Arial"/>
          <a:ea typeface="Arial"/>
          <a:cs typeface="Arial"/>
        </a:font>
        <a:schemeClr val="dk1"/>
      </a:tcTxStyle>
      <a:tcStyle>
        <a:tcBdr>
          <a:left>
            <a:ln w="9525" cap="flat" cmpd="sng">
              <a:solidFill>
                <a:schemeClr val="accent1"/>
              </a:solidFill>
              <a:prstDash val="solid"/>
              <a:round/>
              <a:headEnd type="none" w="sm" len="sm"/>
              <a:tailEnd type="none" w="sm" len="sm"/>
            </a:ln>
          </a:left>
          <a:right>
            <a:ln w="9525" cap="flat" cmpd="sng">
              <a:solidFill>
                <a:schemeClr val="accent1"/>
              </a:solidFill>
              <a:prstDash val="solid"/>
              <a:round/>
              <a:headEnd type="none" w="sm" len="sm"/>
              <a:tailEnd type="none" w="sm" len="sm"/>
            </a:ln>
          </a:right>
          <a:top>
            <a:ln w="9525" cap="flat" cmpd="sng">
              <a:solidFill>
                <a:schemeClr val="accent1"/>
              </a:solidFill>
              <a:prstDash val="solid"/>
              <a:round/>
              <a:headEnd type="none" w="sm" len="sm"/>
              <a:tailEnd type="none" w="sm" len="sm"/>
            </a:ln>
          </a:top>
          <a:bottom>
            <a:ln w="9525" cap="flat" cmpd="sng">
              <a:solidFill>
                <a:schemeClr val="accent1"/>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b="off" i="off"/>
      <a:tcStyle>
        <a:tcBdr>
          <a:top>
            <a:ln w="9525" cap="flat" cmpd="sng">
              <a:solidFill>
                <a:schemeClr val="accent1"/>
              </a:solidFill>
              <a:prstDash val="solid"/>
              <a:round/>
              <a:headEnd type="none" w="sm" len="sm"/>
              <a:tailEnd type="none" w="sm" len="sm"/>
            </a:ln>
          </a:top>
          <a:bottom>
            <a:ln w="9525" cap="flat" cmpd="sng">
              <a:solidFill>
                <a:schemeClr val="accent1"/>
              </a:solidFill>
              <a:prstDash val="solid"/>
              <a:round/>
              <a:headEnd type="none" w="sm" len="sm"/>
              <a:tailEnd type="none" w="sm" len="sm"/>
            </a:ln>
          </a:bottom>
        </a:tcBdr>
      </a:tcStyle>
    </a:band1H>
    <a:band2H>
      <a:tcTxStyle b="off" i="off"/>
      <a:tcStyle>
        <a:tcBdr/>
      </a:tcStyle>
    </a:band2H>
    <a:band1V>
      <a:tcTxStyle b="off" i="off"/>
      <a:tcStyle>
        <a:tcBdr>
          <a:left>
            <a:ln w="9525" cap="flat" cmpd="sng">
              <a:solidFill>
                <a:schemeClr val="accent1"/>
              </a:solidFill>
              <a:prstDash val="solid"/>
              <a:round/>
              <a:headEnd type="none" w="sm" len="sm"/>
              <a:tailEnd type="none" w="sm" len="sm"/>
            </a:ln>
          </a:left>
          <a:right>
            <a:ln w="9525" cap="flat" cmpd="sng">
              <a:solidFill>
                <a:schemeClr val="accent1"/>
              </a:solidFill>
              <a:prstDash val="solid"/>
              <a:round/>
              <a:headEnd type="none" w="sm" len="sm"/>
              <a:tailEnd type="none" w="sm" len="sm"/>
            </a:ln>
          </a:right>
        </a:tcBdr>
      </a:tcStyle>
    </a:band1V>
    <a:band2V>
      <a:tcTxStyle b="off" i="off"/>
      <a:tcStyle>
        <a:tcBdr>
          <a:left>
            <a:ln w="9525" cap="flat" cmpd="sng">
              <a:solidFill>
                <a:schemeClr val="accent1"/>
              </a:solidFill>
              <a:prstDash val="solid"/>
              <a:round/>
              <a:headEnd type="none" w="sm" len="sm"/>
              <a:tailEnd type="none" w="sm" len="sm"/>
            </a:ln>
          </a:left>
          <a:right>
            <a:ln w="9525" cap="flat" cmpd="sng">
              <a:solidFill>
                <a:schemeClr val="accent1"/>
              </a:solidFill>
              <a:prstDash val="solid"/>
              <a:round/>
              <a:headEnd type="none" w="sm" len="sm"/>
              <a:tailEnd type="none" w="sm" len="sm"/>
            </a:ln>
          </a:right>
        </a:tcBdr>
      </a:tcStyle>
    </a:band2V>
    <a:lastCol>
      <a:tcTxStyle b="on" i="off"/>
      <a:tcStyle>
        <a:tcBdr/>
      </a:tcStyle>
    </a:lastCol>
    <a:firstCol>
      <a:tcTxStyle b="on" i="off"/>
      <a:tcStyle>
        <a:tcBdr/>
      </a:tcStyle>
    </a:firstCol>
    <a:lastRow>
      <a:tcTxStyle b="on" i="off"/>
      <a:tcStyle>
        <a:tcBdr>
          <a:top>
            <a:ln w="50800" cap="flat" cmpd="sng">
              <a:solidFill>
                <a:schemeClr val="accent1"/>
              </a:solidFill>
              <a:prstDash val="solid"/>
              <a:round/>
              <a:headEnd type="none" w="sm" len="sm"/>
              <a:tailEnd type="none" w="sm" len="sm"/>
            </a:ln>
          </a:top>
        </a:tcBdr>
      </a:tcStyle>
    </a:lastRow>
    <a:seCell>
      <a:tcTxStyle b="off" i="off"/>
      <a:tcStyle>
        <a:tcBdr/>
      </a:tcStyle>
    </a:seCell>
    <a:swCell>
      <a:tcTxStyle b="off" i="off"/>
      <a:tcStyle>
        <a:tcBdr/>
      </a:tcStyle>
    </a:swCell>
    <a:firstRow>
      <a:tcTxStyle b="on" i="off">
        <a:font>
          <a:latin typeface="Arial"/>
          <a:ea typeface="Arial"/>
          <a:cs typeface="Arial"/>
        </a:font>
        <a:schemeClr val="lt1"/>
      </a:tcTxStyle>
      <a:tcStyle>
        <a:tcBdr/>
        <a:fill>
          <a:solidFill>
            <a:schemeClr val="accent1"/>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416" autoAdjust="0"/>
  </p:normalViewPr>
  <p:slideViewPr>
    <p:cSldViewPr snapToGrid="0">
      <p:cViewPr varScale="1">
        <p:scale>
          <a:sx n="132" d="100"/>
          <a:sy n="132" d="100"/>
        </p:scale>
        <p:origin x="132" y="10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35"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70A968-CB0F-49D8-AE30-57639921D682}"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en-US"/>
        </a:p>
      </dgm:t>
    </dgm:pt>
    <dgm:pt modelId="{C0243BCA-131D-4E37-9B0B-59A58737169B}">
      <dgm:prSet phldrT="[Text]"/>
      <dgm:spPr/>
      <dgm:t>
        <a:bodyPr/>
        <a:lstStyle/>
        <a:p>
          <a:r>
            <a:rPr lang="en-US" dirty="0"/>
            <a:t>If denied, the public agency will receive an email with the required corrections and must return to  Step 1.</a:t>
          </a:r>
        </a:p>
      </dgm:t>
    </dgm:pt>
    <dgm:pt modelId="{43E406AD-08A6-419C-BEC8-0A3B63B116AA}" type="parTrans" cxnId="{4D832304-1CB8-44BC-99B5-43B56B012430}">
      <dgm:prSet/>
      <dgm:spPr/>
      <dgm:t>
        <a:bodyPr/>
        <a:lstStyle/>
        <a:p>
          <a:endParaRPr lang="en-US"/>
        </a:p>
      </dgm:t>
    </dgm:pt>
    <dgm:pt modelId="{AE2B2FC4-4C67-4750-B6E9-28C25C43A748}" type="sibTrans" cxnId="{4D832304-1CB8-44BC-99B5-43B56B012430}">
      <dgm:prSet/>
      <dgm:spPr/>
      <dgm:t>
        <a:bodyPr/>
        <a:lstStyle/>
        <a:p>
          <a:endParaRPr lang="en-US"/>
        </a:p>
      </dgm:t>
    </dgm:pt>
    <dgm:pt modelId="{03E7DBD2-69E4-4264-9C00-D76C5AA01E8E}">
      <dgm:prSet phldrT="[Text]"/>
      <dgm:spPr/>
      <dgm:t>
        <a:bodyPr/>
        <a:lstStyle/>
        <a:p>
          <a:r>
            <a:rPr lang="en-US" dirty="0"/>
            <a:t>4. The Department’s level 2 consultant reviews the claim for allowability, appropriate coding, and whether it meets all of the claim requirements.</a:t>
          </a:r>
        </a:p>
      </dgm:t>
    </dgm:pt>
    <dgm:pt modelId="{6EDD6423-1675-4CD7-AE72-809AB5C9DB17}" type="parTrans" cxnId="{20B8E16F-11D1-44E9-BF00-AF8656E59017}">
      <dgm:prSet/>
      <dgm:spPr/>
      <dgm:t>
        <a:bodyPr/>
        <a:lstStyle/>
        <a:p>
          <a:endParaRPr lang="en-US"/>
        </a:p>
      </dgm:t>
    </dgm:pt>
    <dgm:pt modelId="{C2000C53-E093-4D04-86AB-F6A44E8A22BE}" type="sibTrans" cxnId="{20B8E16F-11D1-44E9-BF00-AF8656E59017}">
      <dgm:prSet/>
      <dgm:spPr/>
      <dgm:t>
        <a:bodyPr/>
        <a:lstStyle/>
        <a:p>
          <a:endParaRPr lang="en-US"/>
        </a:p>
      </dgm:t>
    </dgm:pt>
    <dgm:pt modelId="{A9E47560-E3AE-4EA5-B824-E059447653BF}">
      <dgm:prSet phldrT="[Text]"/>
      <dgm:spPr/>
      <dgm:t>
        <a:bodyPr/>
        <a:lstStyle/>
        <a:p>
          <a:r>
            <a:rPr lang="en-US" dirty="0"/>
            <a:t>5. The Department creates a prod with all approved claims and sends it to accounting for payment.</a:t>
          </a:r>
        </a:p>
      </dgm:t>
    </dgm:pt>
    <dgm:pt modelId="{D582501A-2657-4EED-81A9-F14C920509C5}" type="parTrans" cxnId="{11ACFAEB-580C-4D2E-B030-DE7ED3BB1A85}">
      <dgm:prSet/>
      <dgm:spPr/>
      <dgm:t>
        <a:bodyPr/>
        <a:lstStyle/>
        <a:p>
          <a:endParaRPr lang="en-US"/>
        </a:p>
      </dgm:t>
    </dgm:pt>
    <dgm:pt modelId="{3D136053-2D08-4484-A79F-0A18E2C954F3}" type="sibTrans" cxnId="{11ACFAEB-580C-4D2E-B030-DE7ED3BB1A85}">
      <dgm:prSet/>
      <dgm:spPr/>
      <dgm:t>
        <a:bodyPr/>
        <a:lstStyle/>
        <a:p>
          <a:endParaRPr lang="en-US"/>
        </a:p>
      </dgm:t>
    </dgm:pt>
    <dgm:pt modelId="{DC0A8693-D946-45E0-8F36-B9F6ECAB9B0D}">
      <dgm:prSet phldrT="[Text]"/>
      <dgm:spPr>
        <a:solidFill>
          <a:schemeClr val="accent3"/>
        </a:solidFill>
      </dgm:spPr>
      <dgm:t>
        <a:bodyPr/>
        <a:lstStyle/>
        <a:p>
          <a:pPr>
            <a:buNone/>
          </a:pPr>
          <a:r>
            <a:rPr lang="en-US" dirty="0"/>
            <a:t>1. The public agency’s staff enters in all of the required information and uploads one year-to-date general ledger for each funding source that meets all of the requirements.</a:t>
          </a:r>
        </a:p>
      </dgm:t>
    </dgm:pt>
    <dgm:pt modelId="{8E851C22-9ADF-474F-A0EA-34F62E62B080}" type="parTrans" cxnId="{32469332-16BF-432B-9A72-A8454748679A}">
      <dgm:prSet/>
      <dgm:spPr/>
      <dgm:t>
        <a:bodyPr/>
        <a:lstStyle/>
        <a:p>
          <a:endParaRPr lang="en-US"/>
        </a:p>
      </dgm:t>
    </dgm:pt>
    <dgm:pt modelId="{79F1B147-A5A1-407E-8B05-34267D5102CF}" type="sibTrans" cxnId="{32469332-16BF-432B-9A72-A8454748679A}">
      <dgm:prSet/>
      <dgm:spPr/>
      <dgm:t>
        <a:bodyPr/>
        <a:lstStyle/>
        <a:p>
          <a:endParaRPr lang="en-US"/>
        </a:p>
      </dgm:t>
    </dgm:pt>
    <dgm:pt modelId="{6C3D20D4-DF02-413B-B0F9-9FC5A437B3EE}">
      <dgm:prSet phldrT="[Text]"/>
      <dgm:spPr/>
      <dgm:t>
        <a:bodyPr/>
        <a:lstStyle/>
        <a:p>
          <a:r>
            <a:rPr lang="en-US" dirty="0"/>
            <a:t>6. The Department’s accounting department sends payment to the public agency.</a:t>
          </a:r>
        </a:p>
      </dgm:t>
    </dgm:pt>
    <dgm:pt modelId="{797AB56A-F949-411D-8180-86EB159A30BB}" type="parTrans" cxnId="{1CBCEF39-4BE7-492F-9575-89D238757ABC}">
      <dgm:prSet/>
      <dgm:spPr/>
      <dgm:t>
        <a:bodyPr/>
        <a:lstStyle/>
        <a:p>
          <a:endParaRPr lang="en-US"/>
        </a:p>
      </dgm:t>
    </dgm:pt>
    <dgm:pt modelId="{DC3CA658-79D8-463C-92AB-294D1A9FBC41}" type="sibTrans" cxnId="{1CBCEF39-4BE7-492F-9575-89D238757ABC}">
      <dgm:prSet/>
      <dgm:spPr/>
      <dgm:t>
        <a:bodyPr/>
        <a:lstStyle/>
        <a:p>
          <a:endParaRPr lang="en-US"/>
        </a:p>
      </dgm:t>
    </dgm:pt>
    <dgm:pt modelId="{4FD25C74-0EDB-42F7-AAE8-DD2C2FED2E7C}">
      <dgm:prSet phldrT="[Text]"/>
      <dgm:spPr>
        <a:solidFill>
          <a:schemeClr val="accent3"/>
        </a:solidFill>
      </dgm:spPr>
      <dgm:t>
        <a:bodyPr/>
        <a:lstStyle/>
        <a:p>
          <a:r>
            <a:rPr lang="en-US" dirty="0"/>
            <a:t>2. The public agency’s head administrator or school business official submits the claim by the </a:t>
          </a:r>
          <a:r>
            <a:rPr lang="en-US" b="0" dirty="0"/>
            <a:t>last day of the reimbursement period. </a:t>
          </a:r>
        </a:p>
      </dgm:t>
    </dgm:pt>
    <dgm:pt modelId="{05854F5F-E933-48A3-8191-B42C0072905C}" type="parTrans" cxnId="{956F842F-5F91-4786-A133-1F413613680C}">
      <dgm:prSet/>
      <dgm:spPr/>
      <dgm:t>
        <a:bodyPr/>
        <a:lstStyle/>
        <a:p>
          <a:endParaRPr lang="en-US"/>
        </a:p>
      </dgm:t>
    </dgm:pt>
    <dgm:pt modelId="{1F71BD31-BBE0-404F-98DF-F79C08F322C3}" type="sibTrans" cxnId="{956F842F-5F91-4786-A133-1F413613680C}">
      <dgm:prSet/>
      <dgm:spPr/>
      <dgm:t>
        <a:bodyPr/>
        <a:lstStyle/>
        <a:p>
          <a:endParaRPr lang="en-US"/>
        </a:p>
      </dgm:t>
    </dgm:pt>
    <dgm:pt modelId="{768F85DF-F6B8-4512-91AC-0627B2A63929}">
      <dgm:prSet phldrT="[Text]"/>
      <dgm:spPr/>
      <dgm:t>
        <a:bodyPr/>
        <a:lstStyle/>
        <a:p>
          <a:r>
            <a:rPr lang="en-US" dirty="0"/>
            <a:t>3. The Department’s level 1 consultant reviews the claim for allowability, appropriate coding, and whether it meets all of the claim requirements.</a:t>
          </a:r>
        </a:p>
      </dgm:t>
    </dgm:pt>
    <dgm:pt modelId="{DC2425AB-B8E4-45C5-9149-138A159EBE79}" type="parTrans" cxnId="{5428C46C-9C5C-4664-B2B6-6F3A27252EEE}">
      <dgm:prSet/>
      <dgm:spPr/>
      <dgm:t>
        <a:bodyPr/>
        <a:lstStyle/>
        <a:p>
          <a:endParaRPr lang="en-US"/>
        </a:p>
      </dgm:t>
    </dgm:pt>
    <dgm:pt modelId="{9A140F5F-93B6-4F6E-9662-1156B21BA44A}" type="sibTrans" cxnId="{5428C46C-9C5C-4664-B2B6-6F3A27252EEE}">
      <dgm:prSet/>
      <dgm:spPr/>
      <dgm:t>
        <a:bodyPr/>
        <a:lstStyle/>
        <a:p>
          <a:endParaRPr lang="en-US"/>
        </a:p>
      </dgm:t>
    </dgm:pt>
    <dgm:pt modelId="{7F2EA032-E18D-4F88-9200-53C17CE3A52C}">
      <dgm:prSet phldrT="[Text]"/>
      <dgm:spPr/>
      <dgm:t>
        <a:bodyPr/>
        <a:lstStyle/>
        <a:p>
          <a:r>
            <a:rPr lang="en-US" dirty="0"/>
            <a:t>If approved, the claim moves to Step 4.</a:t>
          </a:r>
        </a:p>
      </dgm:t>
    </dgm:pt>
    <dgm:pt modelId="{474786D2-77D4-41B7-BEA4-2B1B18532B55}" type="parTrans" cxnId="{E0A230B4-5787-4A60-AE43-59C76E26B8B0}">
      <dgm:prSet/>
      <dgm:spPr/>
      <dgm:t>
        <a:bodyPr/>
        <a:lstStyle/>
        <a:p>
          <a:endParaRPr lang="en-US"/>
        </a:p>
      </dgm:t>
    </dgm:pt>
    <dgm:pt modelId="{C42E04AA-9B0B-4779-A936-0CC9D91FCBAF}" type="sibTrans" cxnId="{E0A230B4-5787-4A60-AE43-59C76E26B8B0}">
      <dgm:prSet/>
      <dgm:spPr/>
      <dgm:t>
        <a:bodyPr/>
        <a:lstStyle/>
        <a:p>
          <a:endParaRPr lang="en-US"/>
        </a:p>
      </dgm:t>
    </dgm:pt>
    <dgm:pt modelId="{4A8EEA4D-4CAB-4420-B517-B842CF2AE363}">
      <dgm:prSet phldrT="[Text]"/>
      <dgm:spPr/>
      <dgm:t>
        <a:bodyPr/>
        <a:lstStyle/>
        <a:p>
          <a:r>
            <a:rPr lang="en-US" dirty="0"/>
            <a:t>If denied, the system will email the required corrections and must return to  Step 1. </a:t>
          </a:r>
        </a:p>
      </dgm:t>
    </dgm:pt>
    <dgm:pt modelId="{6510224B-3B5D-48DA-A5E8-2FD8DB324ED0}" type="parTrans" cxnId="{F7CBA805-B7D6-443D-B929-09819F6A89C8}">
      <dgm:prSet/>
      <dgm:spPr/>
      <dgm:t>
        <a:bodyPr/>
        <a:lstStyle/>
        <a:p>
          <a:endParaRPr lang="en-US"/>
        </a:p>
      </dgm:t>
    </dgm:pt>
    <dgm:pt modelId="{31F17658-B2B8-4766-92D8-E259BC7327BC}" type="sibTrans" cxnId="{F7CBA805-B7D6-443D-B929-09819F6A89C8}">
      <dgm:prSet/>
      <dgm:spPr/>
      <dgm:t>
        <a:bodyPr/>
        <a:lstStyle/>
        <a:p>
          <a:endParaRPr lang="en-US"/>
        </a:p>
      </dgm:t>
    </dgm:pt>
    <dgm:pt modelId="{20AFB81F-5F61-4613-8E71-479E86C39010}">
      <dgm:prSet phldrT="[Text]"/>
      <dgm:spPr/>
      <dgm:t>
        <a:bodyPr/>
        <a:lstStyle/>
        <a:p>
          <a:r>
            <a:rPr lang="en-US" dirty="0"/>
            <a:t>If approved, the claim moves to Step 5.</a:t>
          </a:r>
        </a:p>
      </dgm:t>
    </dgm:pt>
    <dgm:pt modelId="{ED065CC6-2421-49EA-B45A-56DE05C0911C}" type="parTrans" cxnId="{A0700AC2-EC2B-4B2B-9622-BC1F6D3C6757}">
      <dgm:prSet/>
      <dgm:spPr/>
      <dgm:t>
        <a:bodyPr/>
        <a:lstStyle/>
        <a:p>
          <a:endParaRPr lang="en-US"/>
        </a:p>
      </dgm:t>
    </dgm:pt>
    <dgm:pt modelId="{0D6B3FE8-204E-40B9-9486-4261D55AC4BB}" type="sibTrans" cxnId="{A0700AC2-EC2B-4B2B-9622-BC1F6D3C6757}">
      <dgm:prSet/>
      <dgm:spPr/>
      <dgm:t>
        <a:bodyPr/>
        <a:lstStyle/>
        <a:p>
          <a:endParaRPr lang="en-US"/>
        </a:p>
      </dgm:t>
    </dgm:pt>
    <dgm:pt modelId="{1C0ACCFE-2826-4074-9A24-DF9156428E68}">
      <dgm:prSet phldrT="[Text]"/>
      <dgm:spPr>
        <a:solidFill>
          <a:schemeClr val="accent3"/>
        </a:solidFill>
      </dgm:spPr>
      <dgm:t>
        <a:bodyPr/>
        <a:lstStyle/>
        <a:p>
          <a:r>
            <a:rPr lang="en-US" dirty="0"/>
            <a:t>Claim amounts can be entered by anyone in the agency but ONLY the public agency’s head administrator or SBO can submit.</a:t>
          </a:r>
        </a:p>
      </dgm:t>
    </dgm:pt>
    <dgm:pt modelId="{FF6354D0-C199-4E06-90B2-A100CBFF2BCD}" type="parTrans" cxnId="{C2A99793-D7D8-41B5-A3AE-3AC7F68DFEBF}">
      <dgm:prSet/>
      <dgm:spPr/>
      <dgm:t>
        <a:bodyPr/>
        <a:lstStyle/>
        <a:p>
          <a:endParaRPr lang="en-US"/>
        </a:p>
      </dgm:t>
    </dgm:pt>
    <dgm:pt modelId="{1978730B-8726-4E2A-AFAB-D3D1B27B1700}" type="sibTrans" cxnId="{C2A99793-D7D8-41B5-A3AE-3AC7F68DFEBF}">
      <dgm:prSet/>
      <dgm:spPr/>
      <dgm:t>
        <a:bodyPr/>
        <a:lstStyle/>
        <a:p>
          <a:endParaRPr lang="en-US"/>
        </a:p>
      </dgm:t>
    </dgm:pt>
    <dgm:pt modelId="{CC681F9A-6734-4C02-99A6-1039179AC276}">
      <dgm:prSet phldrT="[Text]"/>
      <dgm:spPr/>
      <dgm:t>
        <a:bodyPr/>
        <a:lstStyle/>
        <a:p>
          <a:r>
            <a:rPr lang="en-US" dirty="0"/>
            <a:t>Payment batches usually occur mid-quarter and after the correction window closes.</a:t>
          </a:r>
        </a:p>
      </dgm:t>
    </dgm:pt>
    <dgm:pt modelId="{0DE7456D-7BD5-4CCA-B354-E0C7384A26FE}" type="parTrans" cxnId="{FEF4CA6C-1069-41F9-9277-8FE5C3F3D5BE}">
      <dgm:prSet/>
      <dgm:spPr/>
      <dgm:t>
        <a:bodyPr/>
        <a:lstStyle/>
        <a:p>
          <a:endParaRPr lang="en-US"/>
        </a:p>
      </dgm:t>
    </dgm:pt>
    <dgm:pt modelId="{47034874-43E7-4ECD-9BED-B1B92DF78A94}" type="sibTrans" cxnId="{FEF4CA6C-1069-41F9-9277-8FE5C3F3D5BE}">
      <dgm:prSet/>
      <dgm:spPr/>
      <dgm:t>
        <a:bodyPr/>
        <a:lstStyle/>
        <a:p>
          <a:endParaRPr lang="en-US"/>
        </a:p>
      </dgm:t>
    </dgm:pt>
    <dgm:pt modelId="{3D1247C4-AFC2-4990-BDE6-986310F81AFC}">
      <dgm:prSet phldrT="[Text]"/>
      <dgm:spPr/>
      <dgm:t>
        <a:bodyPr/>
        <a:lstStyle/>
        <a:p>
          <a:r>
            <a:rPr lang="en-US" dirty="0"/>
            <a:t>Nonpublic school officials and staff cannot receive funds from the public agency. </a:t>
          </a:r>
        </a:p>
      </dgm:t>
    </dgm:pt>
    <dgm:pt modelId="{0B1D158E-7085-4B1A-9E25-374447F89172}" type="parTrans" cxnId="{2BB25FDC-CF24-424C-BB22-93613FA4F1E2}">
      <dgm:prSet/>
      <dgm:spPr/>
      <dgm:t>
        <a:bodyPr/>
        <a:lstStyle/>
        <a:p>
          <a:endParaRPr lang="en-US"/>
        </a:p>
      </dgm:t>
    </dgm:pt>
    <dgm:pt modelId="{23FBD031-6ADF-49AF-8F04-43BBF68B05DB}" type="sibTrans" cxnId="{2BB25FDC-CF24-424C-BB22-93613FA4F1E2}">
      <dgm:prSet/>
      <dgm:spPr/>
      <dgm:t>
        <a:bodyPr/>
        <a:lstStyle/>
        <a:p>
          <a:endParaRPr lang="en-US"/>
        </a:p>
      </dgm:t>
    </dgm:pt>
    <dgm:pt modelId="{2E2449FC-CFB0-4DE8-981C-EE64C4B4D22B}">
      <dgm:prSet phldrT="[Text]"/>
      <dgm:spPr>
        <a:solidFill>
          <a:schemeClr val="accent3"/>
        </a:solidFill>
      </dgm:spPr>
      <dgm:t>
        <a:bodyPr/>
        <a:lstStyle/>
        <a:p>
          <a:r>
            <a:rPr lang="en-US" dirty="0"/>
            <a:t>The program application must approved before a claim can be submitted. </a:t>
          </a:r>
        </a:p>
      </dgm:t>
    </dgm:pt>
    <dgm:pt modelId="{A28D6EF1-2148-4C72-8804-45262BF8DA04}" type="sibTrans" cxnId="{5098D31E-1980-4D6F-A3C3-21E4DF357E4D}">
      <dgm:prSet/>
      <dgm:spPr/>
      <dgm:t>
        <a:bodyPr/>
        <a:lstStyle/>
        <a:p>
          <a:endParaRPr lang="en-US"/>
        </a:p>
      </dgm:t>
    </dgm:pt>
    <dgm:pt modelId="{AE4898E5-B418-4441-A73E-E680279BF425}" type="parTrans" cxnId="{5098D31E-1980-4D6F-A3C3-21E4DF357E4D}">
      <dgm:prSet/>
      <dgm:spPr/>
      <dgm:t>
        <a:bodyPr/>
        <a:lstStyle/>
        <a:p>
          <a:endParaRPr lang="en-US"/>
        </a:p>
      </dgm:t>
    </dgm:pt>
    <dgm:pt modelId="{4CD2B07D-D3CD-485F-953B-2A481ECFAC40}">
      <dgm:prSet phldrT="[Text]"/>
      <dgm:spPr>
        <a:solidFill>
          <a:schemeClr val="accent3"/>
        </a:solidFill>
      </dgm:spPr>
      <dgm:t>
        <a:bodyPr/>
        <a:lstStyle/>
        <a:p>
          <a:r>
            <a:rPr lang="en-US" dirty="0"/>
            <a:t>While the agency can submit a zero dollar claim, the Department strongly encourages that claims be made each period to ensure that expenditures are allowable and reimbursable.</a:t>
          </a:r>
        </a:p>
      </dgm:t>
    </dgm:pt>
    <dgm:pt modelId="{96EBC9E0-385E-4AFA-977F-E7DEE8AA46F4}" type="sibTrans" cxnId="{09AB5617-7466-4FF1-B959-A841FEA32FD0}">
      <dgm:prSet/>
      <dgm:spPr/>
      <dgm:t>
        <a:bodyPr/>
        <a:lstStyle/>
        <a:p>
          <a:endParaRPr lang="en-US"/>
        </a:p>
      </dgm:t>
    </dgm:pt>
    <dgm:pt modelId="{A5FBD60B-8FA6-4B03-A275-CE52FE88B2BF}" type="parTrans" cxnId="{09AB5617-7466-4FF1-B959-A841FEA32FD0}">
      <dgm:prSet/>
      <dgm:spPr/>
      <dgm:t>
        <a:bodyPr/>
        <a:lstStyle/>
        <a:p>
          <a:endParaRPr lang="en-US"/>
        </a:p>
      </dgm:t>
    </dgm:pt>
    <dgm:pt modelId="{4AD1DCCD-1B87-4287-A5F7-EC0D6C505A45}" type="pres">
      <dgm:prSet presAssocID="{A770A968-CB0F-49D8-AE30-57639921D682}" presName="diagram" presStyleCnt="0">
        <dgm:presLayoutVars>
          <dgm:dir/>
          <dgm:resizeHandles val="exact"/>
        </dgm:presLayoutVars>
      </dgm:prSet>
      <dgm:spPr/>
    </dgm:pt>
    <dgm:pt modelId="{4F24F08C-4BCA-458A-AE6C-5F2DCB6B133B}" type="pres">
      <dgm:prSet presAssocID="{DC0A8693-D946-45E0-8F36-B9F6ECAB9B0D}" presName="node" presStyleLbl="node1" presStyleIdx="0" presStyleCnt="6" custScaleX="216880" custScaleY="191924" custLinFactNeighborY="3434">
        <dgm:presLayoutVars>
          <dgm:bulletEnabled val="1"/>
        </dgm:presLayoutVars>
      </dgm:prSet>
      <dgm:spPr/>
    </dgm:pt>
    <dgm:pt modelId="{C2A991AC-ABD7-4EA5-8A10-E6C5BF59C869}" type="pres">
      <dgm:prSet presAssocID="{79F1B147-A5A1-407E-8B05-34267D5102CF}" presName="sibTrans" presStyleLbl="sibTrans2D1" presStyleIdx="0" presStyleCnt="5"/>
      <dgm:spPr/>
    </dgm:pt>
    <dgm:pt modelId="{24F856E4-5962-41F4-AC35-E4C07334FE10}" type="pres">
      <dgm:prSet presAssocID="{79F1B147-A5A1-407E-8B05-34267D5102CF}" presName="connectorText" presStyleLbl="sibTrans2D1" presStyleIdx="0" presStyleCnt="5"/>
      <dgm:spPr/>
    </dgm:pt>
    <dgm:pt modelId="{3542FF1A-1C4A-4091-83CD-1FB390ABE0CA}" type="pres">
      <dgm:prSet presAssocID="{4FD25C74-0EDB-42F7-AAE8-DD2C2FED2E7C}" presName="node" presStyleLbl="node1" presStyleIdx="1" presStyleCnt="6" custScaleX="216880" custScaleY="191924">
        <dgm:presLayoutVars>
          <dgm:bulletEnabled val="1"/>
        </dgm:presLayoutVars>
      </dgm:prSet>
      <dgm:spPr/>
    </dgm:pt>
    <dgm:pt modelId="{04180CC0-4232-4A44-A0C5-3BCA3D101911}" type="pres">
      <dgm:prSet presAssocID="{1F71BD31-BBE0-404F-98DF-F79C08F322C3}" presName="sibTrans" presStyleLbl="sibTrans2D1" presStyleIdx="1" presStyleCnt="5"/>
      <dgm:spPr/>
    </dgm:pt>
    <dgm:pt modelId="{17525715-00C0-4FDD-8E2A-914C0AEBAB74}" type="pres">
      <dgm:prSet presAssocID="{1F71BD31-BBE0-404F-98DF-F79C08F322C3}" presName="connectorText" presStyleLbl="sibTrans2D1" presStyleIdx="1" presStyleCnt="5"/>
      <dgm:spPr/>
    </dgm:pt>
    <dgm:pt modelId="{85A98AAD-520B-48C9-99D2-E83575CE3C5B}" type="pres">
      <dgm:prSet presAssocID="{768F85DF-F6B8-4512-91AC-0627B2A63929}" presName="node" presStyleLbl="node1" presStyleIdx="2" presStyleCnt="6" custScaleX="216880" custScaleY="191924">
        <dgm:presLayoutVars>
          <dgm:bulletEnabled val="1"/>
        </dgm:presLayoutVars>
      </dgm:prSet>
      <dgm:spPr/>
    </dgm:pt>
    <dgm:pt modelId="{A51EE3C8-4612-4F67-9D0A-EBF8B8986A21}" type="pres">
      <dgm:prSet presAssocID="{9A140F5F-93B6-4F6E-9662-1156B21BA44A}" presName="sibTrans" presStyleLbl="sibTrans2D1" presStyleIdx="2" presStyleCnt="5"/>
      <dgm:spPr/>
    </dgm:pt>
    <dgm:pt modelId="{19BBB5D7-5508-4F7A-9BDF-479AEB722DB1}" type="pres">
      <dgm:prSet presAssocID="{9A140F5F-93B6-4F6E-9662-1156B21BA44A}" presName="connectorText" presStyleLbl="sibTrans2D1" presStyleIdx="2" presStyleCnt="5"/>
      <dgm:spPr/>
    </dgm:pt>
    <dgm:pt modelId="{ACF66B85-389E-4B08-8BD2-710FFB2452FA}" type="pres">
      <dgm:prSet presAssocID="{03E7DBD2-69E4-4264-9C00-D76C5AA01E8E}" presName="node" presStyleLbl="node1" presStyleIdx="3" presStyleCnt="6" custScaleX="216880" custScaleY="191924">
        <dgm:presLayoutVars>
          <dgm:bulletEnabled val="1"/>
        </dgm:presLayoutVars>
      </dgm:prSet>
      <dgm:spPr/>
    </dgm:pt>
    <dgm:pt modelId="{02D4278E-4F6D-4833-BE98-64A555794633}" type="pres">
      <dgm:prSet presAssocID="{C2000C53-E093-4D04-86AB-F6A44E8A22BE}" presName="sibTrans" presStyleLbl="sibTrans2D1" presStyleIdx="3" presStyleCnt="5"/>
      <dgm:spPr/>
    </dgm:pt>
    <dgm:pt modelId="{0D6D0CFC-B4E4-4A1B-9F36-C046EBBFDB11}" type="pres">
      <dgm:prSet presAssocID="{C2000C53-E093-4D04-86AB-F6A44E8A22BE}" presName="connectorText" presStyleLbl="sibTrans2D1" presStyleIdx="3" presStyleCnt="5"/>
      <dgm:spPr/>
    </dgm:pt>
    <dgm:pt modelId="{785B083A-51F1-4485-AE5C-5AAEF447B83B}" type="pres">
      <dgm:prSet presAssocID="{A9E47560-E3AE-4EA5-B824-E059447653BF}" presName="node" presStyleLbl="node1" presStyleIdx="4" presStyleCnt="6" custScaleX="216880" custScaleY="191924">
        <dgm:presLayoutVars>
          <dgm:bulletEnabled val="1"/>
        </dgm:presLayoutVars>
      </dgm:prSet>
      <dgm:spPr/>
    </dgm:pt>
    <dgm:pt modelId="{97FC83E3-9C60-4652-834D-829F78B124B3}" type="pres">
      <dgm:prSet presAssocID="{3D136053-2D08-4484-A79F-0A18E2C954F3}" presName="sibTrans" presStyleLbl="sibTrans2D1" presStyleIdx="4" presStyleCnt="5"/>
      <dgm:spPr/>
    </dgm:pt>
    <dgm:pt modelId="{72AD59E0-BD0E-409D-A7B0-E49C201CE5A7}" type="pres">
      <dgm:prSet presAssocID="{3D136053-2D08-4484-A79F-0A18E2C954F3}" presName="connectorText" presStyleLbl="sibTrans2D1" presStyleIdx="4" presStyleCnt="5"/>
      <dgm:spPr/>
    </dgm:pt>
    <dgm:pt modelId="{55754927-2D02-4AE4-B3E6-E5A7365C92EF}" type="pres">
      <dgm:prSet presAssocID="{6C3D20D4-DF02-413B-B0F9-9FC5A437B3EE}" presName="node" presStyleLbl="node1" presStyleIdx="5" presStyleCnt="6" custScaleX="216880" custScaleY="191924">
        <dgm:presLayoutVars>
          <dgm:bulletEnabled val="1"/>
        </dgm:presLayoutVars>
      </dgm:prSet>
      <dgm:spPr/>
    </dgm:pt>
  </dgm:ptLst>
  <dgm:cxnLst>
    <dgm:cxn modelId="{4D832304-1CB8-44BC-99B5-43B56B012430}" srcId="{768F85DF-F6B8-4512-91AC-0627B2A63929}" destId="{C0243BCA-131D-4E37-9B0B-59A58737169B}" srcOrd="0" destOrd="0" parTransId="{43E406AD-08A6-419C-BEC8-0A3B63B116AA}" sibTransId="{AE2B2FC4-4C67-4750-B6E9-28C25C43A748}"/>
    <dgm:cxn modelId="{F1A9A805-F4C9-456A-8311-419CF78B3DA1}" type="presOf" srcId="{C2000C53-E093-4D04-86AB-F6A44E8A22BE}" destId="{0D6D0CFC-B4E4-4A1B-9F36-C046EBBFDB11}" srcOrd="1" destOrd="0" presId="urn:microsoft.com/office/officeart/2005/8/layout/process5"/>
    <dgm:cxn modelId="{F7CBA805-B7D6-443D-B929-09819F6A89C8}" srcId="{03E7DBD2-69E4-4264-9C00-D76C5AA01E8E}" destId="{4A8EEA4D-4CAB-4420-B517-B842CF2AE363}" srcOrd="0" destOrd="0" parTransId="{6510224B-3B5D-48DA-A5E8-2FD8DB324ED0}" sibTransId="{31F17658-B2B8-4766-92D8-E259BC7327BC}"/>
    <dgm:cxn modelId="{F5ADD414-AE50-449A-887D-8EDBB5FE493A}" type="presOf" srcId="{6C3D20D4-DF02-413B-B0F9-9FC5A437B3EE}" destId="{55754927-2D02-4AE4-B3E6-E5A7365C92EF}" srcOrd="0" destOrd="0" presId="urn:microsoft.com/office/officeart/2005/8/layout/process5"/>
    <dgm:cxn modelId="{09AB5617-7466-4FF1-B959-A841FEA32FD0}" srcId="{DC0A8693-D946-45E0-8F36-B9F6ECAB9B0D}" destId="{4CD2B07D-D3CD-485F-953B-2A481ECFAC40}" srcOrd="0" destOrd="0" parTransId="{A5FBD60B-8FA6-4B03-A275-CE52FE88B2BF}" sibTransId="{96EBC9E0-385E-4AFA-977F-E7DEE8AA46F4}"/>
    <dgm:cxn modelId="{5098D31E-1980-4D6F-A3C3-21E4DF357E4D}" srcId="{4FD25C74-0EDB-42F7-AAE8-DD2C2FED2E7C}" destId="{2E2449FC-CFB0-4DE8-981C-EE64C4B4D22B}" srcOrd="1" destOrd="0" parTransId="{AE4898E5-B418-4441-A73E-E680279BF425}" sibTransId="{A28D6EF1-2148-4C72-8804-45262BF8DA04}"/>
    <dgm:cxn modelId="{956F842F-5F91-4786-A133-1F413613680C}" srcId="{A770A968-CB0F-49D8-AE30-57639921D682}" destId="{4FD25C74-0EDB-42F7-AAE8-DD2C2FED2E7C}" srcOrd="1" destOrd="0" parTransId="{05854F5F-E933-48A3-8191-B42C0072905C}" sibTransId="{1F71BD31-BBE0-404F-98DF-F79C08F322C3}"/>
    <dgm:cxn modelId="{046E9031-36F1-472B-BD76-18CC7A67099E}" type="presOf" srcId="{A9E47560-E3AE-4EA5-B824-E059447653BF}" destId="{785B083A-51F1-4485-AE5C-5AAEF447B83B}" srcOrd="0" destOrd="0" presId="urn:microsoft.com/office/officeart/2005/8/layout/process5"/>
    <dgm:cxn modelId="{32469332-16BF-432B-9A72-A8454748679A}" srcId="{A770A968-CB0F-49D8-AE30-57639921D682}" destId="{DC0A8693-D946-45E0-8F36-B9F6ECAB9B0D}" srcOrd="0" destOrd="0" parTransId="{8E851C22-9ADF-474F-A0EA-34F62E62B080}" sibTransId="{79F1B147-A5A1-407E-8B05-34267D5102CF}"/>
    <dgm:cxn modelId="{8E760834-3F26-4F4B-8D9A-537002E23196}" type="presOf" srcId="{3D136053-2D08-4484-A79F-0A18E2C954F3}" destId="{97FC83E3-9C60-4652-834D-829F78B124B3}" srcOrd="0" destOrd="0" presId="urn:microsoft.com/office/officeart/2005/8/layout/process5"/>
    <dgm:cxn modelId="{74F32F36-BFB8-44FA-A500-3A6FF6C9FECE}" type="presOf" srcId="{1F71BD31-BBE0-404F-98DF-F79C08F322C3}" destId="{04180CC0-4232-4A44-A0C5-3BCA3D101911}" srcOrd="0" destOrd="0" presId="urn:microsoft.com/office/officeart/2005/8/layout/process5"/>
    <dgm:cxn modelId="{1CBCEF39-4BE7-492F-9575-89D238757ABC}" srcId="{A770A968-CB0F-49D8-AE30-57639921D682}" destId="{6C3D20D4-DF02-413B-B0F9-9FC5A437B3EE}" srcOrd="5" destOrd="0" parTransId="{797AB56A-F949-411D-8180-86EB159A30BB}" sibTransId="{DC3CA658-79D8-463C-92AB-294D1A9FBC41}"/>
    <dgm:cxn modelId="{775D3440-9A6A-4040-BEBE-59F287B8E7B6}" type="presOf" srcId="{CC681F9A-6734-4C02-99A6-1039179AC276}" destId="{785B083A-51F1-4485-AE5C-5AAEF447B83B}" srcOrd="0" destOrd="1" presId="urn:microsoft.com/office/officeart/2005/8/layout/process5"/>
    <dgm:cxn modelId="{8536A25F-7A70-4908-9FD2-340FB42EA13F}" type="presOf" srcId="{3D1247C4-AFC2-4990-BDE6-986310F81AFC}" destId="{55754927-2D02-4AE4-B3E6-E5A7365C92EF}" srcOrd="0" destOrd="1" presId="urn:microsoft.com/office/officeart/2005/8/layout/process5"/>
    <dgm:cxn modelId="{50EE9660-6247-42EB-9E18-F95DC824B82C}" type="presOf" srcId="{3D136053-2D08-4484-A79F-0A18E2C954F3}" destId="{72AD59E0-BD0E-409D-A7B0-E49C201CE5A7}" srcOrd="1" destOrd="0" presId="urn:microsoft.com/office/officeart/2005/8/layout/process5"/>
    <dgm:cxn modelId="{F258486B-8917-4314-A403-E27160EA6B02}" type="presOf" srcId="{4FD25C74-0EDB-42F7-AAE8-DD2C2FED2E7C}" destId="{3542FF1A-1C4A-4091-83CD-1FB390ABE0CA}" srcOrd="0" destOrd="0" presId="urn:microsoft.com/office/officeart/2005/8/layout/process5"/>
    <dgm:cxn modelId="{2EA74D6B-0DD3-43DA-9498-0602CD46606A}" type="presOf" srcId="{C0243BCA-131D-4E37-9B0B-59A58737169B}" destId="{85A98AAD-520B-48C9-99D2-E83575CE3C5B}" srcOrd="0" destOrd="1" presId="urn:microsoft.com/office/officeart/2005/8/layout/process5"/>
    <dgm:cxn modelId="{5428C46C-9C5C-4664-B2B6-6F3A27252EEE}" srcId="{A770A968-CB0F-49D8-AE30-57639921D682}" destId="{768F85DF-F6B8-4512-91AC-0627B2A63929}" srcOrd="2" destOrd="0" parTransId="{DC2425AB-B8E4-45C5-9149-138A159EBE79}" sibTransId="{9A140F5F-93B6-4F6E-9662-1156B21BA44A}"/>
    <dgm:cxn modelId="{FEF4CA6C-1069-41F9-9277-8FE5C3F3D5BE}" srcId="{A9E47560-E3AE-4EA5-B824-E059447653BF}" destId="{CC681F9A-6734-4C02-99A6-1039179AC276}" srcOrd="0" destOrd="0" parTransId="{0DE7456D-7BD5-4CCA-B354-E0C7384A26FE}" sibTransId="{47034874-43E7-4ECD-9BED-B1B92DF78A94}"/>
    <dgm:cxn modelId="{A1396A6D-FCCA-411A-BE5C-552A1CD24B32}" type="presOf" srcId="{A770A968-CB0F-49D8-AE30-57639921D682}" destId="{4AD1DCCD-1B87-4287-A5F7-EC0D6C505A45}" srcOrd="0" destOrd="0" presId="urn:microsoft.com/office/officeart/2005/8/layout/process5"/>
    <dgm:cxn modelId="{20B8E16F-11D1-44E9-BF00-AF8656E59017}" srcId="{A770A968-CB0F-49D8-AE30-57639921D682}" destId="{03E7DBD2-69E4-4264-9C00-D76C5AA01E8E}" srcOrd="3" destOrd="0" parTransId="{6EDD6423-1675-4CD7-AE72-809AB5C9DB17}" sibTransId="{C2000C53-E093-4D04-86AB-F6A44E8A22BE}"/>
    <dgm:cxn modelId="{C4C34A50-8202-442B-A0FC-A87F72739F09}" type="presOf" srcId="{1F71BD31-BBE0-404F-98DF-F79C08F322C3}" destId="{17525715-00C0-4FDD-8E2A-914C0AEBAB74}" srcOrd="1" destOrd="0" presId="urn:microsoft.com/office/officeart/2005/8/layout/process5"/>
    <dgm:cxn modelId="{3BCF6071-FD7E-45A5-8F9F-7A2FE8168C19}" type="presOf" srcId="{79F1B147-A5A1-407E-8B05-34267D5102CF}" destId="{C2A991AC-ABD7-4EA5-8A10-E6C5BF59C869}" srcOrd="0" destOrd="0" presId="urn:microsoft.com/office/officeart/2005/8/layout/process5"/>
    <dgm:cxn modelId="{5CEFC379-2A34-420F-8ADE-4B26121736A8}" type="presOf" srcId="{2E2449FC-CFB0-4DE8-981C-EE64C4B4D22B}" destId="{3542FF1A-1C4A-4091-83CD-1FB390ABE0CA}" srcOrd="0" destOrd="2" presId="urn:microsoft.com/office/officeart/2005/8/layout/process5"/>
    <dgm:cxn modelId="{2787DF7F-C002-4A20-B642-929876C6D591}" type="presOf" srcId="{03E7DBD2-69E4-4264-9C00-D76C5AA01E8E}" destId="{ACF66B85-389E-4B08-8BD2-710FFB2452FA}" srcOrd="0" destOrd="0" presId="urn:microsoft.com/office/officeart/2005/8/layout/process5"/>
    <dgm:cxn modelId="{A40B0E81-9CD1-46AC-949B-08687F4CEC01}" type="presOf" srcId="{1C0ACCFE-2826-4074-9A24-DF9156428E68}" destId="{3542FF1A-1C4A-4091-83CD-1FB390ABE0CA}" srcOrd="0" destOrd="1" presId="urn:microsoft.com/office/officeart/2005/8/layout/process5"/>
    <dgm:cxn modelId="{B15E828D-D4C3-409E-88D4-EE9AA06DCFE0}" type="presOf" srcId="{9A140F5F-93B6-4F6E-9662-1156B21BA44A}" destId="{A51EE3C8-4612-4F67-9D0A-EBF8B8986A21}" srcOrd="0" destOrd="0" presId="urn:microsoft.com/office/officeart/2005/8/layout/process5"/>
    <dgm:cxn modelId="{76F5E791-0FC0-4F9A-B580-E9740C651E20}" type="presOf" srcId="{C2000C53-E093-4D04-86AB-F6A44E8A22BE}" destId="{02D4278E-4F6D-4833-BE98-64A555794633}" srcOrd="0" destOrd="0" presId="urn:microsoft.com/office/officeart/2005/8/layout/process5"/>
    <dgm:cxn modelId="{C2A99793-D7D8-41B5-A3AE-3AC7F68DFEBF}" srcId="{4FD25C74-0EDB-42F7-AAE8-DD2C2FED2E7C}" destId="{1C0ACCFE-2826-4074-9A24-DF9156428E68}" srcOrd="0" destOrd="0" parTransId="{FF6354D0-C199-4E06-90B2-A100CBFF2BCD}" sibTransId="{1978730B-8726-4E2A-AFAB-D3D1B27B1700}"/>
    <dgm:cxn modelId="{331C4896-F70C-40A9-8A8C-722DFED8550D}" type="presOf" srcId="{4A8EEA4D-4CAB-4420-B517-B842CF2AE363}" destId="{ACF66B85-389E-4B08-8BD2-710FFB2452FA}" srcOrd="0" destOrd="1" presId="urn:microsoft.com/office/officeart/2005/8/layout/process5"/>
    <dgm:cxn modelId="{866F5498-75F4-4944-AD20-C5595CD05C8F}" type="presOf" srcId="{4CD2B07D-D3CD-485F-953B-2A481ECFAC40}" destId="{4F24F08C-4BCA-458A-AE6C-5F2DCB6B133B}" srcOrd="0" destOrd="1" presId="urn:microsoft.com/office/officeart/2005/8/layout/process5"/>
    <dgm:cxn modelId="{C577F99D-A609-49D6-9998-D51ABD8482AA}" type="presOf" srcId="{DC0A8693-D946-45E0-8F36-B9F6ECAB9B0D}" destId="{4F24F08C-4BCA-458A-AE6C-5F2DCB6B133B}" srcOrd="0" destOrd="0" presId="urn:microsoft.com/office/officeart/2005/8/layout/process5"/>
    <dgm:cxn modelId="{E0A230B4-5787-4A60-AE43-59C76E26B8B0}" srcId="{768F85DF-F6B8-4512-91AC-0627B2A63929}" destId="{7F2EA032-E18D-4F88-9200-53C17CE3A52C}" srcOrd="1" destOrd="0" parTransId="{474786D2-77D4-41B7-BEA4-2B1B18532B55}" sibTransId="{C42E04AA-9B0B-4779-A936-0CC9D91FCBAF}"/>
    <dgm:cxn modelId="{3B2AEFBE-B353-447B-BB95-BCD5AD5EC5C5}" type="presOf" srcId="{20AFB81F-5F61-4613-8E71-479E86C39010}" destId="{ACF66B85-389E-4B08-8BD2-710FFB2452FA}" srcOrd="0" destOrd="2" presId="urn:microsoft.com/office/officeart/2005/8/layout/process5"/>
    <dgm:cxn modelId="{9F1734C0-C48D-423C-B8AC-DF722C45F183}" type="presOf" srcId="{7F2EA032-E18D-4F88-9200-53C17CE3A52C}" destId="{85A98AAD-520B-48C9-99D2-E83575CE3C5B}" srcOrd="0" destOrd="2" presId="urn:microsoft.com/office/officeart/2005/8/layout/process5"/>
    <dgm:cxn modelId="{A0700AC2-EC2B-4B2B-9622-BC1F6D3C6757}" srcId="{03E7DBD2-69E4-4264-9C00-D76C5AA01E8E}" destId="{20AFB81F-5F61-4613-8E71-479E86C39010}" srcOrd="1" destOrd="0" parTransId="{ED065CC6-2421-49EA-B45A-56DE05C0911C}" sibTransId="{0D6B3FE8-204E-40B9-9486-4261D55AC4BB}"/>
    <dgm:cxn modelId="{D7C89FC4-BA20-47EC-AEB9-CE6DD3325E6A}" type="presOf" srcId="{768F85DF-F6B8-4512-91AC-0627B2A63929}" destId="{85A98AAD-520B-48C9-99D2-E83575CE3C5B}" srcOrd="0" destOrd="0" presId="urn:microsoft.com/office/officeart/2005/8/layout/process5"/>
    <dgm:cxn modelId="{2FA7C4CB-3EEA-4C02-AC1D-451BC32E3053}" type="presOf" srcId="{79F1B147-A5A1-407E-8B05-34267D5102CF}" destId="{24F856E4-5962-41F4-AC35-E4C07334FE10}" srcOrd="1" destOrd="0" presId="urn:microsoft.com/office/officeart/2005/8/layout/process5"/>
    <dgm:cxn modelId="{2BB25FDC-CF24-424C-BB22-93613FA4F1E2}" srcId="{6C3D20D4-DF02-413B-B0F9-9FC5A437B3EE}" destId="{3D1247C4-AFC2-4990-BDE6-986310F81AFC}" srcOrd="0" destOrd="0" parTransId="{0B1D158E-7085-4B1A-9E25-374447F89172}" sibTransId="{23FBD031-6ADF-49AF-8F04-43BBF68B05DB}"/>
    <dgm:cxn modelId="{11ACFAEB-580C-4D2E-B030-DE7ED3BB1A85}" srcId="{A770A968-CB0F-49D8-AE30-57639921D682}" destId="{A9E47560-E3AE-4EA5-B824-E059447653BF}" srcOrd="4" destOrd="0" parTransId="{D582501A-2657-4EED-81A9-F14C920509C5}" sibTransId="{3D136053-2D08-4484-A79F-0A18E2C954F3}"/>
    <dgm:cxn modelId="{95EB46F8-0A8F-4D03-929E-37EB3F775D81}" type="presOf" srcId="{9A140F5F-93B6-4F6E-9662-1156B21BA44A}" destId="{19BBB5D7-5508-4F7A-9BDF-479AEB722DB1}" srcOrd="1" destOrd="0" presId="urn:microsoft.com/office/officeart/2005/8/layout/process5"/>
    <dgm:cxn modelId="{A23961E3-78C1-4907-933E-FC1CC55A11E5}" type="presParOf" srcId="{4AD1DCCD-1B87-4287-A5F7-EC0D6C505A45}" destId="{4F24F08C-4BCA-458A-AE6C-5F2DCB6B133B}" srcOrd="0" destOrd="0" presId="urn:microsoft.com/office/officeart/2005/8/layout/process5"/>
    <dgm:cxn modelId="{7E93899F-7371-4190-B2A8-EF06B30E7270}" type="presParOf" srcId="{4AD1DCCD-1B87-4287-A5F7-EC0D6C505A45}" destId="{C2A991AC-ABD7-4EA5-8A10-E6C5BF59C869}" srcOrd="1" destOrd="0" presId="urn:microsoft.com/office/officeart/2005/8/layout/process5"/>
    <dgm:cxn modelId="{6F7CD8B4-E8A6-417B-A14B-BFD2AAF07D3C}" type="presParOf" srcId="{C2A991AC-ABD7-4EA5-8A10-E6C5BF59C869}" destId="{24F856E4-5962-41F4-AC35-E4C07334FE10}" srcOrd="0" destOrd="0" presId="urn:microsoft.com/office/officeart/2005/8/layout/process5"/>
    <dgm:cxn modelId="{6206AE33-2766-402A-8064-F33D92D75F27}" type="presParOf" srcId="{4AD1DCCD-1B87-4287-A5F7-EC0D6C505A45}" destId="{3542FF1A-1C4A-4091-83CD-1FB390ABE0CA}" srcOrd="2" destOrd="0" presId="urn:microsoft.com/office/officeart/2005/8/layout/process5"/>
    <dgm:cxn modelId="{ECECCCCA-1B46-4E32-B272-642E25CCF669}" type="presParOf" srcId="{4AD1DCCD-1B87-4287-A5F7-EC0D6C505A45}" destId="{04180CC0-4232-4A44-A0C5-3BCA3D101911}" srcOrd="3" destOrd="0" presId="urn:microsoft.com/office/officeart/2005/8/layout/process5"/>
    <dgm:cxn modelId="{27CE2DF4-2569-4487-B5B9-630CA87DC1DD}" type="presParOf" srcId="{04180CC0-4232-4A44-A0C5-3BCA3D101911}" destId="{17525715-00C0-4FDD-8E2A-914C0AEBAB74}" srcOrd="0" destOrd="0" presId="urn:microsoft.com/office/officeart/2005/8/layout/process5"/>
    <dgm:cxn modelId="{7CD0ECD3-278B-4838-A4F1-AC8B4177F2C9}" type="presParOf" srcId="{4AD1DCCD-1B87-4287-A5F7-EC0D6C505A45}" destId="{85A98AAD-520B-48C9-99D2-E83575CE3C5B}" srcOrd="4" destOrd="0" presId="urn:microsoft.com/office/officeart/2005/8/layout/process5"/>
    <dgm:cxn modelId="{4F3EEC05-B947-4B5B-A252-6CE508BF454C}" type="presParOf" srcId="{4AD1DCCD-1B87-4287-A5F7-EC0D6C505A45}" destId="{A51EE3C8-4612-4F67-9D0A-EBF8B8986A21}" srcOrd="5" destOrd="0" presId="urn:microsoft.com/office/officeart/2005/8/layout/process5"/>
    <dgm:cxn modelId="{106BC3C3-6FD4-4770-AE6C-0DB8D4F3D0C2}" type="presParOf" srcId="{A51EE3C8-4612-4F67-9D0A-EBF8B8986A21}" destId="{19BBB5D7-5508-4F7A-9BDF-479AEB722DB1}" srcOrd="0" destOrd="0" presId="urn:microsoft.com/office/officeart/2005/8/layout/process5"/>
    <dgm:cxn modelId="{7C9DDA31-1509-4FC1-B2D9-41CDBF689F89}" type="presParOf" srcId="{4AD1DCCD-1B87-4287-A5F7-EC0D6C505A45}" destId="{ACF66B85-389E-4B08-8BD2-710FFB2452FA}" srcOrd="6" destOrd="0" presId="urn:microsoft.com/office/officeart/2005/8/layout/process5"/>
    <dgm:cxn modelId="{6AB5D69F-1E9E-4EEC-98B8-878FA8A520A9}" type="presParOf" srcId="{4AD1DCCD-1B87-4287-A5F7-EC0D6C505A45}" destId="{02D4278E-4F6D-4833-BE98-64A555794633}" srcOrd="7" destOrd="0" presId="urn:microsoft.com/office/officeart/2005/8/layout/process5"/>
    <dgm:cxn modelId="{B987E20E-519A-437B-8411-900773278CC0}" type="presParOf" srcId="{02D4278E-4F6D-4833-BE98-64A555794633}" destId="{0D6D0CFC-B4E4-4A1B-9F36-C046EBBFDB11}" srcOrd="0" destOrd="0" presId="urn:microsoft.com/office/officeart/2005/8/layout/process5"/>
    <dgm:cxn modelId="{5637013C-CA4D-4197-93C4-9FD6D903F187}" type="presParOf" srcId="{4AD1DCCD-1B87-4287-A5F7-EC0D6C505A45}" destId="{785B083A-51F1-4485-AE5C-5AAEF447B83B}" srcOrd="8" destOrd="0" presId="urn:microsoft.com/office/officeart/2005/8/layout/process5"/>
    <dgm:cxn modelId="{8DE69444-A973-4B13-AE75-9FB5F0FE29D5}" type="presParOf" srcId="{4AD1DCCD-1B87-4287-A5F7-EC0D6C505A45}" destId="{97FC83E3-9C60-4652-834D-829F78B124B3}" srcOrd="9" destOrd="0" presId="urn:microsoft.com/office/officeart/2005/8/layout/process5"/>
    <dgm:cxn modelId="{226A00A7-887F-4A04-992D-9D71ABB122E3}" type="presParOf" srcId="{97FC83E3-9C60-4652-834D-829F78B124B3}" destId="{72AD59E0-BD0E-409D-A7B0-E49C201CE5A7}" srcOrd="0" destOrd="0" presId="urn:microsoft.com/office/officeart/2005/8/layout/process5"/>
    <dgm:cxn modelId="{DE70B6FD-2959-44C6-BCF5-0BD34324FFE5}" type="presParOf" srcId="{4AD1DCCD-1B87-4287-A5F7-EC0D6C505A45}" destId="{55754927-2D02-4AE4-B3E6-E5A7365C92EF}" srcOrd="10"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24F08C-4BCA-458A-AE6C-5F2DCB6B133B}">
      <dsp:nvSpPr>
        <dsp:cNvPr id="0" name=""/>
        <dsp:cNvSpPr/>
      </dsp:nvSpPr>
      <dsp:spPr>
        <a:xfrm>
          <a:off x="61504" y="24604"/>
          <a:ext cx="2565014" cy="1361917"/>
        </a:xfrm>
        <a:prstGeom prst="roundRect">
          <a:avLst>
            <a:gd name="adj" fmla="val 10000"/>
          </a:avLst>
        </a:prstGeom>
        <a:solidFill>
          <a:schemeClr val="accent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US" sz="1000" kern="1200" dirty="0"/>
            <a:t>1. The public agency’s staff enters in all of the required information and uploads one year-to-date general ledger for each funding source that meets all of the requirements.</a:t>
          </a:r>
        </a:p>
        <a:p>
          <a:pPr marL="57150" lvl="1" indent="-57150" algn="l" defTabSz="355600">
            <a:lnSpc>
              <a:spcPct val="90000"/>
            </a:lnSpc>
            <a:spcBef>
              <a:spcPct val="0"/>
            </a:spcBef>
            <a:spcAft>
              <a:spcPct val="15000"/>
            </a:spcAft>
            <a:buChar char="•"/>
          </a:pPr>
          <a:r>
            <a:rPr lang="en-US" sz="800" kern="1200" dirty="0"/>
            <a:t>While the agency can submit a zero dollar claim, the Department strongly encourages that claims be made each period to ensure that expenditures are allowable and reimbursable.</a:t>
          </a:r>
        </a:p>
      </dsp:txBody>
      <dsp:txXfrm>
        <a:off x="101393" y="64493"/>
        <a:ext cx="2485236" cy="1282139"/>
      </dsp:txXfrm>
    </dsp:sp>
    <dsp:sp modelId="{C2A991AC-ABD7-4EA5-8A10-E6C5BF59C869}">
      <dsp:nvSpPr>
        <dsp:cNvPr id="0" name=""/>
        <dsp:cNvSpPr/>
      </dsp:nvSpPr>
      <dsp:spPr>
        <a:xfrm rot="21572427">
          <a:off x="2730590" y="546782"/>
          <a:ext cx="250737" cy="29330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2730591" y="605745"/>
        <a:ext cx="175516" cy="175984"/>
      </dsp:txXfrm>
    </dsp:sp>
    <dsp:sp modelId="{3542FF1A-1C4A-4091-83CD-1FB390ABE0CA}">
      <dsp:nvSpPr>
        <dsp:cNvPr id="0" name=""/>
        <dsp:cNvSpPr/>
      </dsp:nvSpPr>
      <dsp:spPr>
        <a:xfrm>
          <a:off x="3099593" y="236"/>
          <a:ext cx="2565014" cy="1361917"/>
        </a:xfrm>
        <a:prstGeom prst="roundRect">
          <a:avLst>
            <a:gd name="adj" fmla="val 10000"/>
          </a:avLst>
        </a:prstGeom>
        <a:solidFill>
          <a:schemeClr val="accent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US" sz="1000" kern="1200" dirty="0"/>
            <a:t>2. The public agency’s head administrator or school business official submits the claim by the </a:t>
          </a:r>
          <a:r>
            <a:rPr lang="en-US" sz="1000" b="0" kern="1200" dirty="0"/>
            <a:t>last day of the reimbursement period. </a:t>
          </a:r>
        </a:p>
        <a:p>
          <a:pPr marL="57150" lvl="1" indent="-57150" algn="l" defTabSz="355600">
            <a:lnSpc>
              <a:spcPct val="90000"/>
            </a:lnSpc>
            <a:spcBef>
              <a:spcPct val="0"/>
            </a:spcBef>
            <a:spcAft>
              <a:spcPct val="15000"/>
            </a:spcAft>
            <a:buChar char="•"/>
          </a:pPr>
          <a:r>
            <a:rPr lang="en-US" sz="800" kern="1200" dirty="0"/>
            <a:t>Claim amounts can be entered by anyone in the agency but ONLY the public agency’s head administrator or SBO can submit.</a:t>
          </a:r>
        </a:p>
        <a:p>
          <a:pPr marL="57150" lvl="1" indent="-57150" algn="l" defTabSz="355600">
            <a:lnSpc>
              <a:spcPct val="90000"/>
            </a:lnSpc>
            <a:spcBef>
              <a:spcPct val="0"/>
            </a:spcBef>
            <a:spcAft>
              <a:spcPct val="15000"/>
            </a:spcAft>
            <a:buChar char="•"/>
          </a:pPr>
          <a:r>
            <a:rPr lang="en-US" sz="800" kern="1200" dirty="0"/>
            <a:t>The program application must approved before a claim can be submitted. </a:t>
          </a:r>
        </a:p>
      </dsp:txBody>
      <dsp:txXfrm>
        <a:off x="3139482" y="40125"/>
        <a:ext cx="2485236" cy="1282139"/>
      </dsp:txXfrm>
    </dsp:sp>
    <dsp:sp modelId="{04180CC0-4232-4A44-A0C5-3BCA3D101911}">
      <dsp:nvSpPr>
        <dsp:cNvPr id="0" name=""/>
        <dsp:cNvSpPr/>
      </dsp:nvSpPr>
      <dsp:spPr>
        <a:xfrm rot="5400000">
          <a:off x="4256735" y="1444941"/>
          <a:ext cx="250729" cy="29330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rot="-5400000">
        <a:off x="4294108" y="1466230"/>
        <a:ext cx="175984" cy="175510"/>
      </dsp:txXfrm>
    </dsp:sp>
    <dsp:sp modelId="{85A98AAD-520B-48C9-99D2-E83575CE3C5B}">
      <dsp:nvSpPr>
        <dsp:cNvPr id="0" name=""/>
        <dsp:cNvSpPr/>
      </dsp:nvSpPr>
      <dsp:spPr>
        <a:xfrm>
          <a:off x="3099593" y="1835228"/>
          <a:ext cx="2565014" cy="136191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US" sz="1000" kern="1200" dirty="0"/>
            <a:t>3. The Department’s level 1 consultant reviews the claim for allowability, appropriate coding, and whether it meets all of the claim requirements.</a:t>
          </a:r>
        </a:p>
        <a:p>
          <a:pPr marL="57150" lvl="1" indent="-57150" algn="l" defTabSz="355600">
            <a:lnSpc>
              <a:spcPct val="90000"/>
            </a:lnSpc>
            <a:spcBef>
              <a:spcPct val="0"/>
            </a:spcBef>
            <a:spcAft>
              <a:spcPct val="15000"/>
            </a:spcAft>
            <a:buChar char="•"/>
          </a:pPr>
          <a:r>
            <a:rPr lang="en-US" sz="800" kern="1200" dirty="0"/>
            <a:t>If denied, the public agency will receive an email with the required corrections and must return to  Step 1.</a:t>
          </a:r>
        </a:p>
        <a:p>
          <a:pPr marL="57150" lvl="1" indent="-57150" algn="l" defTabSz="355600">
            <a:lnSpc>
              <a:spcPct val="90000"/>
            </a:lnSpc>
            <a:spcBef>
              <a:spcPct val="0"/>
            </a:spcBef>
            <a:spcAft>
              <a:spcPct val="15000"/>
            </a:spcAft>
            <a:buChar char="•"/>
          </a:pPr>
          <a:r>
            <a:rPr lang="en-US" sz="800" kern="1200" dirty="0"/>
            <a:t>If approved, the claim moves to Step 4.</a:t>
          </a:r>
        </a:p>
      </dsp:txBody>
      <dsp:txXfrm>
        <a:off x="3139482" y="1875117"/>
        <a:ext cx="2485236" cy="1282139"/>
      </dsp:txXfrm>
    </dsp:sp>
    <dsp:sp modelId="{A51EE3C8-4612-4F67-9D0A-EBF8B8986A21}">
      <dsp:nvSpPr>
        <dsp:cNvPr id="0" name=""/>
        <dsp:cNvSpPr/>
      </dsp:nvSpPr>
      <dsp:spPr>
        <a:xfrm rot="10800000">
          <a:off x="2744787" y="2369534"/>
          <a:ext cx="250729" cy="29330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rot="10800000">
        <a:off x="2820006" y="2428195"/>
        <a:ext cx="175510" cy="175984"/>
      </dsp:txXfrm>
    </dsp:sp>
    <dsp:sp modelId="{ACF66B85-389E-4B08-8BD2-710FFB2452FA}">
      <dsp:nvSpPr>
        <dsp:cNvPr id="0" name=""/>
        <dsp:cNvSpPr/>
      </dsp:nvSpPr>
      <dsp:spPr>
        <a:xfrm>
          <a:off x="61504" y="1835228"/>
          <a:ext cx="2565014" cy="136191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US" sz="1000" kern="1200" dirty="0"/>
            <a:t>4. The Department’s level 2 consultant reviews the claim for allowability, appropriate coding, and whether it meets all of the claim requirements.</a:t>
          </a:r>
        </a:p>
        <a:p>
          <a:pPr marL="57150" lvl="1" indent="-57150" algn="l" defTabSz="355600">
            <a:lnSpc>
              <a:spcPct val="90000"/>
            </a:lnSpc>
            <a:spcBef>
              <a:spcPct val="0"/>
            </a:spcBef>
            <a:spcAft>
              <a:spcPct val="15000"/>
            </a:spcAft>
            <a:buChar char="•"/>
          </a:pPr>
          <a:r>
            <a:rPr lang="en-US" sz="800" kern="1200" dirty="0"/>
            <a:t>If denied, the system will email the required corrections and must return to  Step 1. </a:t>
          </a:r>
        </a:p>
        <a:p>
          <a:pPr marL="57150" lvl="1" indent="-57150" algn="l" defTabSz="355600">
            <a:lnSpc>
              <a:spcPct val="90000"/>
            </a:lnSpc>
            <a:spcBef>
              <a:spcPct val="0"/>
            </a:spcBef>
            <a:spcAft>
              <a:spcPct val="15000"/>
            </a:spcAft>
            <a:buChar char="•"/>
          </a:pPr>
          <a:r>
            <a:rPr lang="en-US" sz="800" kern="1200" dirty="0"/>
            <a:t>If approved, the claim moves to Step 5.</a:t>
          </a:r>
        </a:p>
      </dsp:txBody>
      <dsp:txXfrm>
        <a:off x="101393" y="1875117"/>
        <a:ext cx="2485236" cy="1282139"/>
      </dsp:txXfrm>
    </dsp:sp>
    <dsp:sp modelId="{02D4278E-4F6D-4833-BE98-64A555794633}">
      <dsp:nvSpPr>
        <dsp:cNvPr id="0" name=""/>
        <dsp:cNvSpPr/>
      </dsp:nvSpPr>
      <dsp:spPr>
        <a:xfrm rot="5400000">
          <a:off x="1218646" y="3279934"/>
          <a:ext cx="250729" cy="29330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rot="-5400000">
        <a:off x="1256019" y="3301223"/>
        <a:ext cx="175984" cy="175510"/>
      </dsp:txXfrm>
    </dsp:sp>
    <dsp:sp modelId="{785B083A-51F1-4485-AE5C-5AAEF447B83B}">
      <dsp:nvSpPr>
        <dsp:cNvPr id="0" name=""/>
        <dsp:cNvSpPr/>
      </dsp:nvSpPr>
      <dsp:spPr>
        <a:xfrm>
          <a:off x="61504" y="3670221"/>
          <a:ext cx="2565014" cy="136191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US" sz="1000" kern="1200" dirty="0"/>
            <a:t>5. The Department creates a prod with all approved claims and sends it to accounting for payment.</a:t>
          </a:r>
        </a:p>
        <a:p>
          <a:pPr marL="57150" lvl="1" indent="-57150" algn="l" defTabSz="355600">
            <a:lnSpc>
              <a:spcPct val="90000"/>
            </a:lnSpc>
            <a:spcBef>
              <a:spcPct val="0"/>
            </a:spcBef>
            <a:spcAft>
              <a:spcPct val="15000"/>
            </a:spcAft>
            <a:buChar char="•"/>
          </a:pPr>
          <a:r>
            <a:rPr lang="en-US" sz="800" kern="1200" dirty="0"/>
            <a:t>Payment batches usually occur mid-quarter and after the correction window closes.</a:t>
          </a:r>
        </a:p>
      </dsp:txBody>
      <dsp:txXfrm>
        <a:off x="101393" y="3710110"/>
        <a:ext cx="2485236" cy="1282139"/>
      </dsp:txXfrm>
    </dsp:sp>
    <dsp:sp modelId="{97FC83E3-9C60-4652-834D-829F78B124B3}">
      <dsp:nvSpPr>
        <dsp:cNvPr id="0" name=""/>
        <dsp:cNvSpPr/>
      </dsp:nvSpPr>
      <dsp:spPr>
        <a:xfrm>
          <a:off x="2730594" y="4204526"/>
          <a:ext cx="250729" cy="29330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2730594" y="4263187"/>
        <a:ext cx="175510" cy="175984"/>
      </dsp:txXfrm>
    </dsp:sp>
    <dsp:sp modelId="{55754927-2D02-4AE4-B3E6-E5A7365C92EF}">
      <dsp:nvSpPr>
        <dsp:cNvPr id="0" name=""/>
        <dsp:cNvSpPr/>
      </dsp:nvSpPr>
      <dsp:spPr>
        <a:xfrm>
          <a:off x="3099593" y="3670221"/>
          <a:ext cx="2565014" cy="136191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t" anchorCtr="0">
          <a:noAutofit/>
        </a:bodyPr>
        <a:lstStyle/>
        <a:p>
          <a:pPr marL="0" lvl="0" indent="0" algn="l" defTabSz="444500">
            <a:lnSpc>
              <a:spcPct val="90000"/>
            </a:lnSpc>
            <a:spcBef>
              <a:spcPct val="0"/>
            </a:spcBef>
            <a:spcAft>
              <a:spcPct val="35000"/>
            </a:spcAft>
            <a:buNone/>
          </a:pPr>
          <a:r>
            <a:rPr lang="en-US" sz="1000" kern="1200" dirty="0"/>
            <a:t>6. The Department’s accounting department sends payment to the public agency.</a:t>
          </a:r>
        </a:p>
        <a:p>
          <a:pPr marL="57150" lvl="1" indent="-57150" algn="l" defTabSz="355600">
            <a:lnSpc>
              <a:spcPct val="90000"/>
            </a:lnSpc>
            <a:spcBef>
              <a:spcPct val="0"/>
            </a:spcBef>
            <a:spcAft>
              <a:spcPct val="15000"/>
            </a:spcAft>
            <a:buChar char="•"/>
          </a:pPr>
          <a:r>
            <a:rPr lang="en-US" sz="800" kern="1200" dirty="0"/>
            <a:t>Nonpublic school officials and staff cannot receive funds from the public agency. </a:t>
          </a:r>
        </a:p>
      </dsp:txBody>
      <dsp:txXfrm>
        <a:off x="3139482" y="3710110"/>
        <a:ext cx="2485236" cy="1282139"/>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328863" y="533400"/>
            <a:ext cx="4732337" cy="26622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938848" y="3373676"/>
            <a:ext cx="7510780" cy="3196114"/>
          </a:xfrm>
          <a:prstGeom prst="rect">
            <a:avLst/>
          </a:prstGeom>
          <a:noFill/>
          <a:ln>
            <a:noFill/>
          </a:ln>
        </p:spPr>
        <p:txBody>
          <a:bodyPr spcFirstLastPara="1" wrap="square" lIns="94200" tIns="94200" rIns="94200" bIns="94200"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1:notes"/>
          <p:cNvSpPr>
            <a:spLocks noGrp="1" noRot="1" noChangeAspect="1"/>
          </p:cNvSpPr>
          <p:nvPr>
            <p:ph type="sldImg" idx="2"/>
          </p:nvPr>
        </p:nvSpPr>
        <p:spPr>
          <a:xfrm>
            <a:off x="2328863" y="533400"/>
            <a:ext cx="4732337" cy="26622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9" name="Google Shape;139;p1:notes"/>
          <p:cNvSpPr txBox="1">
            <a:spLocks noGrp="1"/>
          </p:cNvSpPr>
          <p:nvPr>
            <p:ph type="body" idx="1"/>
          </p:nvPr>
        </p:nvSpPr>
        <p:spPr>
          <a:xfrm>
            <a:off x="938848" y="3373676"/>
            <a:ext cx="7510780" cy="3196114"/>
          </a:xfrm>
          <a:prstGeom prst="rect">
            <a:avLst/>
          </a:prstGeom>
          <a:noFill/>
          <a:ln>
            <a:noFill/>
          </a:ln>
        </p:spPr>
        <p:txBody>
          <a:bodyPr spcFirstLastPara="1" wrap="square" lIns="94200" tIns="94200" rIns="94200" bIns="94200"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70:notes"/>
          <p:cNvSpPr>
            <a:spLocks noGrp="1" noRot="1" noChangeAspect="1"/>
          </p:cNvSpPr>
          <p:nvPr>
            <p:ph type="sldImg" idx="2"/>
          </p:nvPr>
        </p:nvSpPr>
        <p:spPr>
          <a:xfrm>
            <a:off x="4549775" y="407988"/>
            <a:ext cx="3627438" cy="20415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4" name="Google Shape;224;p70:notes"/>
          <p:cNvSpPr txBox="1">
            <a:spLocks noGrp="1"/>
          </p:cNvSpPr>
          <p:nvPr>
            <p:ph type="body" idx="1"/>
          </p:nvPr>
        </p:nvSpPr>
        <p:spPr>
          <a:xfrm>
            <a:off x="1272664" y="2586485"/>
            <a:ext cx="10181115" cy="2450447"/>
          </a:xfrm>
          <a:prstGeom prst="rect">
            <a:avLst/>
          </a:prstGeom>
          <a:noFill/>
          <a:ln>
            <a:noFill/>
          </a:ln>
        </p:spPr>
        <p:txBody>
          <a:bodyPr spcFirstLastPara="1" wrap="square" lIns="94200" tIns="94200" rIns="94200" bIns="94200" anchor="t" anchorCtr="0">
            <a:noAutofit/>
          </a:bodyPr>
          <a:lstStyle/>
          <a:p>
            <a:pPr marL="471144" lvl="0" indent="-235571" algn="l" rtl="0">
              <a:lnSpc>
                <a:spcPct val="100000"/>
              </a:lnSpc>
              <a:spcBef>
                <a:spcPts val="0"/>
              </a:spcBef>
              <a:spcAft>
                <a:spcPts val="0"/>
              </a:spcAft>
              <a:buSzPts val="1400"/>
              <a:buNone/>
            </a:pPr>
            <a:r>
              <a:rPr lang="en-US" dirty="0"/>
              <a:t>Title programs with zero total available are marked as not required and there is not the ability to complete them. The status may change if $$ is transferred into an area that previously didn’t have an allocation.</a:t>
            </a:r>
            <a:endParaRPr dirty="0"/>
          </a:p>
          <a:p>
            <a:pPr marL="471144" lvl="0" indent="-235571" algn="l" rtl="0">
              <a:lnSpc>
                <a:spcPct val="100000"/>
              </a:lnSpc>
              <a:spcBef>
                <a:spcPts val="0"/>
              </a:spcBef>
              <a:spcAft>
                <a:spcPts val="0"/>
              </a:spcAft>
              <a:buSzPts val="1400"/>
              <a:buNone/>
            </a:pPr>
            <a:endParaRPr dirty="0"/>
          </a:p>
          <a:p>
            <a:pPr marL="0" lvl="0" indent="0" algn="l" rtl="0">
              <a:lnSpc>
                <a:spcPct val="100000"/>
              </a:lnSpc>
              <a:spcBef>
                <a:spcPts val="800"/>
              </a:spcBef>
              <a:spcAft>
                <a:spcPts val="0"/>
              </a:spcAft>
              <a:buSzPts val="1294"/>
              <a:buNone/>
            </a:pPr>
            <a:r>
              <a:rPr lang="en-US" sz="1100" dirty="0"/>
              <a:t>Consolidated Application Dashboard &amp; Submission Page: Consolidated Application Requirements </a:t>
            </a:r>
            <a:endParaRPr dirty="0"/>
          </a:p>
          <a:p>
            <a:pPr marL="0" lvl="0" indent="0" algn="l" rtl="0">
              <a:lnSpc>
                <a:spcPct val="100000"/>
              </a:lnSpc>
              <a:spcBef>
                <a:spcPts val="800"/>
              </a:spcBef>
              <a:spcAft>
                <a:spcPts val="0"/>
              </a:spcAft>
              <a:buSzPts val="1294"/>
              <a:buNone/>
            </a:pPr>
            <a:r>
              <a:rPr lang="en-US" dirty="0"/>
              <a:t>The Consolidated Application Requirements table:</a:t>
            </a:r>
            <a:endParaRPr dirty="0"/>
          </a:p>
          <a:p>
            <a:pPr marL="457200" lvl="0" indent="-355600" algn="l" rtl="0">
              <a:lnSpc>
                <a:spcPct val="100000"/>
              </a:lnSpc>
              <a:spcBef>
                <a:spcPts val="800"/>
              </a:spcBef>
              <a:spcAft>
                <a:spcPts val="0"/>
              </a:spcAft>
              <a:buSzPts val="1294"/>
              <a:buChar char="•"/>
            </a:pPr>
            <a:r>
              <a:rPr lang="en-US" dirty="0"/>
              <a:t>Provides an exhaustive list of the Consolidated Application’s collections.</a:t>
            </a:r>
            <a:endParaRPr dirty="0"/>
          </a:p>
          <a:p>
            <a:pPr marL="457200" lvl="0" indent="-355600" algn="l" rtl="0">
              <a:lnSpc>
                <a:spcPct val="100000"/>
              </a:lnSpc>
              <a:spcBef>
                <a:spcPts val="800"/>
              </a:spcBef>
              <a:spcAft>
                <a:spcPts val="0"/>
              </a:spcAft>
              <a:buSzPts val="1294"/>
              <a:buChar char="•"/>
            </a:pPr>
            <a:r>
              <a:rPr lang="en-US" dirty="0"/>
              <a:t>Summarizes the status of each required collection (e.g., program application, quarterly claim, carryover waiver).</a:t>
            </a:r>
            <a:endParaRPr dirty="0"/>
          </a:p>
          <a:p>
            <a:pPr marL="457200" lvl="0" indent="-355600" algn="l" rtl="0">
              <a:lnSpc>
                <a:spcPct val="100000"/>
              </a:lnSpc>
              <a:spcBef>
                <a:spcPts val="800"/>
              </a:spcBef>
              <a:spcAft>
                <a:spcPts val="0"/>
              </a:spcAft>
              <a:buSzPts val="1294"/>
              <a:buChar char="•"/>
            </a:pPr>
            <a:r>
              <a:rPr lang="en-US" dirty="0"/>
              <a:t>Can be used for navigating to each collection.</a:t>
            </a:r>
            <a:endParaRPr dirty="0"/>
          </a:p>
          <a:p>
            <a:pPr marL="471144" lvl="0" indent="-235571" algn="l" rtl="0">
              <a:lnSpc>
                <a:spcPct val="100000"/>
              </a:lnSpc>
              <a:spcBef>
                <a:spcPts val="0"/>
              </a:spcBef>
              <a:spcAft>
                <a:spcPts val="0"/>
              </a:spcAft>
              <a:buSzPts val="1400"/>
              <a:buNone/>
            </a:pPr>
            <a:r>
              <a:rPr lang="en-US" dirty="0"/>
              <a:t>You can also access each program’s claims through the...</a:t>
            </a:r>
            <a:endParaRPr dirty="0"/>
          </a:p>
          <a:p>
            <a:pPr marL="457200" lvl="0" indent="-355600" algn="l" rtl="0">
              <a:lnSpc>
                <a:spcPct val="100000"/>
              </a:lnSpc>
              <a:spcBef>
                <a:spcPts val="600"/>
              </a:spcBef>
              <a:spcAft>
                <a:spcPts val="0"/>
              </a:spcAft>
              <a:buSzPts val="2000"/>
              <a:buChar char="•"/>
            </a:pPr>
            <a:r>
              <a:rPr lang="en-US" dirty="0"/>
              <a:t>The Claims tile is found on the landing page for each Title program. </a:t>
            </a:r>
            <a:endParaRPr dirty="0"/>
          </a:p>
          <a:p>
            <a:pPr marL="457200" lvl="0" indent="-355600" algn="l" rtl="0">
              <a:lnSpc>
                <a:spcPct val="100000"/>
              </a:lnSpc>
              <a:spcBef>
                <a:spcPts val="600"/>
              </a:spcBef>
              <a:spcAft>
                <a:spcPts val="0"/>
              </a:spcAft>
              <a:buSzPts val="2000"/>
              <a:buChar char="•"/>
            </a:pPr>
            <a:r>
              <a:rPr lang="en-US" dirty="0"/>
              <a:t>Claim amounts can be entered by anyone but ONLY the superintendent, AEA chief administrator, or the SBO can submit the claim to the Department.</a:t>
            </a:r>
            <a:endParaRPr dirty="0"/>
          </a:p>
          <a:p>
            <a:pPr marL="471144" lvl="0" indent="-235571" algn="l" rtl="0">
              <a:lnSpc>
                <a:spcPct val="100000"/>
              </a:lnSpc>
              <a:spcBef>
                <a:spcPts val="0"/>
              </a:spcBef>
              <a:spcAft>
                <a:spcPts val="0"/>
              </a:spcAft>
              <a:buSzPts val="1400"/>
              <a:buNone/>
            </a:pPr>
            <a:endParaRPr dirty="0"/>
          </a:p>
          <a:p>
            <a:pPr marL="471144" lvl="0" indent="-235571" algn="l" rtl="0">
              <a:lnSpc>
                <a:spcPct val="100000"/>
              </a:lnSpc>
              <a:spcBef>
                <a:spcPts val="0"/>
              </a:spcBef>
              <a:spcAft>
                <a:spcPts val="0"/>
              </a:spcAft>
              <a:buSzPts val="1400"/>
              <a:buNone/>
            </a:pPr>
            <a:endParaRPr dirty="0"/>
          </a:p>
          <a:p>
            <a:pPr marL="0" lvl="0" indent="0" algn="l" rtl="0">
              <a:lnSpc>
                <a:spcPct val="100000"/>
              </a:lnSpc>
              <a:spcBef>
                <a:spcPts val="0"/>
              </a:spcBef>
              <a:spcAft>
                <a:spcPts val="0"/>
              </a:spcAft>
              <a:buSzPts val="1100"/>
              <a:buNone/>
            </a:pPr>
            <a:r>
              <a:rPr lang="en-US" dirty="0"/>
              <a:t>This is where public agencies submit their required quarterly claims.</a:t>
            </a:r>
            <a:endParaRPr dirty="0"/>
          </a:p>
          <a:p>
            <a:pPr marL="101600" lvl="0" indent="0" algn="l" rtl="0">
              <a:lnSpc>
                <a:spcPct val="100000"/>
              </a:lnSpc>
              <a:spcBef>
                <a:spcPts val="0"/>
              </a:spcBef>
              <a:spcAft>
                <a:spcPts val="0"/>
              </a:spcAft>
              <a:buSzPts val="1100"/>
              <a:buNone/>
            </a:pPr>
            <a:r>
              <a:rPr lang="en-US" dirty="0"/>
              <a:t>Each program claim screen will have the following sections:</a:t>
            </a:r>
            <a:endParaRPr dirty="0"/>
          </a:p>
          <a:p>
            <a:pPr marL="457200" lvl="0" indent="-298450" algn="l" rtl="0">
              <a:lnSpc>
                <a:spcPct val="100000"/>
              </a:lnSpc>
              <a:spcBef>
                <a:spcPts val="0"/>
              </a:spcBef>
              <a:spcAft>
                <a:spcPts val="0"/>
              </a:spcAft>
              <a:buSzPts val="1100"/>
              <a:buChar char="●"/>
            </a:pPr>
            <a:r>
              <a:rPr lang="en-US" dirty="0"/>
              <a:t>Instructions – Overview of the screen and the requirements to submit a claim.</a:t>
            </a:r>
            <a:endParaRPr dirty="0"/>
          </a:p>
          <a:p>
            <a:pPr marL="457200" lvl="0" indent="-298450" algn="l" rtl="0">
              <a:lnSpc>
                <a:spcPct val="100000"/>
              </a:lnSpc>
              <a:spcBef>
                <a:spcPts val="0"/>
              </a:spcBef>
              <a:spcAft>
                <a:spcPts val="0"/>
              </a:spcAft>
              <a:buSzPts val="1100"/>
              <a:buChar char="●"/>
            </a:pPr>
            <a:r>
              <a:rPr lang="en-US" dirty="0"/>
              <a:t>Claims Information – Displays information on the amount of funds available to the agency for reimbursement, including the: </a:t>
            </a:r>
            <a:endParaRPr dirty="0"/>
          </a:p>
          <a:p>
            <a:pPr marL="914400" lvl="1" indent="-298450" algn="l" rtl="0">
              <a:lnSpc>
                <a:spcPct val="100000"/>
              </a:lnSpc>
              <a:spcBef>
                <a:spcPts val="0"/>
              </a:spcBef>
              <a:spcAft>
                <a:spcPts val="0"/>
              </a:spcAft>
              <a:buSzPts val="1100"/>
              <a:buChar char="○"/>
            </a:pPr>
            <a:r>
              <a:rPr lang="en-US" dirty="0"/>
              <a:t>Budgeted amount, which is pre-populated from the individual program’s budget;</a:t>
            </a:r>
            <a:endParaRPr dirty="0"/>
          </a:p>
          <a:p>
            <a:pPr marL="914400" lvl="1" indent="-298450" algn="l" rtl="0">
              <a:lnSpc>
                <a:spcPct val="100000"/>
              </a:lnSpc>
              <a:spcBef>
                <a:spcPts val="0"/>
              </a:spcBef>
              <a:spcAft>
                <a:spcPts val="0"/>
              </a:spcAft>
              <a:buSzPts val="1100"/>
              <a:buChar char="○"/>
            </a:pPr>
            <a:r>
              <a:rPr lang="en-US" dirty="0"/>
              <a:t>Department of Education adjustments, which allows the Department to make adjustments as necessary;</a:t>
            </a:r>
            <a:endParaRPr dirty="0"/>
          </a:p>
          <a:p>
            <a:pPr marL="914400" lvl="1" indent="-298450" algn="l" rtl="0">
              <a:lnSpc>
                <a:spcPct val="100000"/>
              </a:lnSpc>
              <a:spcBef>
                <a:spcPts val="0"/>
              </a:spcBef>
              <a:spcAft>
                <a:spcPts val="0"/>
              </a:spcAft>
              <a:buSzPts val="1100"/>
              <a:buChar char="○"/>
            </a:pPr>
            <a:r>
              <a:rPr lang="en-US" dirty="0"/>
              <a:t>Adjusted available amount, which is the Budgeted Amount minus the Department of Education Adjustments;</a:t>
            </a:r>
            <a:endParaRPr dirty="0"/>
          </a:p>
          <a:p>
            <a:pPr marL="914400" lvl="1" indent="-298450" algn="l" rtl="0">
              <a:lnSpc>
                <a:spcPct val="100000"/>
              </a:lnSpc>
              <a:spcBef>
                <a:spcPts val="0"/>
              </a:spcBef>
              <a:spcAft>
                <a:spcPts val="0"/>
              </a:spcAft>
              <a:buSzPts val="1100"/>
              <a:buChar char="○"/>
            </a:pPr>
            <a:r>
              <a:rPr lang="en-US" dirty="0"/>
              <a:t>Amounts claimed for each quarter; and</a:t>
            </a:r>
            <a:endParaRPr dirty="0"/>
          </a:p>
          <a:p>
            <a:pPr marL="914400" lvl="1" indent="-298450" algn="l" rtl="0">
              <a:lnSpc>
                <a:spcPct val="100000"/>
              </a:lnSpc>
              <a:spcBef>
                <a:spcPts val="0"/>
              </a:spcBef>
              <a:spcAft>
                <a:spcPts val="0"/>
              </a:spcAft>
              <a:buSzPts val="1100"/>
              <a:buChar char="○"/>
            </a:pPr>
            <a:r>
              <a:rPr lang="en-US" dirty="0"/>
              <a:t>Balance remaining for the Title program. </a:t>
            </a:r>
            <a:endParaRPr dirty="0"/>
          </a:p>
          <a:p>
            <a:pPr marL="457200" lvl="0" indent="-298450" algn="l" rtl="0">
              <a:lnSpc>
                <a:spcPct val="100000"/>
              </a:lnSpc>
              <a:spcBef>
                <a:spcPts val="0"/>
              </a:spcBef>
              <a:spcAft>
                <a:spcPts val="0"/>
              </a:spcAft>
              <a:buSzPts val="1100"/>
              <a:buChar char="●"/>
            </a:pPr>
            <a:r>
              <a:rPr lang="en-US" dirty="0"/>
              <a:t>General Ledger Information – Provides general ledger requirements, clarifies the “transfer” language, and allows the agency to submit one or more files needed to meet the requirement to provide a year-to-date ledger for each claim period submission;</a:t>
            </a:r>
            <a:endParaRPr dirty="0"/>
          </a:p>
          <a:p>
            <a:pPr marL="457200" lvl="0" indent="-298450" algn="l" rtl="0">
              <a:lnSpc>
                <a:spcPct val="100000"/>
              </a:lnSpc>
              <a:spcBef>
                <a:spcPts val="0"/>
              </a:spcBef>
              <a:spcAft>
                <a:spcPts val="0"/>
              </a:spcAft>
              <a:buSzPts val="1100"/>
              <a:buChar char="●"/>
            </a:pPr>
            <a:r>
              <a:rPr lang="en-US" dirty="0"/>
              <a:t>Communications, which allows the Department and the public agency to communicate in a single location.</a:t>
            </a:r>
            <a:endParaRPr dirty="0"/>
          </a:p>
          <a:p>
            <a:pPr marL="471144" lvl="0" indent="-235571" algn="l" rtl="0">
              <a:lnSpc>
                <a:spcPct val="100000"/>
              </a:lnSpc>
              <a:spcBef>
                <a:spcPts val="618"/>
              </a:spcBef>
              <a:spcAft>
                <a:spcPts val="0"/>
              </a:spcAft>
              <a:buSzPts val="1100"/>
              <a:buNone/>
            </a:pPr>
            <a:endParaRPr dirty="0">
              <a:latin typeface="Arial"/>
              <a:ea typeface="Arial"/>
              <a:cs typeface="Arial"/>
              <a:sym typeface="Arial"/>
            </a:endParaRPr>
          </a:p>
          <a:p>
            <a:pPr marL="471144" lvl="0" indent="-235571" algn="l" rtl="0">
              <a:lnSpc>
                <a:spcPct val="100000"/>
              </a:lnSpc>
              <a:spcBef>
                <a:spcPts val="0"/>
              </a:spcBef>
              <a:spcAft>
                <a:spcPts val="0"/>
              </a:spcAft>
              <a:buSzPts val="1400"/>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p72:notes"/>
          <p:cNvSpPr>
            <a:spLocks noGrp="1" noRot="1" noChangeAspect="1"/>
          </p:cNvSpPr>
          <p:nvPr>
            <p:ph type="sldImg" idx="2"/>
          </p:nvPr>
        </p:nvSpPr>
        <p:spPr>
          <a:xfrm>
            <a:off x="4549775" y="407988"/>
            <a:ext cx="3627438" cy="20415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32" name="Google Shape;232;p72:notes"/>
          <p:cNvSpPr txBox="1">
            <a:spLocks noGrp="1"/>
          </p:cNvSpPr>
          <p:nvPr>
            <p:ph type="body" idx="1"/>
          </p:nvPr>
        </p:nvSpPr>
        <p:spPr>
          <a:xfrm>
            <a:off x="1272664" y="2586485"/>
            <a:ext cx="10181115" cy="2450447"/>
          </a:xfrm>
          <a:prstGeom prst="rect">
            <a:avLst/>
          </a:prstGeom>
          <a:noFill/>
          <a:ln>
            <a:noFill/>
          </a:ln>
        </p:spPr>
        <p:txBody>
          <a:bodyPr spcFirstLastPara="1" wrap="square" lIns="94200" tIns="94200" rIns="94200" bIns="94200" anchor="t" anchorCtr="0">
            <a:noAutofit/>
          </a:bodyPr>
          <a:lstStyle/>
          <a:p>
            <a:pPr marL="0" lvl="0" indent="0" algn="l" rtl="0">
              <a:lnSpc>
                <a:spcPct val="100000"/>
              </a:lnSpc>
              <a:spcBef>
                <a:spcPts val="0"/>
              </a:spcBef>
              <a:spcAft>
                <a:spcPts val="0"/>
              </a:spcAft>
              <a:buSzPts val="1100"/>
              <a:buNone/>
            </a:pPr>
            <a:endParaRPr sz="100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15:notes"/>
          <p:cNvSpPr txBox="1">
            <a:spLocks noGrp="1"/>
          </p:cNvSpPr>
          <p:nvPr>
            <p:ph type="body" idx="1"/>
          </p:nvPr>
        </p:nvSpPr>
        <p:spPr>
          <a:xfrm>
            <a:off x="938848" y="3373676"/>
            <a:ext cx="7510780" cy="3196114"/>
          </a:xfrm>
          <a:prstGeom prst="rect">
            <a:avLst/>
          </a:prstGeom>
          <a:noFill/>
          <a:ln>
            <a:noFill/>
          </a:ln>
        </p:spPr>
        <p:txBody>
          <a:bodyPr spcFirstLastPara="1" wrap="square" lIns="94200" tIns="94200" rIns="94200" bIns="94200" anchor="t" anchorCtr="0">
            <a:noAutofit/>
          </a:bodyPr>
          <a:lstStyle/>
          <a:p>
            <a:pPr marL="0" lvl="0" indent="0" algn="l" rtl="0">
              <a:lnSpc>
                <a:spcPct val="100000"/>
              </a:lnSpc>
              <a:spcBef>
                <a:spcPts val="0"/>
              </a:spcBef>
              <a:spcAft>
                <a:spcPts val="0"/>
              </a:spcAft>
              <a:buSzPts val="1100"/>
              <a:buNone/>
            </a:pPr>
            <a:endParaRPr dirty="0"/>
          </a:p>
        </p:txBody>
      </p:sp>
      <p:sp>
        <p:nvSpPr>
          <p:cNvPr id="244" name="Google Shape;244;p15:notes"/>
          <p:cNvSpPr>
            <a:spLocks noGrp="1" noRot="1" noChangeAspect="1"/>
          </p:cNvSpPr>
          <p:nvPr>
            <p:ph type="sldImg" idx="2"/>
          </p:nvPr>
        </p:nvSpPr>
        <p:spPr>
          <a:xfrm>
            <a:off x="2328863" y="533400"/>
            <a:ext cx="4732337" cy="26622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p8:notes"/>
          <p:cNvSpPr>
            <a:spLocks noGrp="1" noRot="1" noChangeAspect="1"/>
          </p:cNvSpPr>
          <p:nvPr>
            <p:ph type="sldImg" idx="2"/>
          </p:nvPr>
        </p:nvSpPr>
        <p:spPr>
          <a:xfrm>
            <a:off x="2328863" y="533400"/>
            <a:ext cx="4732337" cy="26622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51" name="Google Shape;251;p8:notes"/>
          <p:cNvSpPr txBox="1">
            <a:spLocks noGrp="1"/>
          </p:cNvSpPr>
          <p:nvPr>
            <p:ph type="body" idx="1"/>
          </p:nvPr>
        </p:nvSpPr>
        <p:spPr>
          <a:xfrm>
            <a:off x="938851" y="3373676"/>
            <a:ext cx="7510780" cy="3196347"/>
          </a:xfrm>
          <a:prstGeom prst="rect">
            <a:avLst/>
          </a:prstGeom>
          <a:noFill/>
          <a:ln>
            <a:noFill/>
          </a:ln>
        </p:spPr>
        <p:txBody>
          <a:bodyPr spcFirstLastPara="1" wrap="square" lIns="94200" tIns="94200" rIns="94200" bIns="94200" anchor="ctr" anchorCtr="0">
            <a:noAutofit/>
          </a:bodyPr>
          <a:lstStyle/>
          <a:p>
            <a:pPr marL="0" lvl="0" indent="0" algn="l" rtl="0">
              <a:lnSpc>
                <a:spcPct val="100000"/>
              </a:lnSpc>
              <a:spcBef>
                <a:spcPts val="721"/>
              </a:spcBef>
              <a:spcAft>
                <a:spcPts val="0"/>
              </a:spcAft>
              <a:buSzPts val="1100"/>
              <a:buNone/>
            </a:pPr>
            <a:r>
              <a:rPr lang="en-US" dirty="0">
                <a:solidFill>
                  <a:srgbClr val="00457A"/>
                </a:solidFill>
              </a:rPr>
              <a:t>Each quarter, the </a:t>
            </a:r>
            <a:r>
              <a:rPr lang="en-US" dirty="0"/>
              <a:t>public agency must submit a reimbursement claim in the Consolidated Application for each funded program. The claim(s) must include:</a:t>
            </a:r>
            <a:endParaRPr dirty="0"/>
          </a:p>
          <a:p>
            <a:pPr marL="471144" lvl="0" indent="-307552" algn="l" rtl="0">
              <a:lnSpc>
                <a:spcPct val="115000"/>
              </a:lnSpc>
              <a:spcBef>
                <a:spcPts val="0"/>
              </a:spcBef>
              <a:spcAft>
                <a:spcPts val="0"/>
              </a:spcAft>
              <a:buClr>
                <a:srgbClr val="022A56"/>
              </a:buClr>
              <a:buSzPts val="1100"/>
              <a:buChar char="●"/>
            </a:pPr>
            <a:r>
              <a:rPr lang="en-US" dirty="0">
                <a:solidFill>
                  <a:srgbClr val="022A56"/>
                </a:solidFill>
              </a:rPr>
              <a:t>All reimbursement claims must:</a:t>
            </a:r>
            <a:endParaRPr dirty="0">
              <a:solidFill>
                <a:srgbClr val="022A56"/>
              </a:solidFill>
            </a:endParaRPr>
          </a:p>
          <a:p>
            <a:pPr marL="942289" lvl="1" indent="-307552" algn="l" rtl="0">
              <a:lnSpc>
                <a:spcPct val="115000"/>
              </a:lnSpc>
              <a:spcBef>
                <a:spcPts val="618"/>
              </a:spcBef>
              <a:spcAft>
                <a:spcPts val="0"/>
              </a:spcAft>
              <a:buClr>
                <a:srgbClr val="022A56"/>
              </a:buClr>
              <a:buSzPts val="1100"/>
              <a:buChar char="○"/>
            </a:pPr>
            <a:r>
              <a:rPr lang="en-US" dirty="0">
                <a:solidFill>
                  <a:srgbClr val="022A56"/>
                </a:solidFill>
              </a:rPr>
              <a:t>Include a year-to-date general ledger (7/1-6/30) that meets all the following requirements:</a:t>
            </a:r>
            <a:endParaRPr dirty="0"/>
          </a:p>
          <a:p>
            <a:pPr marL="1413434" lvl="2" indent="-307551" algn="l" rtl="0">
              <a:lnSpc>
                <a:spcPct val="115000"/>
              </a:lnSpc>
              <a:spcBef>
                <a:spcPts val="618"/>
              </a:spcBef>
              <a:spcAft>
                <a:spcPts val="0"/>
              </a:spcAft>
              <a:buClr>
                <a:srgbClr val="022A56"/>
              </a:buClr>
              <a:buSzPts val="1100"/>
              <a:buFont typeface="Noto Sans Symbols"/>
              <a:buChar char="▪"/>
            </a:pPr>
            <a:r>
              <a:rPr lang="en-US" b="1" dirty="0">
                <a:solidFill>
                  <a:srgbClr val="00457A"/>
                </a:solidFill>
              </a:rPr>
              <a:t>A project code</a:t>
            </a:r>
            <a:r>
              <a:rPr lang="en-US" dirty="0">
                <a:solidFill>
                  <a:srgbClr val="00457A"/>
                </a:solidFill>
              </a:rPr>
              <a:t>, which is appropriately </a:t>
            </a:r>
            <a:r>
              <a:rPr lang="en-US" b="1" dirty="0">
                <a:solidFill>
                  <a:srgbClr val="00457A"/>
                </a:solidFill>
              </a:rPr>
              <a:t>coded to the original funding source in the case of transfers;</a:t>
            </a:r>
            <a:endParaRPr dirty="0"/>
          </a:p>
          <a:p>
            <a:pPr marL="1413434" lvl="2" indent="-307551" algn="l" rtl="0">
              <a:lnSpc>
                <a:spcPct val="115000"/>
              </a:lnSpc>
              <a:spcBef>
                <a:spcPts val="618"/>
              </a:spcBef>
              <a:spcAft>
                <a:spcPts val="0"/>
              </a:spcAft>
              <a:buClr>
                <a:srgbClr val="022A56"/>
              </a:buClr>
              <a:buSzPts val="1100"/>
              <a:buFont typeface="Noto Sans Symbols"/>
              <a:buChar char="▪"/>
            </a:pPr>
            <a:r>
              <a:rPr lang="en-US" b="1" dirty="0">
                <a:solidFill>
                  <a:srgbClr val="00457A"/>
                </a:solidFill>
              </a:rPr>
              <a:t>Project code totals;</a:t>
            </a:r>
            <a:endParaRPr dirty="0"/>
          </a:p>
          <a:p>
            <a:pPr marL="1413434" lvl="2" indent="-307551" algn="l" rtl="0">
              <a:lnSpc>
                <a:spcPct val="115000"/>
              </a:lnSpc>
              <a:spcBef>
                <a:spcPts val="618"/>
              </a:spcBef>
              <a:spcAft>
                <a:spcPts val="0"/>
              </a:spcAft>
              <a:buClr>
                <a:srgbClr val="022A56"/>
              </a:buClr>
              <a:buSzPts val="1100"/>
              <a:buFont typeface="Noto Sans Symbols"/>
              <a:buChar char="▪"/>
            </a:pPr>
            <a:r>
              <a:rPr lang="en-US" b="1" dirty="0">
                <a:solidFill>
                  <a:srgbClr val="00457A"/>
                </a:solidFill>
              </a:rPr>
              <a:t>Object codes;</a:t>
            </a:r>
            <a:endParaRPr dirty="0"/>
          </a:p>
          <a:p>
            <a:pPr marL="1413434" lvl="2" indent="-307551" algn="l" rtl="0">
              <a:lnSpc>
                <a:spcPct val="115000"/>
              </a:lnSpc>
              <a:spcBef>
                <a:spcPts val="618"/>
              </a:spcBef>
              <a:spcAft>
                <a:spcPts val="0"/>
              </a:spcAft>
              <a:buClr>
                <a:srgbClr val="022A56"/>
              </a:buClr>
              <a:buSzPts val="1100"/>
              <a:buFont typeface="Noto Sans Symbols"/>
              <a:buChar char="▪"/>
            </a:pPr>
            <a:r>
              <a:rPr lang="en-US" b="1" dirty="0">
                <a:solidFill>
                  <a:srgbClr val="00457A"/>
                </a:solidFill>
              </a:rPr>
              <a:t>Purchase information</a:t>
            </a:r>
            <a:r>
              <a:rPr lang="en-US" dirty="0">
                <a:solidFill>
                  <a:srgbClr val="00457A"/>
                </a:solidFill>
              </a:rPr>
              <a:t> (i.e., name of the vendor, date of purchase, amount of expense(s));</a:t>
            </a:r>
            <a:endParaRPr dirty="0">
              <a:solidFill>
                <a:srgbClr val="00457A"/>
              </a:solidFill>
            </a:endParaRPr>
          </a:p>
          <a:p>
            <a:pPr marL="1413434" lvl="2" indent="-307551" algn="l" rtl="0">
              <a:lnSpc>
                <a:spcPct val="115000"/>
              </a:lnSpc>
              <a:spcBef>
                <a:spcPts val="618"/>
              </a:spcBef>
              <a:spcAft>
                <a:spcPts val="0"/>
              </a:spcAft>
              <a:buClr>
                <a:srgbClr val="022A56"/>
              </a:buClr>
              <a:buSzPts val="1100"/>
              <a:buFont typeface="Noto Sans Symbols"/>
              <a:buChar char="▪"/>
            </a:pPr>
            <a:r>
              <a:rPr lang="en-US" b="1" dirty="0">
                <a:solidFill>
                  <a:srgbClr val="00457A"/>
                </a:solidFill>
              </a:rPr>
              <a:t>Salary and wage information </a:t>
            </a:r>
            <a:r>
              <a:rPr lang="en-US" dirty="0">
                <a:solidFill>
                  <a:srgbClr val="00457A"/>
                </a:solidFill>
              </a:rPr>
              <a:t>(i.e., name of the person paid, said person’s job classification, amount paid, time period paid);</a:t>
            </a:r>
            <a:endParaRPr dirty="0">
              <a:solidFill>
                <a:srgbClr val="00457A"/>
              </a:solidFill>
            </a:endParaRPr>
          </a:p>
          <a:p>
            <a:pPr marL="1413434" lvl="2" indent="-307551" algn="l" rtl="0">
              <a:lnSpc>
                <a:spcPct val="115000"/>
              </a:lnSpc>
              <a:spcBef>
                <a:spcPts val="618"/>
              </a:spcBef>
              <a:spcAft>
                <a:spcPts val="0"/>
              </a:spcAft>
              <a:buClr>
                <a:srgbClr val="022A56"/>
              </a:buClr>
              <a:buSzPts val="1100"/>
              <a:buFont typeface="Noto Sans Symbols"/>
              <a:buChar char="▪"/>
            </a:pPr>
            <a:r>
              <a:rPr lang="en-US" b="1" dirty="0">
                <a:solidFill>
                  <a:srgbClr val="00457A"/>
                </a:solidFill>
              </a:rPr>
              <a:t>Travel reimbursement information </a:t>
            </a:r>
            <a:r>
              <a:rPr lang="en-US" dirty="0">
                <a:solidFill>
                  <a:srgbClr val="00457A"/>
                </a:solidFill>
              </a:rPr>
              <a:t>(i.e., expense description, who the expense was for, expense amount); and</a:t>
            </a:r>
            <a:endParaRPr dirty="0">
              <a:solidFill>
                <a:srgbClr val="00457A"/>
              </a:solidFill>
            </a:endParaRPr>
          </a:p>
          <a:p>
            <a:pPr marL="1413434" lvl="2" indent="-307551" algn="l" rtl="0">
              <a:lnSpc>
                <a:spcPct val="115000"/>
              </a:lnSpc>
              <a:spcBef>
                <a:spcPts val="618"/>
              </a:spcBef>
              <a:spcAft>
                <a:spcPts val="0"/>
              </a:spcAft>
              <a:buClr>
                <a:srgbClr val="022A56"/>
              </a:buClr>
              <a:buSzPts val="1100"/>
              <a:buFont typeface="Noto Sans Symbols"/>
              <a:buChar char="▪"/>
            </a:pPr>
            <a:r>
              <a:rPr lang="en-US" b="1" dirty="0">
                <a:solidFill>
                  <a:srgbClr val="00457A"/>
                </a:solidFill>
              </a:rPr>
              <a:t>Any other payment information </a:t>
            </a:r>
            <a:r>
              <a:rPr lang="en-US" dirty="0">
                <a:solidFill>
                  <a:srgbClr val="00457A"/>
                </a:solidFill>
              </a:rPr>
              <a:t>(i.e., description of where the money went, what the expense was for, when money was spent).</a:t>
            </a:r>
            <a:endParaRPr dirty="0"/>
          </a:p>
          <a:p>
            <a:pPr marL="942289" lvl="1" indent="-307552" algn="l" rtl="0">
              <a:lnSpc>
                <a:spcPct val="115000"/>
              </a:lnSpc>
              <a:spcBef>
                <a:spcPts val="618"/>
              </a:spcBef>
              <a:spcAft>
                <a:spcPts val="0"/>
              </a:spcAft>
              <a:buClr>
                <a:srgbClr val="022A56"/>
              </a:buClr>
              <a:buSzPts val="1100"/>
              <a:buFont typeface="Courier New"/>
              <a:buChar char="o"/>
            </a:pPr>
            <a:r>
              <a:rPr lang="en-US" dirty="0">
                <a:solidFill>
                  <a:srgbClr val="022A56"/>
                </a:solidFill>
              </a:rPr>
              <a:t>Be submitted by the last day of the claims period or will be moved to “Failed to Submit an Approvable Claim,” which impacts the agency’s risk assessment.</a:t>
            </a:r>
            <a:endParaRPr dirty="0">
              <a:solidFill>
                <a:srgbClr val="022A56"/>
              </a:solidFill>
            </a:endParaRPr>
          </a:p>
          <a:p>
            <a:pPr marL="1413434" lvl="2" indent="-307551" algn="l" rtl="0">
              <a:lnSpc>
                <a:spcPct val="115000"/>
              </a:lnSpc>
              <a:spcBef>
                <a:spcPts val="0"/>
              </a:spcBef>
              <a:spcAft>
                <a:spcPts val="0"/>
              </a:spcAft>
              <a:buClr>
                <a:srgbClr val="022A56"/>
              </a:buClr>
              <a:buSzPts val="1100"/>
              <a:buFont typeface="Noto Sans Symbols"/>
              <a:buChar char="▪"/>
            </a:pPr>
            <a:r>
              <a:rPr lang="en-US" dirty="0">
                <a:solidFill>
                  <a:srgbClr val="022A56"/>
                </a:solidFill>
              </a:rPr>
              <a:t>Only the district superintendent, AEA chief administrator, and school business official can submit the claim.</a:t>
            </a:r>
            <a:endParaRPr dirty="0"/>
          </a:p>
          <a:p>
            <a:pPr marL="942289" lvl="1" indent="-307552" algn="l" rtl="0">
              <a:lnSpc>
                <a:spcPct val="115000"/>
              </a:lnSpc>
              <a:spcBef>
                <a:spcPts val="0"/>
              </a:spcBef>
              <a:spcAft>
                <a:spcPts val="0"/>
              </a:spcAft>
              <a:buClr>
                <a:srgbClr val="022A56"/>
              </a:buClr>
              <a:buSzPts val="1100"/>
              <a:buChar char="○"/>
            </a:pPr>
            <a:r>
              <a:rPr lang="en-US" dirty="0">
                <a:solidFill>
                  <a:srgbClr val="022A56"/>
                </a:solidFill>
              </a:rPr>
              <a:t>Should be consistent with the approved program application</a:t>
            </a:r>
            <a:endParaRPr dirty="0">
              <a:solidFill>
                <a:srgbClr val="00457A"/>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g1df855de5c5_7_1:notes"/>
          <p:cNvSpPr>
            <a:spLocks noGrp="1" noRot="1" noChangeAspect="1"/>
          </p:cNvSpPr>
          <p:nvPr>
            <p:ph type="sldImg" idx="2"/>
          </p:nvPr>
        </p:nvSpPr>
        <p:spPr>
          <a:xfrm>
            <a:off x="2328863" y="533400"/>
            <a:ext cx="4732337" cy="26622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58" name="Google Shape;258;g1df855de5c5_7_1:notes"/>
          <p:cNvSpPr txBox="1">
            <a:spLocks noGrp="1"/>
          </p:cNvSpPr>
          <p:nvPr>
            <p:ph type="body" idx="1"/>
          </p:nvPr>
        </p:nvSpPr>
        <p:spPr>
          <a:xfrm>
            <a:off x="938848" y="3373676"/>
            <a:ext cx="7510780" cy="3196114"/>
          </a:xfrm>
          <a:prstGeom prst="rect">
            <a:avLst/>
          </a:prstGeom>
          <a:noFill/>
          <a:ln>
            <a:noFill/>
          </a:ln>
        </p:spPr>
        <p:txBody>
          <a:bodyPr spcFirstLastPara="1" wrap="square" lIns="94200" tIns="94200" rIns="94200" bIns="94200" anchor="t" anchorCtr="0">
            <a:noAutofit/>
          </a:bodyPr>
          <a:lstStyle/>
          <a:p>
            <a:pPr marL="0" lvl="0" indent="0" algn="l" rtl="0">
              <a:lnSpc>
                <a:spcPct val="100000"/>
              </a:lnSpc>
              <a:spcBef>
                <a:spcPts val="0"/>
              </a:spcBef>
              <a:spcAft>
                <a:spcPts val="0"/>
              </a:spcAft>
              <a:buSzPts val="1100"/>
              <a:buNone/>
            </a:pPr>
            <a:r>
              <a:rPr lang="en-US" dirty="0"/>
              <a:t>https://educateiowa.gov/pk-12/school-business-and-finance/accounting-and-reporting/uniform-financial-accounting</a:t>
            </a:r>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g1df855de5c5_6_0:notes"/>
          <p:cNvSpPr>
            <a:spLocks noGrp="1" noRot="1" noChangeAspect="1"/>
          </p:cNvSpPr>
          <p:nvPr>
            <p:ph type="sldImg" idx="2"/>
          </p:nvPr>
        </p:nvSpPr>
        <p:spPr>
          <a:xfrm>
            <a:off x="2328863" y="533400"/>
            <a:ext cx="4732337" cy="26622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7" name="Google Shape;267;g1df855de5c5_6_0:notes"/>
          <p:cNvSpPr txBox="1">
            <a:spLocks noGrp="1"/>
          </p:cNvSpPr>
          <p:nvPr>
            <p:ph type="body" idx="1"/>
          </p:nvPr>
        </p:nvSpPr>
        <p:spPr>
          <a:xfrm>
            <a:off x="938848" y="3373676"/>
            <a:ext cx="7510780" cy="3196114"/>
          </a:xfrm>
          <a:prstGeom prst="rect">
            <a:avLst/>
          </a:prstGeom>
          <a:noFill/>
          <a:ln>
            <a:noFill/>
          </a:ln>
        </p:spPr>
        <p:txBody>
          <a:bodyPr spcFirstLastPara="1" wrap="square" lIns="94200" tIns="94200" rIns="94200" bIns="94200"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g20ee86fb039_0_1:notes"/>
          <p:cNvSpPr>
            <a:spLocks noGrp="1" noRot="1" noChangeAspect="1"/>
          </p:cNvSpPr>
          <p:nvPr>
            <p:ph type="sldImg" idx="2"/>
          </p:nvPr>
        </p:nvSpPr>
        <p:spPr>
          <a:xfrm>
            <a:off x="2328863" y="533400"/>
            <a:ext cx="4732337" cy="26622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77" name="Google Shape;277;g20ee86fb039_0_1:notes"/>
          <p:cNvSpPr txBox="1">
            <a:spLocks noGrp="1"/>
          </p:cNvSpPr>
          <p:nvPr>
            <p:ph type="body" idx="1"/>
          </p:nvPr>
        </p:nvSpPr>
        <p:spPr>
          <a:xfrm>
            <a:off x="938848" y="3373676"/>
            <a:ext cx="7510800" cy="3196200"/>
          </a:xfrm>
          <a:prstGeom prst="rect">
            <a:avLst/>
          </a:prstGeom>
          <a:noFill/>
          <a:ln>
            <a:noFill/>
          </a:ln>
        </p:spPr>
        <p:txBody>
          <a:bodyPr spcFirstLastPara="1" wrap="square" lIns="94200" tIns="94200" rIns="94200" bIns="94200"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p24:notes"/>
          <p:cNvSpPr>
            <a:spLocks noGrp="1" noRot="1" noChangeAspect="1"/>
          </p:cNvSpPr>
          <p:nvPr>
            <p:ph type="sldImg" idx="2"/>
          </p:nvPr>
        </p:nvSpPr>
        <p:spPr>
          <a:xfrm>
            <a:off x="2328863" y="533400"/>
            <a:ext cx="4732337" cy="26622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99" name="Google Shape;299;p24:notes"/>
          <p:cNvSpPr txBox="1">
            <a:spLocks noGrp="1"/>
          </p:cNvSpPr>
          <p:nvPr>
            <p:ph type="body" idx="1"/>
          </p:nvPr>
        </p:nvSpPr>
        <p:spPr>
          <a:xfrm>
            <a:off x="938848" y="3373676"/>
            <a:ext cx="7510780" cy="3196114"/>
          </a:xfrm>
          <a:prstGeom prst="rect">
            <a:avLst/>
          </a:prstGeom>
          <a:noFill/>
          <a:ln>
            <a:noFill/>
          </a:ln>
        </p:spPr>
        <p:txBody>
          <a:bodyPr spcFirstLastPara="1" wrap="square" lIns="94200" tIns="94200" rIns="94200" bIns="942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sz="1400"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p19:notes"/>
          <p:cNvSpPr txBox="1">
            <a:spLocks noGrp="1"/>
          </p:cNvSpPr>
          <p:nvPr>
            <p:ph type="body" idx="1"/>
          </p:nvPr>
        </p:nvSpPr>
        <p:spPr>
          <a:xfrm>
            <a:off x="938848" y="3373676"/>
            <a:ext cx="7510780" cy="3196114"/>
          </a:xfrm>
          <a:prstGeom prst="rect">
            <a:avLst/>
          </a:prstGeom>
          <a:noFill/>
          <a:ln>
            <a:noFill/>
          </a:ln>
        </p:spPr>
        <p:txBody>
          <a:bodyPr spcFirstLastPara="1" wrap="square" lIns="94200" tIns="94200" rIns="94200" bIns="94200" anchor="t" anchorCtr="0">
            <a:noAutofit/>
          </a:bodyPr>
          <a:lstStyle/>
          <a:p>
            <a:pPr marL="0" lvl="0" indent="0" algn="l" rtl="0">
              <a:lnSpc>
                <a:spcPct val="100000"/>
              </a:lnSpc>
              <a:spcBef>
                <a:spcPts val="0"/>
              </a:spcBef>
              <a:spcAft>
                <a:spcPts val="0"/>
              </a:spcAft>
              <a:buSzPts val="1100"/>
              <a:buNone/>
            </a:pPr>
            <a:endParaRPr dirty="0"/>
          </a:p>
        </p:txBody>
      </p:sp>
      <p:sp>
        <p:nvSpPr>
          <p:cNvPr id="311" name="Google Shape;311;p19:notes"/>
          <p:cNvSpPr>
            <a:spLocks noGrp="1" noRot="1" noChangeAspect="1"/>
          </p:cNvSpPr>
          <p:nvPr>
            <p:ph type="sldImg" idx="2"/>
          </p:nvPr>
        </p:nvSpPr>
        <p:spPr>
          <a:xfrm>
            <a:off x="2328863" y="533400"/>
            <a:ext cx="4732337" cy="26622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p11:notes"/>
          <p:cNvSpPr txBox="1">
            <a:spLocks noGrp="1"/>
          </p:cNvSpPr>
          <p:nvPr>
            <p:ph type="body" idx="1"/>
          </p:nvPr>
        </p:nvSpPr>
        <p:spPr>
          <a:xfrm>
            <a:off x="938848" y="3373676"/>
            <a:ext cx="7510780" cy="3196114"/>
          </a:xfrm>
          <a:prstGeom prst="rect">
            <a:avLst/>
          </a:prstGeom>
          <a:noFill/>
          <a:ln>
            <a:noFill/>
          </a:ln>
        </p:spPr>
        <p:txBody>
          <a:bodyPr spcFirstLastPara="1" wrap="square" lIns="94200" tIns="94200" rIns="94200" bIns="94200" anchor="t" anchorCtr="0">
            <a:noAutofit/>
          </a:bodyPr>
          <a:lstStyle/>
          <a:p>
            <a:pPr marL="0" lvl="0" indent="0" algn="l" rtl="0">
              <a:lnSpc>
                <a:spcPct val="100000"/>
              </a:lnSpc>
              <a:spcBef>
                <a:spcPts val="0"/>
              </a:spcBef>
              <a:spcAft>
                <a:spcPts val="0"/>
              </a:spcAft>
              <a:buSzPts val="1100"/>
              <a:buNone/>
            </a:pPr>
            <a:endParaRPr dirty="0"/>
          </a:p>
        </p:txBody>
      </p:sp>
      <p:sp>
        <p:nvSpPr>
          <p:cNvPr id="317" name="Google Shape;317;p11:notes"/>
          <p:cNvSpPr>
            <a:spLocks noGrp="1" noRot="1" noChangeAspect="1"/>
          </p:cNvSpPr>
          <p:nvPr>
            <p:ph type="sldImg" idx="2"/>
          </p:nvPr>
        </p:nvSpPr>
        <p:spPr>
          <a:xfrm>
            <a:off x="2328863" y="533400"/>
            <a:ext cx="4732337" cy="26622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2:notes"/>
          <p:cNvSpPr>
            <a:spLocks noGrp="1" noRot="1" noChangeAspect="1"/>
          </p:cNvSpPr>
          <p:nvPr>
            <p:ph type="sldImg" idx="2"/>
          </p:nvPr>
        </p:nvSpPr>
        <p:spPr>
          <a:xfrm>
            <a:off x="2328863" y="533400"/>
            <a:ext cx="4732337" cy="26622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5" name="Google Shape;145;p2:notes"/>
          <p:cNvSpPr txBox="1">
            <a:spLocks noGrp="1"/>
          </p:cNvSpPr>
          <p:nvPr>
            <p:ph type="body" idx="1"/>
          </p:nvPr>
        </p:nvSpPr>
        <p:spPr>
          <a:xfrm>
            <a:off x="938848" y="3373676"/>
            <a:ext cx="7510780" cy="3196114"/>
          </a:xfrm>
          <a:prstGeom prst="rect">
            <a:avLst/>
          </a:prstGeom>
          <a:noFill/>
          <a:ln>
            <a:noFill/>
          </a:ln>
        </p:spPr>
        <p:txBody>
          <a:bodyPr spcFirstLastPara="1" wrap="square" lIns="94200" tIns="94200" rIns="94200" bIns="94200" anchor="t" anchorCtr="0">
            <a:noAutofit/>
          </a:bodyPr>
          <a:lstStyle/>
          <a:p>
            <a:pPr marL="0" lvl="0" indent="0" algn="l" rtl="0">
              <a:lnSpc>
                <a:spcPct val="100000"/>
              </a:lnSpc>
              <a:spcBef>
                <a:spcPts val="0"/>
              </a:spcBef>
              <a:spcAft>
                <a:spcPts val="0"/>
              </a:spcAft>
              <a:buSzPts val="1400"/>
              <a:buNone/>
            </a:pP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p61:notes"/>
          <p:cNvSpPr>
            <a:spLocks noGrp="1" noRot="1" noChangeAspect="1"/>
          </p:cNvSpPr>
          <p:nvPr>
            <p:ph type="sldImg" idx="2"/>
          </p:nvPr>
        </p:nvSpPr>
        <p:spPr>
          <a:xfrm>
            <a:off x="2328863" y="533400"/>
            <a:ext cx="4732337" cy="26622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25" name="Google Shape;325;p61:notes"/>
          <p:cNvSpPr txBox="1">
            <a:spLocks noGrp="1"/>
          </p:cNvSpPr>
          <p:nvPr>
            <p:ph type="body" idx="1"/>
          </p:nvPr>
        </p:nvSpPr>
        <p:spPr>
          <a:xfrm>
            <a:off x="938848" y="3373676"/>
            <a:ext cx="7510780" cy="3196114"/>
          </a:xfrm>
          <a:prstGeom prst="rect">
            <a:avLst/>
          </a:prstGeom>
          <a:noFill/>
          <a:ln>
            <a:noFill/>
          </a:ln>
        </p:spPr>
        <p:txBody>
          <a:bodyPr spcFirstLastPara="1" wrap="square" lIns="94200" tIns="94200" rIns="94200" bIns="94200"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Google Shape;333;p23:notes"/>
          <p:cNvSpPr>
            <a:spLocks noGrp="1" noRot="1" noChangeAspect="1"/>
          </p:cNvSpPr>
          <p:nvPr>
            <p:ph type="sldImg" idx="2"/>
          </p:nvPr>
        </p:nvSpPr>
        <p:spPr>
          <a:xfrm>
            <a:off x="2328863" y="533400"/>
            <a:ext cx="4732337" cy="26622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34" name="Google Shape;334;p23:notes"/>
          <p:cNvSpPr txBox="1">
            <a:spLocks noGrp="1"/>
          </p:cNvSpPr>
          <p:nvPr>
            <p:ph type="body" idx="1"/>
          </p:nvPr>
        </p:nvSpPr>
        <p:spPr>
          <a:xfrm>
            <a:off x="938848" y="3373676"/>
            <a:ext cx="7510780" cy="3196114"/>
          </a:xfrm>
          <a:prstGeom prst="rect">
            <a:avLst/>
          </a:prstGeom>
          <a:noFill/>
          <a:ln>
            <a:noFill/>
          </a:ln>
        </p:spPr>
        <p:txBody>
          <a:bodyPr spcFirstLastPara="1" wrap="square" lIns="94200" tIns="94200" rIns="94200" bIns="94200"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p27:notes"/>
          <p:cNvSpPr>
            <a:spLocks noGrp="1" noRot="1" noChangeAspect="1"/>
          </p:cNvSpPr>
          <p:nvPr>
            <p:ph type="sldImg" idx="2"/>
          </p:nvPr>
        </p:nvSpPr>
        <p:spPr>
          <a:xfrm>
            <a:off x="2328863" y="533400"/>
            <a:ext cx="4732337" cy="26622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47" name="Google Shape;347;p27:notes"/>
          <p:cNvSpPr txBox="1">
            <a:spLocks noGrp="1"/>
          </p:cNvSpPr>
          <p:nvPr>
            <p:ph type="body" idx="1"/>
          </p:nvPr>
        </p:nvSpPr>
        <p:spPr>
          <a:xfrm>
            <a:off x="938848" y="3373676"/>
            <a:ext cx="7510780" cy="3196114"/>
          </a:xfrm>
          <a:prstGeom prst="rect">
            <a:avLst/>
          </a:prstGeom>
          <a:noFill/>
          <a:ln>
            <a:noFill/>
          </a:ln>
        </p:spPr>
        <p:txBody>
          <a:bodyPr spcFirstLastPara="1" wrap="square" lIns="94200" tIns="94200" rIns="94200" bIns="94200"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Google Shape;353;g223347e027a_0_2:notes"/>
          <p:cNvSpPr>
            <a:spLocks noGrp="1" noRot="1" noChangeAspect="1"/>
          </p:cNvSpPr>
          <p:nvPr>
            <p:ph type="sldImg" idx="2"/>
          </p:nvPr>
        </p:nvSpPr>
        <p:spPr>
          <a:xfrm>
            <a:off x="2328863" y="533400"/>
            <a:ext cx="4732337" cy="26622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54" name="Google Shape;354;g223347e027a_0_2:notes"/>
          <p:cNvSpPr txBox="1">
            <a:spLocks noGrp="1"/>
          </p:cNvSpPr>
          <p:nvPr>
            <p:ph type="body" idx="1"/>
          </p:nvPr>
        </p:nvSpPr>
        <p:spPr>
          <a:xfrm>
            <a:off x="938848" y="3373676"/>
            <a:ext cx="7510800" cy="3196200"/>
          </a:xfrm>
          <a:prstGeom prst="rect">
            <a:avLst/>
          </a:prstGeom>
          <a:noFill/>
          <a:ln>
            <a:noFill/>
          </a:ln>
        </p:spPr>
        <p:txBody>
          <a:bodyPr spcFirstLastPara="1" wrap="square" lIns="94200" tIns="94200" rIns="94200" bIns="94200"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3:notes"/>
          <p:cNvSpPr>
            <a:spLocks noGrp="1" noRot="1" noChangeAspect="1"/>
          </p:cNvSpPr>
          <p:nvPr>
            <p:ph type="sldImg" idx="2"/>
          </p:nvPr>
        </p:nvSpPr>
        <p:spPr>
          <a:xfrm>
            <a:off x="2328863" y="533400"/>
            <a:ext cx="4732337" cy="26622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3" name="Google Shape;153;p3:notes"/>
          <p:cNvSpPr txBox="1">
            <a:spLocks noGrp="1"/>
          </p:cNvSpPr>
          <p:nvPr>
            <p:ph type="body" idx="1"/>
          </p:nvPr>
        </p:nvSpPr>
        <p:spPr>
          <a:xfrm>
            <a:off x="938848" y="3373676"/>
            <a:ext cx="7510780" cy="3196114"/>
          </a:xfrm>
          <a:prstGeom prst="rect">
            <a:avLst/>
          </a:prstGeom>
          <a:noFill/>
          <a:ln>
            <a:noFill/>
          </a:ln>
        </p:spPr>
        <p:txBody>
          <a:bodyPr spcFirstLastPara="1" wrap="square" lIns="94200" tIns="94200" rIns="94200" bIns="94200"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4:notes"/>
          <p:cNvSpPr>
            <a:spLocks noGrp="1" noRot="1" noChangeAspect="1"/>
          </p:cNvSpPr>
          <p:nvPr>
            <p:ph type="sldImg" idx="2"/>
          </p:nvPr>
        </p:nvSpPr>
        <p:spPr>
          <a:xfrm>
            <a:off x="2563813" y="887413"/>
            <a:ext cx="4260850" cy="239712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9" name="Google Shape;159;p4:notes"/>
          <p:cNvSpPr txBox="1">
            <a:spLocks noGrp="1"/>
          </p:cNvSpPr>
          <p:nvPr>
            <p:ph type="body" idx="1"/>
          </p:nvPr>
        </p:nvSpPr>
        <p:spPr>
          <a:xfrm>
            <a:off x="938848" y="3418067"/>
            <a:ext cx="7510780" cy="2871982"/>
          </a:xfrm>
          <a:prstGeom prst="rect">
            <a:avLst/>
          </a:prstGeom>
          <a:noFill/>
          <a:ln>
            <a:noFill/>
          </a:ln>
        </p:spPr>
        <p:txBody>
          <a:bodyPr spcFirstLastPara="1" wrap="square" lIns="94200" tIns="47075" rIns="94200" bIns="47075" anchor="t" anchorCtr="0">
            <a:noAutofit/>
          </a:bodyPr>
          <a:lstStyle/>
          <a:p>
            <a:pPr marL="0" lvl="0" indent="0" algn="l" rtl="0">
              <a:lnSpc>
                <a:spcPct val="100000"/>
              </a:lnSpc>
              <a:spcBef>
                <a:spcPts val="0"/>
              </a:spcBef>
              <a:spcAft>
                <a:spcPts val="0"/>
              </a:spcAft>
              <a:buSzPts val="1100"/>
              <a:buNone/>
            </a:pPr>
            <a:endParaRPr sz="900" dirty="0"/>
          </a:p>
        </p:txBody>
      </p:sp>
      <p:sp>
        <p:nvSpPr>
          <p:cNvPr id="160" name="Google Shape;160;p4:notes"/>
          <p:cNvSpPr txBox="1">
            <a:spLocks noGrp="1"/>
          </p:cNvSpPr>
          <p:nvPr>
            <p:ph type="sldNum" idx="12"/>
          </p:nvPr>
        </p:nvSpPr>
        <p:spPr>
          <a:xfrm>
            <a:off x="5317963" y="6746119"/>
            <a:ext cx="4068339" cy="356289"/>
          </a:xfrm>
          <a:prstGeom prst="rect">
            <a:avLst/>
          </a:prstGeom>
          <a:noFill/>
          <a:ln>
            <a:noFill/>
          </a:ln>
        </p:spPr>
        <p:txBody>
          <a:bodyPr spcFirstLastPara="1" wrap="square" lIns="94200" tIns="47075" rIns="94200" bIns="47075" anchor="b" anchorCtr="0">
            <a:noAutofit/>
          </a:bodyPr>
          <a:lstStyle/>
          <a:p>
            <a:pPr marL="0" marR="0" lvl="0" indent="0" algn="r" rtl="0">
              <a:lnSpc>
                <a:spcPct val="100000"/>
              </a:lnSpc>
              <a:spcBef>
                <a:spcPts val="0"/>
              </a:spcBef>
              <a:spcAft>
                <a:spcPts val="0"/>
              </a:spcAft>
              <a:buClr>
                <a:srgbClr val="000000"/>
              </a:buClr>
              <a:buSzPts val="1400"/>
              <a:buFont typeface="Arial"/>
              <a:buNone/>
            </a:pPr>
            <a:fld id="{00000000-1234-1234-1234-123412341234}" type="slidenum">
              <a:rPr lang="en-US" sz="1400" b="0" i="0" u="none" strike="noStrike" cap="none">
                <a:solidFill>
                  <a:srgbClr val="000000"/>
                </a:solidFill>
                <a:latin typeface="Arial"/>
                <a:ea typeface="Arial"/>
                <a:cs typeface="Arial"/>
                <a:sym typeface="Arial"/>
              </a:rPr>
              <a:t>4</a:t>
            </a:fld>
            <a:endParaRPr sz="1400" b="0" i="0" u="none" strike="noStrike" cap="none" dirty="0">
              <a:solidFill>
                <a:srgbClr val="000000"/>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67:notes"/>
          <p:cNvSpPr>
            <a:spLocks noGrp="1" noRot="1" noChangeAspect="1"/>
          </p:cNvSpPr>
          <p:nvPr>
            <p:ph type="sldImg" idx="2"/>
          </p:nvPr>
        </p:nvSpPr>
        <p:spPr>
          <a:xfrm>
            <a:off x="4549775" y="407988"/>
            <a:ext cx="3627438" cy="20415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7" name="Google Shape;167;p67:notes"/>
          <p:cNvSpPr txBox="1">
            <a:spLocks noGrp="1"/>
          </p:cNvSpPr>
          <p:nvPr>
            <p:ph type="body" idx="1"/>
          </p:nvPr>
        </p:nvSpPr>
        <p:spPr>
          <a:xfrm>
            <a:off x="1272664" y="2586485"/>
            <a:ext cx="10181115" cy="2450447"/>
          </a:xfrm>
          <a:prstGeom prst="rect">
            <a:avLst/>
          </a:prstGeom>
          <a:noFill/>
          <a:ln>
            <a:noFill/>
          </a:ln>
        </p:spPr>
        <p:txBody>
          <a:bodyPr spcFirstLastPara="1" wrap="square" lIns="94200" tIns="94200" rIns="94200" bIns="94200" anchor="t" anchorCtr="0">
            <a:noAutofit/>
          </a:bodyPr>
          <a:lstStyle/>
          <a:p>
            <a:pPr marL="471144" lvl="0" indent="-235571" algn="l" rtl="0">
              <a:lnSpc>
                <a:spcPct val="100000"/>
              </a:lnSpc>
              <a:spcBef>
                <a:spcPts val="0"/>
              </a:spcBef>
              <a:spcAft>
                <a:spcPts val="0"/>
              </a:spcAft>
              <a:buSzPts val="1400"/>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7:notes"/>
          <p:cNvSpPr>
            <a:spLocks noGrp="1" noRot="1" noChangeAspect="1"/>
          </p:cNvSpPr>
          <p:nvPr>
            <p:ph type="sldImg" idx="2"/>
          </p:nvPr>
        </p:nvSpPr>
        <p:spPr>
          <a:xfrm>
            <a:off x="2328863" y="533400"/>
            <a:ext cx="4732337" cy="26622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4" name="Google Shape;174;p7:notes"/>
          <p:cNvSpPr txBox="1">
            <a:spLocks noGrp="1"/>
          </p:cNvSpPr>
          <p:nvPr>
            <p:ph type="body" idx="1"/>
          </p:nvPr>
        </p:nvSpPr>
        <p:spPr>
          <a:xfrm>
            <a:off x="938851" y="3373676"/>
            <a:ext cx="7510780" cy="3196347"/>
          </a:xfrm>
          <a:prstGeom prst="rect">
            <a:avLst/>
          </a:prstGeom>
          <a:noFill/>
          <a:ln>
            <a:noFill/>
          </a:ln>
        </p:spPr>
        <p:txBody>
          <a:bodyPr spcFirstLastPara="1" wrap="square" lIns="94200" tIns="94200" rIns="94200" bIns="94200" anchor="ctr" anchorCtr="0">
            <a:noAutofit/>
          </a:bodyPr>
          <a:lstStyle/>
          <a:p>
            <a:pPr marL="143961" lvl="0" indent="0" algn="l" rtl="0">
              <a:lnSpc>
                <a:spcPct val="100000"/>
              </a:lnSpc>
              <a:spcBef>
                <a:spcPts val="0"/>
              </a:spcBef>
              <a:spcAft>
                <a:spcPts val="0"/>
              </a:spcAft>
              <a:buSzPts val="1400"/>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6:notes"/>
          <p:cNvSpPr txBox="1">
            <a:spLocks noGrp="1"/>
          </p:cNvSpPr>
          <p:nvPr>
            <p:ph type="body" idx="1"/>
          </p:nvPr>
        </p:nvSpPr>
        <p:spPr>
          <a:xfrm>
            <a:off x="938848" y="3373676"/>
            <a:ext cx="7510780" cy="3196114"/>
          </a:xfrm>
          <a:prstGeom prst="rect">
            <a:avLst/>
          </a:prstGeom>
          <a:noFill/>
          <a:ln>
            <a:noFill/>
          </a:ln>
        </p:spPr>
        <p:txBody>
          <a:bodyPr spcFirstLastPara="1" wrap="square" lIns="94200" tIns="94200" rIns="94200" bIns="94200" anchor="t" anchorCtr="0">
            <a:noAutofit/>
          </a:bodyPr>
          <a:lstStyle/>
          <a:p>
            <a:pPr marL="0" lvl="0" indent="0" algn="l" rtl="0">
              <a:lnSpc>
                <a:spcPct val="100000"/>
              </a:lnSpc>
              <a:spcBef>
                <a:spcPts val="0"/>
              </a:spcBef>
              <a:spcAft>
                <a:spcPts val="0"/>
              </a:spcAft>
              <a:buSzPts val="1100"/>
              <a:buNone/>
            </a:pPr>
            <a:endParaRPr dirty="0"/>
          </a:p>
        </p:txBody>
      </p:sp>
      <p:sp>
        <p:nvSpPr>
          <p:cNvPr id="204" name="Google Shape;204;p6:notes"/>
          <p:cNvSpPr>
            <a:spLocks noGrp="1" noRot="1" noChangeAspect="1"/>
          </p:cNvSpPr>
          <p:nvPr>
            <p:ph type="sldImg" idx="2"/>
          </p:nvPr>
        </p:nvSpPr>
        <p:spPr>
          <a:xfrm>
            <a:off x="2328863" y="533400"/>
            <a:ext cx="4732337" cy="26622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p10:notes"/>
          <p:cNvSpPr>
            <a:spLocks noGrp="1" noRot="1" noChangeAspect="1"/>
          </p:cNvSpPr>
          <p:nvPr>
            <p:ph type="sldImg" idx="2"/>
          </p:nvPr>
        </p:nvSpPr>
        <p:spPr>
          <a:xfrm>
            <a:off x="2328863" y="533400"/>
            <a:ext cx="4732337" cy="26622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1" name="Google Shape;211;p10:notes"/>
          <p:cNvSpPr txBox="1">
            <a:spLocks noGrp="1"/>
          </p:cNvSpPr>
          <p:nvPr>
            <p:ph type="body" idx="1"/>
          </p:nvPr>
        </p:nvSpPr>
        <p:spPr>
          <a:xfrm>
            <a:off x="938848" y="3373676"/>
            <a:ext cx="7510780" cy="3196114"/>
          </a:xfrm>
          <a:prstGeom prst="rect">
            <a:avLst/>
          </a:prstGeom>
          <a:noFill/>
          <a:ln>
            <a:noFill/>
          </a:ln>
        </p:spPr>
        <p:txBody>
          <a:bodyPr spcFirstLastPara="1" wrap="square" lIns="94200" tIns="94200" rIns="94200" bIns="94200" anchor="t" anchorCtr="0">
            <a:noAutofit/>
          </a:bodyPr>
          <a:lstStyle/>
          <a:p>
            <a:pPr marL="0" lvl="0" indent="0" algn="l" rtl="0">
              <a:lnSpc>
                <a:spcPct val="100000"/>
              </a:lnSpc>
              <a:spcBef>
                <a:spcPts val="0"/>
              </a:spcBef>
              <a:spcAft>
                <a:spcPts val="0"/>
              </a:spcAft>
              <a:buSzPts val="1100"/>
              <a:buNone/>
            </a:pPr>
            <a:endParaRPr dirty="0"/>
          </a:p>
          <a:p>
            <a:pPr marL="471144" lvl="0" indent="-307552" algn="l" rtl="0">
              <a:lnSpc>
                <a:spcPct val="100000"/>
              </a:lnSpc>
              <a:spcBef>
                <a:spcPts val="0"/>
              </a:spcBef>
              <a:spcAft>
                <a:spcPts val="0"/>
              </a:spcAft>
              <a:buSzPts val="1100"/>
              <a:buFont typeface="Arial"/>
              <a:buAutoNum type="arabicPeriod"/>
            </a:pPr>
            <a:r>
              <a:rPr lang="en-US" dirty="0"/>
              <a:t>All “Not Started” and “In Progress” claims must be submitted by the last day of the claims period.</a:t>
            </a:r>
            <a:endParaRPr dirty="0"/>
          </a:p>
          <a:p>
            <a:pPr marL="942289" lvl="1" indent="-307552" algn="l" rtl="0">
              <a:lnSpc>
                <a:spcPct val="100000"/>
              </a:lnSpc>
              <a:spcBef>
                <a:spcPts val="0"/>
              </a:spcBef>
              <a:spcAft>
                <a:spcPts val="0"/>
              </a:spcAft>
              <a:buSzPts val="1100"/>
              <a:buChar char="○"/>
            </a:pPr>
            <a:r>
              <a:rPr lang="en-US" dirty="0"/>
              <a:t>Failure to do so results in the claim being moved to “Failed to Submit an Approvable Claim.”</a:t>
            </a:r>
            <a:endParaRPr dirty="0"/>
          </a:p>
          <a:p>
            <a:pPr marL="471144" lvl="0" indent="-307552" algn="l" rtl="0">
              <a:lnSpc>
                <a:spcPct val="100000"/>
              </a:lnSpc>
              <a:spcBef>
                <a:spcPts val="0"/>
              </a:spcBef>
              <a:spcAft>
                <a:spcPts val="0"/>
              </a:spcAft>
              <a:buSzPts val="1100"/>
              <a:buFont typeface="Arial"/>
              <a:buAutoNum type="arabicPeriod"/>
            </a:pPr>
            <a:r>
              <a:rPr lang="en-US" dirty="0"/>
              <a:t>All “Action Required” claims must be resubmitted within 5 business days or before the cut-off date.</a:t>
            </a:r>
            <a:endParaRPr dirty="0"/>
          </a:p>
          <a:p>
            <a:pPr marL="942289" lvl="1" indent="-307552" algn="l" rtl="0">
              <a:lnSpc>
                <a:spcPct val="100000"/>
              </a:lnSpc>
              <a:spcBef>
                <a:spcPts val="0"/>
              </a:spcBef>
              <a:spcAft>
                <a:spcPts val="0"/>
              </a:spcAft>
              <a:buSzPts val="1100"/>
              <a:buChar char="○"/>
            </a:pPr>
            <a:r>
              <a:rPr lang="en-US" dirty="0"/>
              <a:t>Corrections must be submitted as soon as possible but no later than 5 calendar days of this notice or by the cut-off date, whichever comes first. </a:t>
            </a:r>
            <a:endParaRPr dirty="0"/>
          </a:p>
          <a:p>
            <a:pPr marL="942289" lvl="1" indent="-307552" algn="l" rtl="0">
              <a:lnSpc>
                <a:spcPct val="100000"/>
              </a:lnSpc>
              <a:spcBef>
                <a:spcPts val="0"/>
              </a:spcBef>
              <a:spcAft>
                <a:spcPts val="0"/>
              </a:spcAft>
              <a:buSzPts val="1100"/>
              <a:buChar char="○"/>
            </a:pPr>
            <a:r>
              <a:rPr lang="en-US" dirty="0"/>
              <a:t>Claims that cannot be approved by the cut-off date will be deleted from the system and moved to the "Failed to Submit an Approvable Claim" status, which will impact the agency's risk assessment and may result in additional monitoring requirements.</a:t>
            </a:r>
            <a:endParaRPr dirty="0"/>
          </a:p>
          <a:p>
            <a:pPr marL="471144" lvl="0" indent="-307552" algn="l" rtl="0">
              <a:lnSpc>
                <a:spcPct val="100000"/>
              </a:lnSpc>
              <a:spcBef>
                <a:spcPts val="0"/>
              </a:spcBef>
              <a:spcAft>
                <a:spcPts val="0"/>
              </a:spcAft>
              <a:buSzPts val="1100"/>
              <a:buFont typeface="Arial"/>
              <a:buAutoNum type="arabicPeriod"/>
            </a:pPr>
            <a:r>
              <a:rPr lang="en-US" dirty="0"/>
              <a:t>All unapproved claims will be moved to “Failed to Submit an Approvable Claim” after the cut-off date.</a:t>
            </a: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30:notes"/>
          <p:cNvSpPr txBox="1">
            <a:spLocks noGrp="1"/>
          </p:cNvSpPr>
          <p:nvPr>
            <p:ph type="body" idx="1"/>
          </p:nvPr>
        </p:nvSpPr>
        <p:spPr>
          <a:xfrm>
            <a:off x="938848" y="3373676"/>
            <a:ext cx="7510780" cy="3196114"/>
          </a:xfrm>
          <a:prstGeom prst="rect">
            <a:avLst/>
          </a:prstGeom>
          <a:noFill/>
          <a:ln>
            <a:noFill/>
          </a:ln>
        </p:spPr>
        <p:txBody>
          <a:bodyPr spcFirstLastPara="1" wrap="square" lIns="94200" tIns="94200" rIns="94200" bIns="94200" anchor="t" anchorCtr="0">
            <a:noAutofit/>
          </a:bodyPr>
          <a:lstStyle/>
          <a:p>
            <a:pPr marL="0" lvl="0" indent="0" algn="l" rtl="0">
              <a:lnSpc>
                <a:spcPct val="100000"/>
              </a:lnSpc>
              <a:spcBef>
                <a:spcPts val="0"/>
              </a:spcBef>
              <a:spcAft>
                <a:spcPts val="0"/>
              </a:spcAft>
              <a:buSzPts val="1100"/>
              <a:buNone/>
            </a:pPr>
            <a:endParaRPr dirty="0"/>
          </a:p>
        </p:txBody>
      </p:sp>
      <p:sp>
        <p:nvSpPr>
          <p:cNvPr id="218" name="Google Shape;218;p30:notes"/>
          <p:cNvSpPr>
            <a:spLocks noGrp="1" noRot="1" noChangeAspect="1"/>
          </p:cNvSpPr>
          <p:nvPr>
            <p:ph type="sldImg" idx="2"/>
          </p:nvPr>
        </p:nvSpPr>
        <p:spPr>
          <a:xfrm>
            <a:off x="2328863" y="533400"/>
            <a:ext cx="4732337" cy="266223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ESSA Title Slide">
  <p:cSld name="ESSA Title Slide">
    <p:bg>
      <p:bgPr>
        <a:solidFill>
          <a:schemeClr val="lt1"/>
        </a:solidFill>
        <a:effectLst/>
      </p:bgPr>
    </p:bg>
    <p:spTree>
      <p:nvGrpSpPr>
        <p:cNvPr id="1" name="Shape 11"/>
        <p:cNvGrpSpPr/>
        <p:nvPr/>
      </p:nvGrpSpPr>
      <p:grpSpPr>
        <a:xfrm>
          <a:off x="0" y="0"/>
          <a:ext cx="0" cy="0"/>
          <a:chOff x="0" y="0"/>
          <a:chExt cx="0" cy="0"/>
        </a:xfrm>
      </p:grpSpPr>
      <p:sp>
        <p:nvSpPr>
          <p:cNvPr id="12" name="Google Shape;12;p39"/>
          <p:cNvSpPr/>
          <p:nvPr/>
        </p:nvSpPr>
        <p:spPr>
          <a:xfrm>
            <a:off x="575094" y="388188"/>
            <a:ext cx="9585000" cy="4126333"/>
          </a:xfrm>
          <a:prstGeom prst="rect">
            <a:avLst/>
          </a:prstGeom>
          <a:solidFill>
            <a:schemeClr val="accent1"/>
          </a:solidFill>
          <a:ln>
            <a:noFill/>
          </a:ln>
        </p:spPr>
        <p:txBody>
          <a:bodyPr spcFirstLastPara="1" wrap="square" lIns="76175" tIns="38075" rIns="76175" bIns="38075" anchor="ctr" anchorCtr="0">
            <a:noAutofit/>
          </a:bodyPr>
          <a:lstStyle/>
          <a:p>
            <a:pPr marL="0" marR="0" lvl="0" indent="0" algn="ctr" rtl="0">
              <a:lnSpc>
                <a:spcPct val="100000"/>
              </a:lnSpc>
              <a:spcBef>
                <a:spcPts val="0"/>
              </a:spcBef>
              <a:spcAft>
                <a:spcPts val="0"/>
              </a:spcAft>
              <a:buClr>
                <a:srgbClr val="000000"/>
              </a:buClr>
              <a:buSzPts val="1100"/>
              <a:buFont typeface="Arial"/>
              <a:buNone/>
            </a:pPr>
            <a:endParaRPr sz="1222" b="0" i="0" u="none" strike="noStrike" cap="none" dirty="0">
              <a:solidFill>
                <a:schemeClr val="lt1"/>
              </a:solidFill>
              <a:latin typeface="Arial"/>
              <a:ea typeface="Arial"/>
              <a:cs typeface="Arial"/>
              <a:sym typeface="Arial"/>
            </a:endParaRPr>
          </a:p>
        </p:txBody>
      </p:sp>
      <p:sp>
        <p:nvSpPr>
          <p:cNvPr id="13" name="Google Shape;13;p39"/>
          <p:cNvSpPr txBox="1">
            <a:spLocks noGrp="1"/>
          </p:cNvSpPr>
          <p:nvPr>
            <p:ph type="subTitle" idx="1"/>
          </p:nvPr>
        </p:nvSpPr>
        <p:spPr>
          <a:xfrm>
            <a:off x="1136528" y="4695528"/>
            <a:ext cx="7027333" cy="862000"/>
          </a:xfrm>
          <a:prstGeom prst="rect">
            <a:avLst/>
          </a:prstGeom>
          <a:noFill/>
          <a:ln>
            <a:noFill/>
          </a:ln>
        </p:spPr>
        <p:txBody>
          <a:bodyPr spcFirstLastPara="1" wrap="square" lIns="91425" tIns="91425" rIns="91425" bIns="91425" anchor="ctr" anchorCtr="0">
            <a:noAutofit/>
          </a:bodyPr>
          <a:lstStyle>
            <a:lvl1pPr marR="0" lvl="0" algn="l">
              <a:lnSpc>
                <a:spcPct val="100000"/>
              </a:lnSpc>
              <a:spcBef>
                <a:spcPts val="0"/>
              </a:spcBef>
              <a:spcAft>
                <a:spcPts val="0"/>
              </a:spcAft>
              <a:buClr>
                <a:srgbClr val="00457A"/>
              </a:buClr>
              <a:buSzPts val="1800"/>
              <a:buNone/>
              <a:defRPr sz="2000" i="0" u="none" strike="noStrike" cap="none">
                <a:solidFill>
                  <a:schemeClr val="dk1"/>
                </a:solidFill>
              </a:defRPr>
            </a:lvl1pPr>
            <a:lvl2pPr marR="0" lvl="1" algn="l">
              <a:lnSpc>
                <a:spcPct val="100000"/>
              </a:lnSpc>
              <a:spcBef>
                <a:spcPts val="778"/>
              </a:spcBef>
              <a:spcAft>
                <a:spcPts val="0"/>
              </a:spcAft>
              <a:buClr>
                <a:srgbClr val="00457A"/>
              </a:buClr>
              <a:buSzPts val="1800"/>
              <a:buNone/>
              <a:defRPr sz="2000" i="0" u="none" strike="noStrike" cap="none">
                <a:solidFill>
                  <a:schemeClr val="dk1"/>
                </a:solidFill>
              </a:defRPr>
            </a:lvl2pPr>
            <a:lvl3pPr marR="0" lvl="2" algn="l">
              <a:lnSpc>
                <a:spcPct val="100000"/>
              </a:lnSpc>
              <a:spcBef>
                <a:spcPts val="778"/>
              </a:spcBef>
              <a:spcAft>
                <a:spcPts val="0"/>
              </a:spcAft>
              <a:buClr>
                <a:srgbClr val="00457A"/>
              </a:buClr>
              <a:buSzPts val="1500"/>
              <a:buNone/>
              <a:defRPr sz="1667" i="0" u="none" strike="noStrike" cap="none">
                <a:solidFill>
                  <a:schemeClr val="dk1"/>
                </a:solidFill>
              </a:defRPr>
            </a:lvl3pPr>
            <a:lvl4pPr marR="0" lvl="3" algn="l">
              <a:lnSpc>
                <a:spcPct val="100000"/>
              </a:lnSpc>
              <a:spcBef>
                <a:spcPts val="778"/>
              </a:spcBef>
              <a:spcAft>
                <a:spcPts val="0"/>
              </a:spcAft>
              <a:buClr>
                <a:srgbClr val="00457A"/>
              </a:buClr>
              <a:buSzPts val="1400"/>
              <a:buNone/>
              <a:defRPr sz="1556" i="0" u="none" strike="noStrike" cap="none">
                <a:solidFill>
                  <a:schemeClr val="dk1"/>
                </a:solidFill>
              </a:defRPr>
            </a:lvl4pPr>
            <a:lvl5pPr marR="0" lvl="4" algn="l">
              <a:lnSpc>
                <a:spcPct val="100000"/>
              </a:lnSpc>
              <a:spcBef>
                <a:spcPts val="778"/>
              </a:spcBef>
              <a:spcAft>
                <a:spcPts val="0"/>
              </a:spcAft>
              <a:buClr>
                <a:srgbClr val="00457A"/>
              </a:buClr>
              <a:buSzPts val="1400"/>
              <a:buNone/>
              <a:defRPr sz="1556" i="0" u="none" strike="noStrike" cap="none">
                <a:solidFill>
                  <a:schemeClr val="dk1"/>
                </a:solidFill>
              </a:defRPr>
            </a:lvl5pPr>
            <a:lvl6pPr marR="0" lvl="5" algn="l">
              <a:lnSpc>
                <a:spcPct val="90000"/>
              </a:lnSpc>
              <a:spcBef>
                <a:spcPts val="778"/>
              </a:spcBef>
              <a:spcAft>
                <a:spcPts val="0"/>
              </a:spcAft>
              <a:buClr>
                <a:schemeClr val="dk1"/>
              </a:buClr>
              <a:buSzPts val="1600"/>
              <a:buNone/>
              <a:defRPr sz="1778" i="0" u="none" strike="noStrike" cap="none">
                <a:solidFill>
                  <a:schemeClr val="dk1"/>
                </a:solidFill>
              </a:defRPr>
            </a:lvl6pPr>
            <a:lvl7pPr marR="0" lvl="6" algn="l">
              <a:lnSpc>
                <a:spcPct val="90000"/>
              </a:lnSpc>
              <a:spcBef>
                <a:spcPts val="778"/>
              </a:spcBef>
              <a:spcAft>
                <a:spcPts val="0"/>
              </a:spcAft>
              <a:buClr>
                <a:schemeClr val="dk1"/>
              </a:buClr>
              <a:buSzPts val="1600"/>
              <a:buNone/>
              <a:defRPr sz="1778" i="0" u="none" strike="noStrike" cap="none">
                <a:solidFill>
                  <a:schemeClr val="dk1"/>
                </a:solidFill>
              </a:defRPr>
            </a:lvl7pPr>
            <a:lvl8pPr marR="0" lvl="7" algn="l">
              <a:lnSpc>
                <a:spcPct val="90000"/>
              </a:lnSpc>
              <a:spcBef>
                <a:spcPts val="778"/>
              </a:spcBef>
              <a:spcAft>
                <a:spcPts val="0"/>
              </a:spcAft>
              <a:buClr>
                <a:schemeClr val="dk1"/>
              </a:buClr>
              <a:buSzPts val="1600"/>
              <a:buNone/>
              <a:defRPr sz="1778" i="0" u="none" strike="noStrike" cap="none">
                <a:solidFill>
                  <a:schemeClr val="dk1"/>
                </a:solidFill>
              </a:defRPr>
            </a:lvl8pPr>
            <a:lvl9pPr marR="0" lvl="8" algn="l">
              <a:lnSpc>
                <a:spcPct val="90000"/>
              </a:lnSpc>
              <a:spcBef>
                <a:spcPts val="778"/>
              </a:spcBef>
              <a:spcAft>
                <a:spcPts val="0"/>
              </a:spcAft>
              <a:buClr>
                <a:schemeClr val="dk1"/>
              </a:buClr>
              <a:buSzPts val="1600"/>
              <a:buNone/>
              <a:defRPr sz="1778" i="0" u="none" strike="noStrike" cap="none">
                <a:solidFill>
                  <a:schemeClr val="dk1"/>
                </a:solidFill>
              </a:defRPr>
            </a:lvl9pPr>
          </a:lstStyle>
          <a:p>
            <a:endParaRPr/>
          </a:p>
        </p:txBody>
      </p:sp>
      <p:graphicFrame>
        <p:nvGraphicFramePr>
          <p:cNvPr id="14" name="Google Shape;14;p39"/>
          <p:cNvGraphicFramePr/>
          <p:nvPr/>
        </p:nvGraphicFramePr>
        <p:xfrm>
          <a:off x="-2" y="-50"/>
          <a:ext cx="233225" cy="5715250"/>
        </p:xfrm>
        <a:graphic>
          <a:graphicData uri="http://schemas.openxmlformats.org/drawingml/2006/table">
            <a:tbl>
              <a:tblPr>
                <a:noFill/>
                <a:tableStyleId>{75FB85DF-6B17-4CA9-B1AE-E78CE159DE25}</a:tableStyleId>
              </a:tblPr>
              <a:tblGrid>
                <a:gridCol w="233225">
                  <a:extLst>
                    <a:ext uri="{9D8B030D-6E8A-4147-A177-3AD203B41FA5}">
                      <a16:colId xmlns:a16="http://schemas.microsoft.com/office/drawing/2014/main" val="20000"/>
                    </a:ext>
                  </a:extLst>
                </a:gridCol>
              </a:tblGrid>
              <a:tr h="826650">
                <a:tc>
                  <a:txBody>
                    <a:bodyPr/>
                    <a:lstStyle/>
                    <a:p>
                      <a:pPr marL="0" marR="0" lvl="0" indent="0" algn="l" rtl="0">
                        <a:lnSpc>
                          <a:spcPct val="100000"/>
                        </a:lnSpc>
                        <a:spcBef>
                          <a:spcPts val="0"/>
                        </a:spcBef>
                        <a:spcAft>
                          <a:spcPts val="0"/>
                        </a:spcAft>
                        <a:buClr>
                          <a:srgbClr val="000000"/>
                        </a:buClr>
                        <a:buSzPts val="1100"/>
                        <a:buFont typeface="Arial"/>
                        <a:buNone/>
                      </a:pPr>
                      <a:endParaRPr sz="1200" u="none" strike="noStrike" cap="none" dirty="0"/>
                    </a:p>
                  </a:txBody>
                  <a:tcPr marL="76225" marR="76225" marT="38100" marB="381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1"/>
                    </a:solidFill>
                  </a:tcPr>
                </a:tc>
                <a:extLst>
                  <a:ext uri="{0D108BD9-81ED-4DB2-BD59-A6C34878D82A}">
                    <a16:rowId xmlns:a16="http://schemas.microsoft.com/office/drawing/2014/main" val="10000"/>
                  </a:ext>
                </a:extLst>
              </a:tr>
              <a:tr h="840900">
                <a:tc>
                  <a:txBody>
                    <a:bodyPr/>
                    <a:lstStyle/>
                    <a:p>
                      <a:pPr marL="0" marR="0" lvl="0" indent="0" algn="l" rtl="0">
                        <a:lnSpc>
                          <a:spcPct val="100000"/>
                        </a:lnSpc>
                        <a:spcBef>
                          <a:spcPts val="0"/>
                        </a:spcBef>
                        <a:spcAft>
                          <a:spcPts val="0"/>
                        </a:spcAft>
                        <a:buClr>
                          <a:srgbClr val="000000"/>
                        </a:buClr>
                        <a:buSzPts val="1100"/>
                        <a:buFont typeface="Arial"/>
                        <a:buNone/>
                      </a:pPr>
                      <a:endParaRPr sz="1200" u="none" strike="noStrike" cap="none" dirty="0"/>
                    </a:p>
                  </a:txBody>
                  <a:tcPr marL="76225" marR="76225" marT="38100" marB="381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3"/>
                    </a:solidFill>
                  </a:tcPr>
                </a:tc>
                <a:extLst>
                  <a:ext uri="{0D108BD9-81ED-4DB2-BD59-A6C34878D82A}">
                    <a16:rowId xmlns:a16="http://schemas.microsoft.com/office/drawing/2014/main" val="10001"/>
                  </a:ext>
                </a:extLst>
              </a:tr>
              <a:tr h="855150">
                <a:tc>
                  <a:txBody>
                    <a:bodyPr/>
                    <a:lstStyle/>
                    <a:p>
                      <a:pPr marL="0" marR="0" lvl="0" indent="0" algn="l" rtl="0">
                        <a:lnSpc>
                          <a:spcPct val="100000"/>
                        </a:lnSpc>
                        <a:spcBef>
                          <a:spcPts val="0"/>
                        </a:spcBef>
                        <a:spcAft>
                          <a:spcPts val="0"/>
                        </a:spcAft>
                        <a:buClr>
                          <a:srgbClr val="000000"/>
                        </a:buClr>
                        <a:buSzPts val="1100"/>
                        <a:buFont typeface="Arial"/>
                        <a:buNone/>
                      </a:pPr>
                      <a:endParaRPr sz="1200" u="none" strike="noStrike" cap="none" dirty="0"/>
                    </a:p>
                  </a:txBody>
                  <a:tcPr marL="76225" marR="76225" marT="38100" marB="381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accent2"/>
                    </a:solidFill>
                  </a:tcPr>
                </a:tc>
                <a:extLst>
                  <a:ext uri="{0D108BD9-81ED-4DB2-BD59-A6C34878D82A}">
                    <a16:rowId xmlns:a16="http://schemas.microsoft.com/office/drawing/2014/main" val="10002"/>
                  </a:ext>
                </a:extLst>
              </a:tr>
              <a:tr h="897900">
                <a:tc>
                  <a:txBody>
                    <a:bodyPr/>
                    <a:lstStyle/>
                    <a:p>
                      <a:pPr marL="0" marR="0" lvl="0" indent="0" algn="l" rtl="0">
                        <a:lnSpc>
                          <a:spcPct val="100000"/>
                        </a:lnSpc>
                        <a:spcBef>
                          <a:spcPts val="0"/>
                        </a:spcBef>
                        <a:spcAft>
                          <a:spcPts val="0"/>
                        </a:spcAft>
                        <a:buClr>
                          <a:srgbClr val="000000"/>
                        </a:buClr>
                        <a:buSzPts val="1100"/>
                        <a:buFont typeface="Arial"/>
                        <a:buNone/>
                      </a:pPr>
                      <a:endParaRPr sz="1200" u="none" strike="noStrike" cap="none" dirty="0"/>
                    </a:p>
                  </a:txBody>
                  <a:tcPr marL="76225" marR="76225" marT="38100" marB="381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7B9EC4"/>
                    </a:solidFill>
                  </a:tcPr>
                </a:tc>
                <a:extLst>
                  <a:ext uri="{0D108BD9-81ED-4DB2-BD59-A6C34878D82A}">
                    <a16:rowId xmlns:a16="http://schemas.microsoft.com/office/drawing/2014/main" val="10003"/>
                  </a:ext>
                </a:extLst>
              </a:tr>
              <a:tr h="840900">
                <a:tc>
                  <a:txBody>
                    <a:bodyPr/>
                    <a:lstStyle/>
                    <a:p>
                      <a:pPr marL="0" marR="0" lvl="0" indent="0" algn="l" rtl="0">
                        <a:lnSpc>
                          <a:spcPct val="100000"/>
                        </a:lnSpc>
                        <a:spcBef>
                          <a:spcPts val="0"/>
                        </a:spcBef>
                        <a:spcAft>
                          <a:spcPts val="0"/>
                        </a:spcAft>
                        <a:buClr>
                          <a:srgbClr val="000000"/>
                        </a:buClr>
                        <a:buSzPts val="1100"/>
                        <a:buFont typeface="Arial"/>
                        <a:buNone/>
                      </a:pPr>
                      <a:endParaRPr sz="1200" u="none" strike="noStrike" cap="none" dirty="0"/>
                    </a:p>
                  </a:txBody>
                  <a:tcPr marL="76225" marR="76225" marT="38100" marB="381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52769C"/>
                    </a:solidFill>
                  </a:tcPr>
                </a:tc>
                <a:extLst>
                  <a:ext uri="{0D108BD9-81ED-4DB2-BD59-A6C34878D82A}">
                    <a16:rowId xmlns:a16="http://schemas.microsoft.com/office/drawing/2014/main" val="10004"/>
                  </a:ext>
                </a:extLst>
              </a:tr>
              <a:tr h="812400">
                <a:tc>
                  <a:txBody>
                    <a:bodyPr/>
                    <a:lstStyle/>
                    <a:p>
                      <a:pPr marL="0" marR="0" lvl="0" indent="0" algn="l" rtl="0">
                        <a:lnSpc>
                          <a:spcPct val="100000"/>
                        </a:lnSpc>
                        <a:spcBef>
                          <a:spcPts val="0"/>
                        </a:spcBef>
                        <a:spcAft>
                          <a:spcPts val="0"/>
                        </a:spcAft>
                        <a:buClr>
                          <a:srgbClr val="000000"/>
                        </a:buClr>
                        <a:buSzPts val="1100"/>
                        <a:buFont typeface="Arial"/>
                        <a:buNone/>
                      </a:pPr>
                      <a:endParaRPr sz="1200" u="none" strike="noStrike" cap="none" dirty="0"/>
                    </a:p>
                  </a:txBody>
                  <a:tcPr marL="76225" marR="76225" marT="38100" marB="381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48658F"/>
                    </a:solidFill>
                  </a:tcPr>
                </a:tc>
                <a:extLst>
                  <a:ext uri="{0D108BD9-81ED-4DB2-BD59-A6C34878D82A}">
                    <a16:rowId xmlns:a16="http://schemas.microsoft.com/office/drawing/2014/main" val="10005"/>
                  </a:ext>
                </a:extLst>
              </a:tr>
              <a:tr h="641350">
                <a:tc>
                  <a:txBody>
                    <a:bodyPr/>
                    <a:lstStyle/>
                    <a:p>
                      <a:pPr marL="0" marR="0" lvl="0" indent="0" algn="l" rtl="0">
                        <a:lnSpc>
                          <a:spcPct val="100000"/>
                        </a:lnSpc>
                        <a:spcBef>
                          <a:spcPts val="0"/>
                        </a:spcBef>
                        <a:spcAft>
                          <a:spcPts val="0"/>
                        </a:spcAft>
                        <a:buClr>
                          <a:srgbClr val="000000"/>
                        </a:buClr>
                        <a:buSzPts val="1100"/>
                        <a:buFont typeface="Arial"/>
                        <a:buNone/>
                      </a:pPr>
                      <a:endParaRPr sz="1200" u="none" strike="noStrike" cap="none" dirty="0"/>
                    </a:p>
                  </a:txBody>
                  <a:tcPr marL="76225" marR="76225" marT="38100" marB="38100">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rgbClr val="AEAEAE"/>
                    </a:solidFill>
                  </a:tcPr>
                </a:tc>
                <a:extLst>
                  <a:ext uri="{0D108BD9-81ED-4DB2-BD59-A6C34878D82A}">
                    <a16:rowId xmlns:a16="http://schemas.microsoft.com/office/drawing/2014/main" val="10006"/>
                  </a:ext>
                </a:extLst>
              </a:tr>
            </a:tbl>
          </a:graphicData>
        </a:graphic>
      </p:graphicFrame>
      <p:pic>
        <p:nvPicPr>
          <p:cNvPr id="15" name="Google Shape;15;p39"/>
          <p:cNvPicPr preferRelativeResize="0"/>
          <p:nvPr/>
        </p:nvPicPr>
        <p:blipFill rotWithShape="1">
          <a:blip r:embed="rId2">
            <a:alphaModFix/>
          </a:blip>
          <a:srcRect l="83599" t="75131" r="3596" b="8199"/>
          <a:stretch/>
        </p:blipFill>
        <p:spPr>
          <a:xfrm>
            <a:off x="8493761" y="4287520"/>
            <a:ext cx="1300479" cy="1270000"/>
          </a:xfrm>
          <a:prstGeom prst="rect">
            <a:avLst/>
          </a:prstGeom>
          <a:noFill/>
          <a:ln>
            <a:noFill/>
          </a:ln>
        </p:spPr>
      </p:pic>
      <p:sp>
        <p:nvSpPr>
          <p:cNvPr id="16" name="Google Shape;16;p39"/>
          <p:cNvSpPr txBox="1"/>
          <p:nvPr/>
        </p:nvSpPr>
        <p:spPr>
          <a:xfrm>
            <a:off x="1136667" y="1719196"/>
            <a:ext cx="7886667" cy="1376388"/>
          </a:xfrm>
          <a:prstGeom prst="rect">
            <a:avLst/>
          </a:prstGeom>
          <a:noFill/>
          <a:ln>
            <a:noFill/>
          </a:ln>
        </p:spPr>
        <p:txBody>
          <a:bodyPr spcFirstLastPara="1" wrap="square" lIns="101575" tIns="101575" rIns="101575" bIns="101575" anchor="ctr" anchorCtr="0">
            <a:noAutofit/>
          </a:bodyPr>
          <a:lstStyle/>
          <a:p>
            <a:pPr marL="0" marR="0" lvl="0" indent="0" algn="l" rtl="0">
              <a:lnSpc>
                <a:spcPct val="100000"/>
              </a:lnSpc>
              <a:spcBef>
                <a:spcPts val="0"/>
              </a:spcBef>
              <a:spcAft>
                <a:spcPts val="0"/>
              </a:spcAft>
              <a:buClr>
                <a:srgbClr val="000000"/>
              </a:buClr>
              <a:buSzPts val="4444"/>
              <a:buFont typeface="Arial"/>
              <a:buNone/>
            </a:pPr>
            <a:r>
              <a:rPr lang="en-US" sz="4444" b="1" i="0" u="none" strike="noStrike" cap="none" dirty="0">
                <a:solidFill>
                  <a:srgbClr val="FFFFFF"/>
                </a:solidFill>
                <a:latin typeface="Arial"/>
                <a:ea typeface="Arial"/>
                <a:cs typeface="Arial"/>
                <a:sym typeface="Arial"/>
              </a:rPr>
              <a:t>Every Student Succeeds Act</a:t>
            </a:r>
            <a:endParaRPr sz="4444" b="1" i="0" u="none" strike="noStrike" cap="none" dirty="0">
              <a:solidFill>
                <a:srgbClr val="FFFFFF"/>
              </a:solidFill>
              <a:latin typeface="Arial"/>
              <a:ea typeface="Arial"/>
              <a:cs typeface="Arial"/>
              <a:sym typeface="Arial"/>
            </a:endParaRPr>
          </a:p>
          <a:p>
            <a:pPr marL="0" marR="0" lvl="0" indent="0" algn="r" rtl="0">
              <a:lnSpc>
                <a:spcPct val="100000"/>
              </a:lnSpc>
              <a:spcBef>
                <a:spcPts val="0"/>
              </a:spcBef>
              <a:spcAft>
                <a:spcPts val="0"/>
              </a:spcAft>
              <a:buClr>
                <a:srgbClr val="000000"/>
              </a:buClr>
              <a:buSzPts val="3333"/>
              <a:buFont typeface="Arial"/>
              <a:buNone/>
            </a:pPr>
            <a:r>
              <a:rPr lang="en-US" sz="3333" b="1" i="0" u="none" strike="noStrike" cap="none" dirty="0">
                <a:solidFill>
                  <a:srgbClr val="FDE263"/>
                </a:solidFill>
                <a:latin typeface="Arial"/>
                <a:ea typeface="Arial"/>
                <a:cs typeface="Arial"/>
                <a:sym typeface="Arial"/>
              </a:rPr>
              <a:t>in Iowa</a:t>
            </a:r>
            <a:endParaRPr sz="6111" b="1" i="0" u="none" strike="noStrike" cap="none" dirty="0">
              <a:solidFill>
                <a:srgbClr val="FDE263"/>
              </a:solidFill>
              <a:latin typeface="Arial"/>
              <a:ea typeface="Arial"/>
              <a:cs typeface="Arial"/>
              <a:sym typeface="Arial"/>
            </a:endParaRPr>
          </a:p>
        </p:txBody>
      </p:sp>
      <p:sp>
        <p:nvSpPr>
          <p:cNvPr id="17" name="Google Shape;17;p39"/>
          <p:cNvSpPr txBox="1">
            <a:spLocks noGrp="1"/>
          </p:cNvSpPr>
          <p:nvPr>
            <p:ph type="title"/>
          </p:nvPr>
        </p:nvSpPr>
        <p:spPr>
          <a:xfrm>
            <a:off x="1136528" y="3095583"/>
            <a:ext cx="7886667" cy="963667"/>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2667"/>
              <a:buNone/>
              <a:defRPr sz="2667">
                <a:solidFill>
                  <a:srgbClr val="FFFFFF"/>
                </a:solidFill>
              </a:defRPr>
            </a:lvl1pPr>
            <a:lvl2pPr lvl="1" algn="l">
              <a:lnSpc>
                <a:spcPct val="100000"/>
              </a:lnSpc>
              <a:spcBef>
                <a:spcPts val="0"/>
              </a:spcBef>
              <a:spcAft>
                <a:spcPts val="0"/>
              </a:spcAft>
              <a:buSzPts val="2667"/>
              <a:buNone/>
              <a:defRPr sz="2667">
                <a:solidFill>
                  <a:srgbClr val="FFFFFF"/>
                </a:solidFill>
              </a:defRPr>
            </a:lvl2pPr>
            <a:lvl3pPr lvl="2" algn="l">
              <a:lnSpc>
                <a:spcPct val="100000"/>
              </a:lnSpc>
              <a:spcBef>
                <a:spcPts val="0"/>
              </a:spcBef>
              <a:spcAft>
                <a:spcPts val="0"/>
              </a:spcAft>
              <a:buSzPts val="2667"/>
              <a:buNone/>
              <a:defRPr sz="2667">
                <a:solidFill>
                  <a:srgbClr val="FFFFFF"/>
                </a:solidFill>
              </a:defRPr>
            </a:lvl3pPr>
            <a:lvl4pPr lvl="3" algn="l">
              <a:lnSpc>
                <a:spcPct val="100000"/>
              </a:lnSpc>
              <a:spcBef>
                <a:spcPts val="0"/>
              </a:spcBef>
              <a:spcAft>
                <a:spcPts val="0"/>
              </a:spcAft>
              <a:buSzPts val="2667"/>
              <a:buNone/>
              <a:defRPr sz="2667">
                <a:solidFill>
                  <a:srgbClr val="FFFFFF"/>
                </a:solidFill>
              </a:defRPr>
            </a:lvl4pPr>
            <a:lvl5pPr lvl="4" algn="l">
              <a:lnSpc>
                <a:spcPct val="100000"/>
              </a:lnSpc>
              <a:spcBef>
                <a:spcPts val="0"/>
              </a:spcBef>
              <a:spcAft>
                <a:spcPts val="0"/>
              </a:spcAft>
              <a:buSzPts val="2667"/>
              <a:buNone/>
              <a:defRPr sz="2667">
                <a:solidFill>
                  <a:srgbClr val="FFFFFF"/>
                </a:solidFill>
              </a:defRPr>
            </a:lvl5pPr>
            <a:lvl6pPr lvl="5" algn="l">
              <a:lnSpc>
                <a:spcPct val="100000"/>
              </a:lnSpc>
              <a:spcBef>
                <a:spcPts val="0"/>
              </a:spcBef>
              <a:spcAft>
                <a:spcPts val="0"/>
              </a:spcAft>
              <a:buSzPts val="2667"/>
              <a:buNone/>
              <a:defRPr sz="2667">
                <a:solidFill>
                  <a:srgbClr val="FFFFFF"/>
                </a:solidFill>
              </a:defRPr>
            </a:lvl6pPr>
            <a:lvl7pPr lvl="6" algn="l">
              <a:lnSpc>
                <a:spcPct val="100000"/>
              </a:lnSpc>
              <a:spcBef>
                <a:spcPts val="0"/>
              </a:spcBef>
              <a:spcAft>
                <a:spcPts val="0"/>
              </a:spcAft>
              <a:buSzPts val="2667"/>
              <a:buNone/>
              <a:defRPr sz="2667">
                <a:solidFill>
                  <a:srgbClr val="FFFFFF"/>
                </a:solidFill>
              </a:defRPr>
            </a:lvl7pPr>
            <a:lvl8pPr lvl="7" algn="l">
              <a:lnSpc>
                <a:spcPct val="100000"/>
              </a:lnSpc>
              <a:spcBef>
                <a:spcPts val="0"/>
              </a:spcBef>
              <a:spcAft>
                <a:spcPts val="0"/>
              </a:spcAft>
              <a:buSzPts val="2667"/>
              <a:buNone/>
              <a:defRPr sz="2667">
                <a:solidFill>
                  <a:srgbClr val="FFFFFF"/>
                </a:solidFill>
              </a:defRPr>
            </a:lvl8pPr>
            <a:lvl9pPr lvl="8" algn="l">
              <a:lnSpc>
                <a:spcPct val="100000"/>
              </a:lnSpc>
              <a:spcBef>
                <a:spcPts val="0"/>
              </a:spcBef>
              <a:spcAft>
                <a:spcPts val="0"/>
              </a:spcAft>
              <a:buSzPts val="2667"/>
              <a:buNone/>
              <a:defRPr sz="2667">
                <a:solidFill>
                  <a:srgbClr val="FFFFFF"/>
                </a:solidFil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 2 columns with intro text">
  <p:cSld name="TITLE_AND_BODY_1_2">
    <p:spTree>
      <p:nvGrpSpPr>
        <p:cNvPr id="1" name="Shape 66"/>
        <p:cNvGrpSpPr/>
        <p:nvPr/>
      </p:nvGrpSpPr>
      <p:grpSpPr>
        <a:xfrm>
          <a:off x="0" y="0"/>
          <a:ext cx="0" cy="0"/>
          <a:chOff x="0" y="0"/>
          <a:chExt cx="0" cy="0"/>
        </a:xfrm>
      </p:grpSpPr>
      <p:sp>
        <p:nvSpPr>
          <p:cNvPr id="67" name="Google Shape;67;p56"/>
          <p:cNvSpPr/>
          <p:nvPr/>
        </p:nvSpPr>
        <p:spPr>
          <a:xfrm>
            <a:off x="2872750" y="0"/>
            <a:ext cx="7287333" cy="57150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68" name="Google Shape;68;p56"/>
          <p:cNvSpPr txBox="1">
            <a:spLocks noGrp="1"/>
          </p:cNvSpPr>
          <p:nvPr>
            <p:ph type="title"/>
          </p:nvPr>
        </p:nvSpPr>
        <p:spPr>
          <a:xfrm>
            <a:off x="279400" y="341313"/>
            <a:ext cx="2247900" cy="5048250"/>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56"/>
          <p:cNvSpPr txBox="1">
            <a:spLocks noGrp="1"/>
          </p:cNvSpPr>
          <p:nvPr>
            <p:ph type="body" idx="1"/>
          </p:nvPr>
        </p:nvSpPr>
        <p:spPr>
          <a:xfrm>
            <a:off x="3048000" y="325438"/>
            <a:ext cx="6869556" cy="1341900"/>
          </a:xfrm>
          <a:prstGeom prst="rect">
            <a:avLst/>
          </a:prstGeom>
          <a:noFill/>
          <a:ln>
            <a:noFill/>
          </a:ln>
        </p:spPr>
        <p:txBody>
          <a:bodyPr spcFirstLastPara="1" wrap="square" lIns="91425" tIns="91425" rIns="91425" bIns="91425" anchor="t" anchorCtr="0">
            <a:noAutofit/>
          </a:bodyPr>
          <a:lstStyle>
            <a:lvl1pPr marL="457200" marR="0" lvl="0" indent="-228600" algn="l">
              <a:lnSpc>
                <a:spcPct val="115000"/>
              </a:lnSpc>
              <a:spcBef>
                <a:spcPts val="600"/>
              </a:spcBef>
              <a:spcAft>
                <a:spcPts val="0"/>
              </a:spcAft>
              <a:buClr>
                <a:schemeClr val="dk2"/>
              </a:buClr>
              <a:buSzPts val="1600"/>
              <a:buNone/>
              <a:defRPr sz="1800" i="1" u="none" strike="noStrike" cap="none">
                <a:solidFill>
                  <a:schemeClr val="dk2"/>
                </a:solidFill>
              </a:defRPr>
            </a:lvl1pPr>
            <a:lvl2pPr marL="914400" marR="0" lvl="1" indent="-330200" algn="l">
              <a:lnSpc>
                <a:spcPct val="115000"/>
              </a:lnSpc>
              <a:spcBef>
                <a:spcPts val="0"/>
              </a:spcBef>
              <a:spcAft>
                <a:spcPts val="0"/>
              </a:spcAft>
              <a:buClr>
                <a:schemeClr val="dk2"/>
              </a:buClr>
              <a:buSzPts val="1600"/>
              <a:buChar char="○"/>
              <a:defRPr sz="1700" i="1" u="none" strike="noStrike" cap="none">
                <a:solidFill>
                  <a:schemeClr val="dk2"/>
                </a:solidFill>
              </a:defRPr>
            </a:lvl2pPr>
            <a:lvl3pPr marL="1371600" marR="0" lvl="2" indent="-330200" algn="l">
              <a:lnSpc>
                <a:spcPct val="115000"/>
              </a:lnSpc>
              <a:spcBef>
                <a:spcPts val="0"/>
              </a:spcBef>
              <a:spcAft>
                <a:spcPts val="0"/>
              </a:spcAft>
              <a:buClr>
                <a:schemeClr val="dk2"/>
              </a:buClr>
              <a:buSzPts val="1600"/>
              <a:buChar char="■"/>
              <a:defRPr sz="1500" i="1" u="none" strike="noStrike" cap="none">
                <a:solidFill>
                  <a:schemeClr val="dk2"/>
                </a:solidFill>
              </a:defRPr>
            </a:lvl3pPr>
            <a:lvl4pPr marL="1828800" marR="0" lvl="3" indent="-330200" algn="l">
              <a:lnSpc>
                <a:spcPct val="115000"/>
              </a:lnSpc>
              <a:spcBef>
                <a:spcPts val="0"/>
              </a:spcBef>
              <a:spcAft>
                <a:spcPts val="0"/>
              </a:spcAft>
              <a:buClr>
                <a:schemeClr val="dk2"/>
              </a:buClr>
              <a:buSzPts val="1600"/>
              <a:buChar char="●"/>
              <a:defRPr sz="1400" i="1" u="none" strike="noStrike" cap="none">
                <a:solidFill>
                  <a:schemeClr val="dk2"/>
                </a:solidFill>
              </a:defRPr>
            </a:lvl4pPr>
            <a:lvl5pPr marL="2286000" marR="0" lvl="4" indent="-330200" algn="l">
              <a:lnSpc>
                <a:spcPct val="115000"/>
              </a:lnSpc>
              <a:spcBef>
                <a:spcPts val="0"/>
              </a:spcBef>
              <a:spcAft>
                <a:spcPts val="0"/>
              </a:spcAft>
              <a:buClr>
                <a:schemeClr val="dk2"/>
              </a:buClr>
              <a:buSzPts val="1600"/>
              <a:buChar char="○"/>
              <a:defRPr sz="1200" i="1" u="none" strike="noStrike" cap="none">
                <a:solidFill>
                  <a:schemeClr val="dk2"/>
                </a:solidFill>
              </a:defRPr>
            </a:lvl5pPr>
            <a:lvl6pPr marL="2743200" marR="0" lvl="5" indent="-330200" algn="l">
              <a:lnSpc>
                <a:spcPct val="115000"/>
              </a:lnSpc>
              <a:spcBef>
                <a:spcPts val="0"/>
              </a:spcBef>
              <a:spcAft>
                <a:spcPts val="0"/>
              </a:spcAft>
              <a:buClr>
                <a:schemeClr val="dk2"/>
              </a:buClr>
              <a:buSzPts val="1600"/>
              <a:buChar char="■"/>
              <a:defRPr sz="1600" i="1" u="none" strike="noStrike" cap="none">
                <a:solidFill>
                  <a:schemeClr val="dk2"/>
                </a:solidFill>
              </a:defRPr>
            </a:lvl6pPr>
            <a:lvl7pPr marL="3200400" marR="0" lvl="6" indent="-330200" algn="l">
              <a:lnSpc>
                <a:spcPct val="115000"/>
              </a:lnSpc>
              <a:spcBef>
                <a:spcPts val="0"/>
              </a:spcBef>
              <a:spcAft>
                <a:spcPts val="0"/>
              </a:spcAft>
              <a:buClr>
                <a:schemeClr val="dk2"/>
              </a:buClr>
              <a:buSzPts val="1600"/>
              <a:buChar char="●"/>
              <a:defRPr sz="1600" i="1" u="none" strike="noStrike" cap="none">
                <a:solidFill>
                  <a:schemeClr val="dk2"/>
                </a:solidFill>
              </a:defRPr>
            </a:lvl7pPr>
            <a:lvl8pPr marL="3657600" marR="0" lvl="7" indent="-330200" algn="l">
              <a:lnSpc>
                <a:spcPct val="115000"/>
              </a:lnSpc>
              <a:spcBef>
                <a:spcPts val="0"/>
              </a:spcBef>
              <a:spcAft>
                <a:spcPts val="0"/>
              </a:spcAft>
              <a:buClr>
                <a:schemeClr val="dk2"/>
              </a:buClr>
              <a:buSzPts val="1600"/>
              <a:buChar char="○"/>
              <a:defRPr sz="1600" i="1" u="none" strike="noStrike" cap="none">
                <a:solidFill>
                  <a:schemeClr val="dk2"/>
                </a:solidFill>
              </a:defRPr>
            </a:lvl8pPr>
            <a:lvl9pPr marL="4114800" marR="0" lvl="8" indent="-330200" algn="l">
              <a:lnSpc>
                <a:spcPct val="115000"/>
              </a:lnSpc>
              <a:spcBef>
                <a:spcPts val="0"/>
              </a:spcBef>
              <a:spcAft>
                <a:spcPts val="0"/>
              </a:spcAft>
              <a:buClr>
                <a:schemeClr val="dk2"/>
              </a:buClr>
              <a:buSzPts val="1600"/>
              <a:buChar char="■"/>
              <a:defRPr sz="1600" i="1" u="none" strike="noStrike" cap="none">
                <a:solidFill>
                  <a:schemeClr val="dk2"/>
                </a:solidFill>
              </a:defRPr>
            </a:lvl9pPr>
          </a:lstStyle>
          <a:p>
            <a:endParaRPr/>
          </a:p>
        </p:txBody>
      </p:sp>
      <p:sp>
        <p:nvSpPr>
          <p:cNvPr id="70" name="Google Shape;70;p56"/>
          <p:cNvSpPr txBox="1">
            <a:spLocks noGrp="1"/>
          </p:cNvSpPr>
          <p:nvPr>
            <p:ph type="body" idx="2"/>
          </p:nvPr>
        </p:nvSpPr>
        <p:spPr>
          <a:xfrm>
            <a:off x="3048000" y="2071263"/>
            <a:ext cx="3381363" cy="3318300"/>
          </a:xfrm>
          <a:prstGeom prst="rect">
            <a:avLst/>
          </a:prstGeom>
          <a:noFill/>
          <a:ln>
            <a:noFill/>
          </a:ln>
        </p:spPr>
        <p:txBody>
          <a:bodyPr spcFirstLastPara="1" wrap="square" lIns="91425" tIns="91425" rIns="91425" bIns="91425" anchor="t" anchorCtr="0">
            <a:noAutofit/>
          </a:bodyPr>
          <a:lstStyle>
            <a:lvl1pPr marL="457200" marR="0" lvl="0" indent="-298450" algn="l">
              <a:lnSpc>
                <a:spcPct val="100000"/>
              </a:lnSpc>
              <a:spcBef>
                <a:spcPts val="600"/>
              </a:spcBef>
              <a:spcAft>
                <a:spcPts val="0"/>
              </a:spcAft>
              <a:buClr>
                <a:schemeClr val="dk2"/>
              </a:buClr>
              <a:buSzPts val="1100"/>
              <a:buChar char="●"/>
              <a:defRPr sz="1700" i="0" u="none" strike="noStrike" cap="none">
                <a:solidFill>
                  <a:schemeClr val="dk2"/>
                </a:solidFill>
              </a:defRPr>
            </a:lvl1pPr>
            <a:lvl2pPr marL="914400" marR="0" lvl="1" indent="-298450" algn="l">
              <a:lnSpc>
                <a:spcPct val="100000"/>
              </a:lnSpc>
              <a:spcBef>
                <a:spcPts val="300"/>
              </a:spcBef>
              <a:spcAft>
                <a:spcPts val="0"/>
              </a:spcAft>
              <a:buClr>
                <a:schemeClr val="dk2"/>
              </a:buClr>
              <a:buSzPts val="1100"/>
              <a:buChar char="○"/>
              <a:defRPr sz="1500" i="0" u="none" strike="noStrike" cap="none">
                <a:solidFill>
                  <a:schemeClr val="dk2"/>
                </a:solidFill>
              </a:defRPr>
            </a:lvl2pPr>
            <a:lvl3pPr marL="1371600" marR="0" lvl="2" indent="-298450" algn="l">
              <a:lnSpc>
                <a:spcPct val="100000"/>
              </a:lnSpc>
              <a:spcBef>
                <a:spcPts val="300"/>
              </a:spcBef>
              <a:spcAft>
                <a:spcPts val="0"/>
              </a:spcAft>
              <a:buClr>
                <a:schemeClr val="dk2"/>
              </a:buClr>
              <a:buSzPts val="1100"/>
              <a:buChar char="■"/>
              <a:defRPr sz="1400" i="0" u="none" strike="noStrike" cap="none">
                <a:solidFill>
                  <a:schemeClr val="dk2"/>
                </a:solidFill>
              </a:defRPr>
            </a:lvl3pPr>
            <a:lvl4pPr marL="1828800" marR="0" lvl="3" indent="-298450" algn="l">
              <a:lnSpc>
                <a:spcPct val="100000"/>
              </a:lnSpc>
              <a:spcBef>
                <a:spcPts val="300"/>
              </a:spcBef>
              <a:spcAft>
                <a:spcPts val="0"/>
              </a:spcAft>
              <a:buClr>
                <a:schemeClr val="dk2"/>
              </a:buClr>
              <a:buSzPts val="1100"/>
              <a:buChar char="●"/>
              <a:defRPr sz="1200" i="0" u="none" strike="noStrike" cap="none">
                <a:solidFill>
                  <a:schemeClr val="dk2"/>
                </a:solidFill>
              </a:defRPr>
            </a:lvl4pPr>
            <a:lvl5pPr marL="2286000" marR="0" lvl="4" indent="-298450" algn="l">
              <a:lnSpc>
                <a:spcPct val="100000"/>
              </a:lnSpc>
              <a:spcBef>
                <a:spcPts val="300"/>
              </a:spcBef>
              <a:spcAft>
                <a:spcPts val="0"/>
              </a:spcAft>
              <a:buClr>
                <a:schemeClr val="dk2"/>
              </a:buClr>
              <a:buSzPts val="1100"/>
              <a:buChar char="○"/>
              <a:defRPr sz="1100" i="0" u="none" strike="noStrike" cap="none">
                <a:solidFill>
                  <a:schemeClr val="dk2"/>
                </a:solidFill>
              </a:defRPr>
            </a:lvl5pPr>
            <a:lvl6pPr marL="2743200" marR="0" lvl="5" indent="-298450" algn="l">
              <a:lnSpc>
                <a:spcPct val="115000"/>
              </a:lnSpc>
              <a:spcBef>
                <a:spcPts val="0"/>
              </a:spcBef>
              <a:spcAft>
                <a:spcPts val="0"/>
              </a:spcAft>
              <a:buClr>
                <a:schemeClr val="dk2"/>
              </a:buClr>
              <a:buSzPts val="1100"/>
              <a:buChar char="■"/>
              <a:defRPr sz="1100" i="0" u="none" strike="noStrike" cap="none">
                <a:solidFill>
                  <a:schemeClr val="dk2"/>
                </a:solidFill>
              </a:defRPr>
            </a:lvl6pPr>
            <a:lvl7pPr marL="3200400" marR="0" lvl="6" indent="-298450" algn="l">
              <a:lnSpc>
                <a:spcPct val="115000"/>
              </a:lnSpc>
              <a:spcBef>
                <a:spcPts val="0"/>
              </a:spcBef>
              <a:spcAft>
                <a:spcPts val="0"/>
              </a:spcAft>
              <a:buClr>
                <a:schemeClr val="dk2"/>
              </a:buClr>
              <a:buSzPts val="1100"/>
              <a:buChar char="●"/>
              <a:defRPr sz="1100" i="0" u="none" strike="noStrike" cap="none">
                <a:solidFill>
                  <a:schemeClr val="dk2"/>
                </a:solidFill>
              </a:defRPr>
            </a:lvl7pPr>
            <a:lvl8pPr marL="3657600" marR="0" lvl="7" indent="-298450" algn="l">
              <a:lnSpc>
                <a:spcPct val="115000"/>
              </a:lnSpc>
              <a:spcBef>
                <a:spcPts val="0"/>
              </a:spcBef>
              <a:spcAft>
                <a:spcPts val="0"/>
              </a:spcAft>
              <a:buClr>
                <a:schemeClr val="dk2"/>
              </a:buClr>
              <a:buSzPts val="1100"/>
              <a:buChar char="○"/>
              <a:defRPr sz="1100" i="0" u="none" strike="noStrike" cap="none">
                <a:solidFill>
                  <a:schemeClr val="dk2"/>
                </a:solidFill>
              </a:defRPr>
            </a:lvl8pPr>
            <a:lvl9pPr marL="4114800" marR="0" lvl="8" indent="-298450" algn="l">
              <a:lnSpc>
                <a:spcPct val="115000"/>
              </a:lnSpc>
              <a:spcBef>
                <a:spcPts val="0"/>
              </a:spcBef>
              <a:spcAft>
                <a:spcPts val="0"/>
              </a:spcAft>
              <a:buClr>
                <a:schemeClr val="dk2"/>
              </a:buClr>
              <a:buSzPts val="1100"/>
              <a:buChar char="■"/>
              <a:defRPr sz="1100" i="0" u="none" strike="noStrike" cap="none">
                <a:solidFill>
                  <a:schemeClr val="dk2"/>
                </a:solidFill>
              </a:defRPr>
            </a:lvl9pPr>
          </a:lstStyle>
          <a:p>
            <a:endParaRPr/>
          </a:p>
        </p:txBody>
      </p:sp>
      <p:sp>
        <p:nvSpPr>
          <p:cNvPr id="71" name="Google Shape;71;p56"/>
          <p:cNvSpPr txBox="1">
            <a:spLocks noGrp="1"/>
          </p:cNvSpPr>
          <p:nvPr>
            <p:ph type="body" idx="3"/>
          </p:nvPr>
        </p:nvSpPr>
        <p:spPr>
          <a:xfrm>
            <a:off x="6524636" y="2071263"/>
            <a:ext cx="3381364" cy="3318300"/>
          </a:xfrm>
          <a:prstGeom prst="rect">
            <a:avLst/>
          </a:prstGeom>
          <a:noFill/>
          <a:ln>
            <a:noFill/>
          </a:ln>
        </p:spPr>
        <p:txBody>
          <a:bodyPr spcFirstLastPara="1" wrap="square" lIns="91425" tIns="91425" rIns="91425" bIns="91425" anchor="t" anchorCtr="0">
            <a:noAutofit/>
          </a:bodyPr>
          <a:lstStyle>
            <a:lvl1pPr marL="457200" marR="0" lvl="0" indent="-298450" algn="l">
              <a:lnSpc>
                <a:spcPct val="100000"/>
              </a:lnSpc>
              <a:spcBef>
                <a:spcPts val="600"/>
              </a:spcBef>
              <a:spcAft>
                <a:spcPts val="0"/>
              </a:spcAft>
              <a:buClr>
                <a:schemeClr val="dk2"/>
              </a:buClr>
              <a:buSzPts val="1100"/>
              <a:buChar char="●"/>
              <a:defRPr sz="1700" i="0" u="none" strike="noStrike" cap="none">
                <a:solidFill>
                  <a:schemeClr val="dk2"/>
                </a:solidFill>
              </a:defRPr>
            </a:lvl1pPr>
            <a:lvl2pPr marL="914400" marR="0" lvl="1" indent="-298450" algn="l">
              <a:lnSpc>
                <a:spcPct val="100000"/>
              </a:lnSpc>
              <a:spcBef>
                <a:spcPts val="300"/>
              </a:spcBef>
              <a:spcAft>
                <a:spcPts val="0"/>
              </a:spcAft>
              <a:buClr>
                <a:schemeClr val="dk2"/>
              </a:buClr>
              <a:buSzPts val="1100"/>
              <a:buChar char="○"/>
              <a:defRPr sz="1500" i="0" u="none" strike="noStrike" cap="none">
                <a:solidFill>
                  <a:schemeClr val="dk2"/>
                </a:solidFill>
              </a:defRPr>
            </a:lvl2pPr>
            <a:lvl3pPr marL="1371600" marR="0" lvl="2" indent="-298450" algn="l">
              <a:lnSpc>
                <a:spcPct val="100000"/>
              </a:lnSpc>
              <a:spcBef>
                <a:spcPts val="300"/>
              </a:spcBef>
              <a:spcAft>
                <a:spcPts val="0"/>
              </a:spcAft>
              <a:buClr>
                <a:schemeClr val="dk2"/>
              </a:buClr>
              <a:buSzPts val="1100"/>
              <a:buChar char="■"/>
              <a:defRPr sz="1400" i="0" u="none" strike="noStrike" cap="none">
                <a:solidFill>
                  <a:schemeClr val="dk2"/>
                </a:solidFill>
              </a:defRPr>
            </a:lvl3pPr>
            <a:lvl4pPr marL="1828800" marR="0" lvl="3" indent="-298450" algn="l">
              <a:lnSpc>
                <a:spcPct val="100000"/>
              </a:lnSpc>
              <a:spcBef>
                <a:spcPts val="300"/>
              </a:spcBef>
              <a:spcAft>
                <a:spcPts val="0"/>
              </a:spcAft>
              <a:buClr>
                <a:schemeClr val="dk2"/>
              </a:buClr>
              <a:buSzPts val="1100"/>
              <a:buChar char="●"/>
              <a:defRPr sz="1200" i="0" u="none" strike="noStrike" cap="none">
                <a:solidFill>
                  <a:schemeClr val="dk2"/>
                </a:solidFill>
              </a:defRPr>
            </a:lvl4pPr>
            <a:lvl5pPr marL="2286000" marR="0" lvl="4" indent="-298450" algn="l">
              <a:lnSpc>
                <a:spcPct val="100000"/>
              </a:lnSpc>
              <a:spcBef>
                <a:spcPts val="300"/>
              </a:spcBef>
              <a:spcAft>
                <a:spcPts val="0"/>
              </a:spcAft>
              <a:buClr>
                <a:schemeClr val="dk2"/>
              </a:buClr>
              <a:buSzPts val="1100"/>
              <a:buChar char="○"/>
              <a:defRPr sz="1100" i="0" u="none" strike="noStrike" cap="none">
                <a:solidFill>
                  <a:schemeClr val="dk2"/>
                </a:solidFill>
              </a:defRPr>
            </a:lvl5pPr>
            <a:lvl6pPr marL="2743200" marR="0" lvl="5" indent="-298450" algn="l">
              <a:lnSpc>
                <a:spcPct val="115000"/>
              </a:lnSpc>
              <a:spcBef>
                <a:spcPts val="0"/>
              </a:spcBef>
              <a:spcAft>
                <a:spcPts val="0"/>
              </a:spcAft>
              <a:buClr>
                <a:schemeClr val="dk2"/>
              </a:buClr>
              <a:buSzPts val="1100"/>
              <a:buChar char="■"/>
              <a:defRPr sz="1100" i="0" u="none" strike="noStrike" cap="none">
                <a:solidFill>
                  <a:schemeClr val="dk2"/>
                </a:solidFill>
              </a:defRPr>
            </a:lvl6pPr>
            <a:lvl7pPr marL="3200400" marR="0" lvl="6" indent="-298450" algn="l">
              <a:lnSpc>
                <a:spcPct val="115000"/>
              </a:lnSpc>
              <a:spcBef>
                <a:spcPts val="0"/>
              </a:spcBef>
              <a:spcAft>
                <a:spcPts val="0"/>
              </a:spcAft>
              <a:buClr>
                <a:schemeClr val="dk2"/>
              </a:buClr>
              <a:buSzPts val="1100"/>
              <a:buChar char="●"/>
              <a:defRPr sz="1100" i="0" u="none" strike="noStrike" cap="none">
                <a:solidFill>
                  <a:schemeClr val="dk2"/>
                </a:solidFill>
              </a:defRPr>
            </a:lvl7pPr>
            <a:lvl8pPr marL="3657600" marR="0" lvl="7" indent="-298450" algn="l">
              <a:lnSpc>
                <a:spcPct val="115000"/>
              </a:lnSpc>
              <a:spcBef>
                <a:spcPts val="0"/>
              </a:spcBef>
              <a:spcAft>
                <a:spcPts val="0"/>
              </a:spcAft>
              <a:buClr>
                <a:schemeClr val="dk2"/>
              </a:buClr>
              <a:buSzPts val="1100"/>
              <a:buChar char="○"/>
              <a:defRPr sz="1100" i="0" u="none" strike="noStrike" cap="none">
                <a:solidFill>
                  <a:schemeClr val="dk2"/>
                </a:solidFill>
              </a:defRPr>
            </a:lvl8pPr>
            <a:lvl9pPr marL="4114800" marR="0" lvl="8" indent="-298450" algn="l">
              <a:lnSpc>
                <a:spcPct val="115000"/>
              </a:lnSpc>
              <a:spcBef>
                <a:spcPts val="0"/>
              </a:spcBef>
              <a:spcAft>
                <a:spcPts val="0"/>
              </a:spcAft>
              <a:buClr>
                <a:schemeClr val="dk2"/>
              </a:buClr>
              <a:buSzPts val="1100"/>
              <a:buChar char="■"/>
              <a:defRPr sz="1100" i="0" u="none" strike="noStrike" cap="none">
                <a:solidFill>
                  <a:schemeClr val="dk2"/>
                </a:solidFill>
              </a:defRPr>
            </a:lvl9pPr>
          </a:lstStyle>
          <a:p>
            <a:endParaRPr/>
          </a:p>
        </p:txBody>
      </p:sp>
      <p:sp>
        <p:nvSpPr>
          <p:cNvPr id="72" name="Google Shape;72;p56"/>
          <p:cNvSpPr txBox="1">
            <a:spLocks noGrp="1"/>
          </p:cNvSpPr>
          <p:nvPr>
            <p:ph type="ftr" idx="11"/>
          </p:nvPr>
        </p:nvSpPr>
        <p:spPr>
          <a:xfrm>
            <a:off x="279400" y="5389563"/>
            <a:ext cx="8772236" cy="211136"/>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3" name="Google Shape;73;p56"/>
          <p:cNvSpPr txBox="1">
            <a:spLocks noGrp="1"/>
          </p:cNvSpPr>
          <p:nvPr>
            <p:ph type="sldNum" idx="12"/>
          </p:nvPr>
        </p:nvSpPr>
        <p:spPr>
          <a:xfrm>
            <a:off x="9162472" y="5389563"/>
            <a:ext cx="743527" cy="211138"/>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Heading 1">
  <p:cSld name="Title">
    <p:spTree>
      <p:nvGrpSpPr>
        <p:cNvPr id="1" name="Shape 74"/>
        <p:cNvGrpSpPr/>
        <p:nvPr/>
      </p:nvGrpSpPr>
      <p:grpSpPr>
        <a:xfrm>
          <a:off x="0" y="0"/>
          <a:ext cx="0" cy="0"/>
          <a:chOff x="0" y="0"/>
          <a:chExt cx="0" cy="0"/>
        </a:xfrm>
      </p:grpSpPr>
      <p:sp>
        <p:nvSpPr>
          <p:cNvPr id="75" name="Google Shape;75;p45"/>
          <p:cNvSpPr/>
          <p:nvPr/>
        </p:nvSpPr>
        <p:spPr>
          <a:xfrm flipH="1">
            <a:off x="-764" y="0"/>
            <a:ext cx="5084000" cy="57150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76" name="Google Shape;76;p45"/>
          <p:cNvSpPr txBox="1">
            <a:spLocks noGrp="1"/>
          </p:cNvSpPr>
          <p:nvPr>
            <p:ph type="ctrTitle"/>
          </p:nvPr>
        </p:nvSpPr>
        <p:spPr>
          <a:xfrm>
            <a:off x="279400" y="1752056"/>
            <a:ext cx="4546461" cy="2628900"/>
          </a:xfrm>
          <a:prstGeom prst="rect">
            <a:avLst/>
          </a:prstGeom>
          <a:noFill/>
          <a:ln>
            <a:noFill/>
          </a:ln>
        </p:spPr>
        <p:txBody>
          <a:bodyPr spcFirstLastPara="1" wrap="square" lIns="91425" tIns="91425" rIns="91425" bIns="91425" anchor="b" anchorCtr="0">
            <a:noAutofit/>
          </a:bodyPr>
          <a:lstStyle>
            <a:lvl1pPr marR="0" lvl="0" algn="l">
              <a:lnSpc>
                <a:spcPct val="115000"/>
              </a:lnSpc>
              <a:spcBef>
                <a:spcPts val="0"/>
              </a:spcBef>
              <a:spcAft>
                <a:spcPts val="0"/>
              </a:spcAft>
              <a:buClr>
                <a:schemeClr val="dk2"/>
              </a:buClr>
              <a:buSzPts val="3000"/>
              <a:buNone/>
              <a:defRPr sz="3000" i="0" u="none" strike="noStrike" cap="none">
                <a:solidFill>
                  <a:schemeClr val="dk2"/>
                </a:solidFill>
              </a:defRPr>
            </a:lvl1pPr>
            <a:lvl2pPr marR="0" lvl="1" algn="l">
              <a:lnSpc>
                <a:spcPct val="100000"/>
              </a:lnSpc>
              <a:spcBef>
                <a:spcPts val="0"/>
              </a:spcBef>
              <a:spcAft>
                <a:spcPts val="0"/>
              </a:spcAft>
              <a:buClr>
                <a:srgbClr val="F67031"/>
              </a:buClr>
              <a:buSzPts val="3000"/>
              <a:buNone/>
              <a:defRPr sz="3000" b="1" i="0" u="none" strike="noStrike" cap="none">
                <a:solidFill>
                  <a:srgbClr val="F67031"/>
                </a:solidFill>
              </a:defRPr>
            </a:lvl2pPr>
            <a:lvl3pPr marR="0" lvl="2" algn="l">
              <a:lnSpc>
                <a:spcPct val="100000"/>
              </a:lnSpc>
              <a:spcBef>
                <a:spcPts val="0"/>
              </a:spcBef>
              <a:spcAft>
                <a:spcPts val="0"/>
              </a:spcAft>
              <a:buClr>
                <a:srgbClr val="F67031"/>
              </a:buClr>
              <a:buSzPts val="3000"/>
              <a:buNone/>
              <a:defRPr sz="3000" b="1" i="0" u="none" strike="noStrike" cap="none">
                <a:solidFill>
                  <a:srgbClr val="F67031"/>
                </a:solidFill>
              </a:defRPr>
            </a:lvl3pPr>
            <a:lvl4pPr marR="0" lvl="3" algn="l">
              <a:lnSpc>
                <a:spcPct val="100000"/>
              </a:lnSpc>
              <a:spcBef>
                <a:spcPts val="0"/>
              </a:spcBef>
              <a:spcAft>
                <a:spcPts val="0"/>
              </a:spcAft>
              <a:buClr>
                <a:srgbClr val="F67031"/>
              </a:buClr>
              <a:buSzPts val="3000"/>
              <a:buNone/>
              <a:defRPr sz="3000" b="1" i="0" u="none" strike="noStrike" cap="none">
                <a:solidFill>
                  <a:srgbClr val="F67031"/>
                </a:solidFill>
              </a:defRPr>
            </a:lvl4pPr>
            <a:lvl5pPr marR="0" lvl="4" algn="l">
              <a:lnSpc>
                <a:spcPct val="100000"/>
              </a:lnSpc>
              <a:spcBef>
                <a:spcPts val="0"/>
              </a:spcBef>
              <a:spcAft>
                <a:spcPts val="0"/>
              </a:spcAft>
              <a:buClr>
                <a:srgbClr val="F67031"/>
              </a:buClr>
              <a:buSzPts val="3000"/>
              <a:buNone/>
              <a:defRPr sz="3000" b="1" i="0" u="none" strike="noStrike" cap="none">
                <a:solidFill>
                  <a:srgbClr val="F67031"/>
                </a:solidFill>
              </a:defRPr>
            </a:lvl5pPr>
            <a:lvl6pPr marR="0" lvl="5" algn="l">
              <a:lnSpc>
                <a:spcPct val="100000"/>
              </a:lnSpc>
              <a:spcBef>
                <a:spcPts val="0"/>
              </a:spcBef>
              <a:spcAft>
                <a:spcPts val="0"/>
              </a:spcAft>
              <a:buClr>
                <a:srgbClr val="F67031"/>
              </a:buClr>
              <a:buSzPts val="3000"/>
              <a:buNone/>
              <a:defRPr sz="3000" b="1" i="0" u="none" strike="noStrike" cap="none">
                <a:solidFill>
                  <a:srgbClr val="F67031"/>
                </a:solidFill>
              </a:defRPr>
            </a:lvl6pPr>
            <a:lvl7pPr marR="0" lvl="6" algn="l">
              <a:lnSpc>
                <a:spcPct val="100000"/>
              </a:lnSpc>
              <a:spcBef>
                <a:spcPts val="0"/>
              </a:spcBef>
              <a:spcAft>
                <a:spcPts val="0"/>
              </a:spcAft>
              <a:buClr>
                <a:srgbClr val="F67031"/>
              </a:buClr>
              <a:buSzPts val="3000"/>
              <a:buNone/>
              <a:defRPr sz="3000" b="1" i="0" u="none" strike="noStrike" cap="none">
                <a:solidFill>
                  <a:srgbClr val="F67031"/>
                </a:solidFill>
              </a:defRPr>
            </a:lvl7pPr>
            <a:lvl8pPr marR="0" lvl="7" algn="l">
              <a:lnSpc>
                <a:spcPct val="100000"/>
              </a:lnSpc>
              <a:spcBef>
                <a:spcPts val="0"/>
              </a:spcBef>
              <a:spcAft>
                <a:spcPts val="0"/>
              </a:spcAft>
              <a:buClr>
                <a:srgbClr val="F67031"/>
              </a:buClr>
              <a:buSzPts val="3000"/>
              <a:buNone/>
              <a:defRPr sz="3000" b="1" i="0" u="none" strike="noStrike" cap="none">
                <a:solidFill>
                  <a:srgbClr val="F67031"/>
                </a:solidFill>
              </a:defRPr>
            </a:lvl8pPr>
            <a:lvl9pPr marR="0" lvl="8" algn="l">
              <a:lnSpc>
                <a:spcPct val="100000"/>
              </a:lnSpc>
              <a:spcBef>
                <a:spcPts val="0"/>
              </a:spcBef>
              <a:spcAft>
                <a:spcPts val="0"/>
              </a:spcAft>
              <a:buClr>
                <a:srgbClr val="F67031"/>
              </a:buClr>
              <a:buSzPts val="3000"/>
              <a:buNone/>
              <a:defRPr sz="3000" b="1" i="0" u="none" strike="noStrike" cap="none">
                <a:solidFill>
                  <a:srgbClr val="F67031"/>
                </a:solidFill>
              </a:defRPr>
            </a:lvl9pPr>
          </a:lstStyle>
          <a:p>
            <a:endParaRPr/>
          </a:p>
        </p:txBody>
      </p:sp>
      <p:sp>
        <p:nvSpPr>
          <p:cNvPr id="77" name="Google Shape;77;p45"/>
          <p:cNvSpPr/>
          <p:nvPr/>
        </p:nvSpPr>
        <p:spPr>
          <a:xfrm>
            <a:off x="5083222" y="-167"/>
            <a:ext cx="117000" cy="5715000"/>
          </a:xfrm>
          <a:prstGeom prst="rect">
            <a:avLst/>
          </a:prstGeom>
          <a:gradFill>
            <a:gsLst>
              <a:gs pos="0">
                <a:srgbClr val="000014">
                  <a:alpha val="43529"/>
                </a:srgbClr>
              </a:gs>
              <a:gs pos="100000">
                <a:srgbClr val="000014">
                  <a:alpha val="0"/>
                </a:srgbClr>
              </a:gs>
            </a:gsLst>
            <a:lin ang="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Arial"/>
              <a:ea typeface="Arial"/>
              <a:cs typeface="Arial"/>
              <a:sym typeface="Arial"/>
            </a:endParaRPr>
          </a:p>
        </p:txBody>
      </p:sp>
      <p:sp>
        <p:nvSpPr>
          <p:cNvPr id="78" name="Google Shape;78;p45"/>
          <p:cNvSpPr txBox="1">
            <a:spLocks noGrp="1"/>
          </p:cNvSpPr>
          <p:nvPr>
            <p:ph type="subTitle" idx="1"/>
          </p:nvPr>
        </p:nvSpPr>
        <p:spPr>
          <a:xfrm>
            <a:off x="279400" y="4381000"/>
            <a:ext cx="4552156" cy="1008300"/>
          </a:xfrm>
          <a:prstGeom prst="rect">
            <a:avLst/>
          </a:prstGeom>
          <a:noFill/>
          <a:ln>
            <a:noFill/>
          </a:ln>
        </p:spPr>
        <p:txBody>
          <a:bodyPr spcFirstLastPara="1" wrap="square" lIns="91425" tIns="91425" rIns="91425" bIns="91425" anchor="t" anchorCtr="0">
            <a:noAutofit/>
          </a:bodyPr>
          <a:lstStyle>
            <a:lvl1pPr marR="0" lvl="0" algn="l">
              <a:lnSpc>
                <a:spcPct val="115000"/>
              </a:lnSpc>
              <a:spcBef>
                <a:spcPts val="600"/>
              </a:spcBef>
              <a:spcAft>
                <a:spcPts val="0"/>
              </a:spcAft>
              <a:buClr>
                <a:srgbClr val="FFFFFF"/>
              </a:buClr>
              <a:buSzPts val="1400"/>
              <a:buNone/>
              <a:defRPr sz="1400" i="0" u="none" strike="noStrike" cap="none">
                <a:solidFill>
                  <a:srgbClr val="434343"/>
                </a:solidFill>
              </a:defRPr>
            </a:lvl1pPr>
            <a:lvl2pPr marR="0" lvl="1" algn="l">
              <a:lnSpc>
                <a:spcPct val="115000"/>
              </a:lnSpc>
              <a:spcBef>
                <a:spcPts val="600"/>
              </a:spcBef>
              <a:spcAft>
                <a:spcPts val="0"/>
              </a:spcAft>
              <a:buClr>
                <a:srgbClr val="FFFFFF"/>
              </a:buClr>
              <a:buSzPts val="1400"/>
              <a:buNone/>
              <a:defRPr sz="1400" i="0" u="none" strike="noStrike" cap="none">
                <a:solidFill>
                  <a:srgbClr val="434343"/>
                </a:solidFill>
              </a:defRPr>
            </a:lvl2pPr>
            <a:lvl3pPr marR="0" lvl="2" algn="l">
              <a:lnSpc>
                <a:spcPct val="115000"/>
              </a:lnSpc>
              <a:spcBef>
                <a:spcPts val="600"/>
              </a:spcBef>
              <a:spcAft>
                <a:spcPts val="0"/>
              </a:spcAft>
              <a:buClr>
                <a:srgbClr val="FFFFFF"/>
              </a:buClr>
              <a:buSzPts val="1400"/>
              <a:buNone/>
              <a:defRPr sz="1400" i="0" u="none" strike="noStrike" cap="none">
                <a:solidFill>
                  <a:srgbClr val="434343"/>
                </a:solidFill>
              </a:defRPr>
            </a:lvl3pPr>
            <a:lvl4pPr marR="0" lvl="3" algn="l">
              <a:lnSpc>
                <a:spcPct val="115000"/>
              </a:lnSpc>
              <a:spcBef>
                <a:spcPts val="600"/>
              </a:spcBef>
              <a:spcAft>
                <a:spcPts val="0"/>
              </a:spcAft>
              <a:buClr>
                <a:srgbClr val="FFFFFF"/>
              </a:buClr>
              <a:buSzPts val="1400"/>
              <a:buNone/>
              <a:defRPr sz="1400" i="0" u="none" strike="noStrike" cap="none">
                <a:solidFill>
                  <a:srgbClr val="434343"/>
                </a:solidFill>
              </a:defRPr>
            </a:lvl4pPr>
            <a:lvl5pPr marR="0" lvl="4" algn="l">
              <a:lnSpc>
                <a:spcPct val="115000"/>
              </a:lnSpc>
              <a:spcBef>
                <a:spcPts val="600"/>
              </a:spcBef>
              <a:spcAft>
                <a:spcPts val="0"/>
              </a:spcAft>
              <a:buClr>
                <a:srgbClr val="FFFFFF"/>
              </a:buClr>
              <a:buSzPts val="1400"/>
              <a:buNone/>
              <a:defRPr sz="1400" i="0" u="none" strike="noStrike" cap="none">
                <a:solidFill>
                  <a:srgbClr val="434343"/>
                </a:solidFill>
              </a:defRPr>
            </a:lvl5pPr>
            <a:lvl6pPr marR="0" lvl="5" algn="l">
              <a:lnSpc>
                <a:spcPct val="115000"/>
              </a:lnSpc>
              <a:spcBef>
                <a:spcPts val="600"/>
              </a:spcBef>
              <a:spcAft>
                <a:spcPts val="0"/>
              </a:spcAft>
              <a:buClr>
                <a:srgbClr val="FFFFFF"/>
              </a:buClr>
              <a:buSzPts val="1400"/>
              <a:buNone/>
              <a:defRPr sz="1400" i="0" u="none" strike="noStrike" cap="none">
                <a:solidFill>
                  <a:srgbClr val="434343"/>
                </a:solidFill>
              </a:defRPr>
            </a:lvl6pPr>
            <a:lvl7pPr marR="0" lvl="6" algn="l">
              <a:lnSpc>
                <a:spcPct val="115000"/>
              </a:lnSpc>
              <a:spcBef>
                <a:spcPts val="600"/>
              </a:spcBef>
              <a:spcAft>
                <a:spcPts val="0"/>
              </a:spcAft>
              <a:buClr>
                <a:srgbClr val="FFFFFF"/>
              </a:buClr>
              <a:buSzPts val="1400"/>
              <a:buNone/>
              <a:defRPr sz="1400" i="0" u="none" strike="noStrike" cap="none">
                <a:solidFill>
                  <a:srgbClr val="434343"/>
                </a:solidFill>
              </a:defRPr>
            </a:lvl7pPr>
            <a:lvl8pPr marR="0" lvl="7" algn="l">
              <a:lnSpc>
                <a:spcPct val="115000"/>
              </a:lnSpc>
              <a:spcBef>
                <a:spcPts val="600"/>
              </a:spcBef>
              <a:spcAft>
                <a:spcPts val="0"/>
              </a:spcAft>
              <a:buClr>
                <a:srgbClr val="FFFFFF"/>
              </a:buClr>
              <a:buSzPts val="1400"/>
              <a:buNone/>
              <a:defRPr sz="1400" i="0" u="none" strike="noStrike" cap="none">
                <a:solidFill>
                  <a:srgbClr val="434343"/>
                </a:solidFill>
              </a:defRPr>
            </a:lvl8pPr>
            <a:lvl9pPr marR="0" lvl="8" algn="l">
              <a:lnSpc>
                <a:spcPct val="115000"/>
              </a:lnSpc>
              <a:spcBef>
                <a:spcPts val="600"/>
              </a:spcBef>
              <a:spcAft>
                <a:spcPts val="0"/>
              </a:spcAft>
              <a:buClr>
                <a:srgbClr val="FFFFFF"/>
              </a:buClr>
              <a:buSzPts val="1400"/>
              <a:buNone/>
              <a:defRPr sz="1400" i="0" u="none" strike="noStrike" cap="none">
                <a:solidFill>
                  <a:srgbClr val="434343"/>
                </a:solidFill>
              </a:defRPr>
            </a:lvl9pPr>
          </a:lstStyle>
          <a:p>
            <a:endParaRPr/>
          </a:p>
        </p:txBody>
      </p:sp>
      <p:sp>
        <p:nvSpPr>
          <p:cNvPr id="79" name="Google Shape;79;p45"/>
          <p:cNvSpPr>
            <a:spLocks noGrp="1"/>
          </p:cNvSpPr>
          <p:nvPr>
            <p:ph type="pic" idx="2"/>
          </p:nvPr>
        </p:nvSpPr>
        <p:spPr>
          <a:xfrm>
            <a:off x="5076779" y="0"/>
            <a:ext cx="5076825" cy="5715000"/>
          </a:xfrm>
          <a:prstGeom prst="rect">
            <a:avLst/>
          </a:prstGeom>
          <a:noFill/>
          <a:ln>
            <a:noFill/>
          </a:ln>
        </p:spPr>
      </p:sp>
    </p:spTree>
  </p:cSld>
  <p:clrMapOvr>
    <a:masterClrMapping/>
  </p:clrMapOvr>
  <p:extLst>
    <p:ext uri="{DCECCB84-F9BA-43D5-87BE-67443E8EF086}">
      <p15:sldGuideLst xmlns:p15="http://schemas.microsoft.com/office/powerpoint/2012/main">
        <p15:guide id="1" pos="3040">
          <p15:clr>
            <a:srgbClr val="FA7B17"/>
          </p15:clr>
        </p15:guide>
        <p15:guide id="2" pos="3200">
          <p15:clr>
            <a:srgbClr val="FA7B17"/>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Figure/Table with Caption 1">
  <p:cSld name="OBJECT_WITH_CAPTION_TEXT_1_1">
    <p:spTree>
      <p:nvGrpSpPr>
        <p:cNvPr id="1" name="Shape 80"/>
        <p:cNvGrpSpPr/>
        <p:nvPr/>
      </p:nvGrpSpPr>
      <p:grpSpPr>
        <a:xfrm>
          <a:off x="0" y="0"/>
          <a:ext cx="0" cy="0"/>
          <a:chOff x="0" y="0"/>
          <a:chExt cx="0" cy="0"/>
        </a:xfrm>
      </p:grpSpPr>
      <p:sp>
        <p:nvSpPr>
          <p:cNvPr id="81" name="Google Shape;81;p55"/>
          <p:cNvSpPr/>
          <p:nvPr/>
        </p:nvSpPr>
        <p:spPr>
          <a:xfrm>
            <a:off x="3773249" y="0"/>
            <a:ext cx="6386667" cy="5715000"/>
          </a:xfrm>
          <a:prstGeom prst="rect">
            <a:avLst/>
          </a:prstGeom>
          <a:solidFill>
            <a:srgbClr val="FFFFFF"/>
          </a:solidFill>
          <a:ln>
            <a:noFill/>
          </a:ln>
        </p:spPr>
        <p:txBody>
          <a:bodyPr spcFirstLastPara="1" wrap="square" lIns="82275" tIns="82275" rIns="82275" bIns="82275" anchor="ctr" anchorCtr="0">
            <a:noAutofit/>
          </a:bodyPr>
          <a:lstStyle/>
          <a:p>
            <a:pPr marL="0" marR="0" lvl="0" indent="0" algn="l" rtl="0">
              <a:lnSpc>
                <a:spcPct val="100000"/>
              </a:lnSpc>
              <a:spcBef>
                <a:spcPts val="0"/>
              </a:spcBef>
              <a:spcAft>
                <a:spcPts val="0"/>
              </a:spcAft>
              <a:buClr>
                <a:srgbClr val="000000"/>
              </a:buClr>
              <a:buSzPts val="1300"/>
              <a:buFont typeface="Arial"/>
              <a:buNone/>
            </a:pPr>
            <a:endParaRPr sz="1300" b="0" i="0" u="none" strike="noStrike" cap="none" dirty="0">
              <a:solidFill>
                <a:srgbClr val="000000"/>
              </a:solidFill>
              <a:latin typeface="Arial"/>
              <a:ea typeface="Arial"/>
              <a:cs typeface="Arial"/>
              <a:sym typeface="Arial"/>
            </a:endParaRPr>
          </a:p>
        </p:txBody>
      </p:sp>
      <p:sp>
        <p:nvSpPr>
          <p:cNvPr id="82" name="Google Shape;82;p55"/>
          <p:cNvSpPr txBox="1">
            <a:spLocks noGrp="1"/>
          </p:cNvSpPr>
          <p:nvPr>
            <p:ph type="title"/>
          </p:nvPr>
        </p:nvSpPr>
        <p:spPr>
          <a:xfrm>
            <a:off x="262446" y="325675"/>
            <a:ext cx="2264854" cy="11538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FFFFFF"/>
              </a:buClr>
              <a:buSzPts val="2400"/>
              <a:buNone/>
              <a:defRPr sz="2400" i="0" u="none" strike="noStrike" cap="none">
                <a:solidFill>
                  <a:srgbClr val="FFFFFF"/>
                </a:solidFill>
              </a:defRPr>
            </a:lvl1pPr>
            <a:lvl2pPr marR="0" lvl="1" algn="l">
              <a:lnSpc>
                <a:spcPct val="100000"/>
              </a:lnSpc>
              <a:spcBef>
                <a:spcPts val="0"/>
              </a:spcBef>
              <a:spcAft>
                <a:spcPts val="0"/>
              </a:spcAft>
              <a:buClr>
                <a:srgbClr val="FFFFFF"/>
              </a:buClr>
              <a:buSzPts val="2400"/>
              <a:buNone/>
              <a:defRPr sz="1400" i="0" u="none" strike="noStrike" cap="none">
                <a:solidFill>
                  <a:srgbClr val="FFFFFF"/>
                </a:solidFill>
              </a:defRPr>
            </a:lvl2pPr>
            <a:lvl3pPr marR="0" lvl="2" algn="l">
              <a:lnSpc>
                <a:spcPct val="100000"/>
              </a:lnSpc>
              <a:spcBef>
                <a:spcPts val="0"/>
              </a:spcBef>
              <a:spcAft>
                <a:spcPts val="0"/>
              </a:spcAft>
              <a:buClr>
                <a:srgbClr val="FFFFFF"/>
              </a:buClr>
              <a:buSzPts val="2400"/>
              <a:buNone/>
              <a:defRPr sz="1400" i="0" u="none" strike="noStrike" cap="none">
                <a:solidFill>
                  <a:srgbClr val="FFFFFF"/>
                </a:solidFill>
              </a:defRPr>
            </a:lvl3pPr>
            <a:lvl4pPr marR="0" lvl="3" algn="l">
              <a:lnSpc>
                <a:spcPct val="100000"/>
              </a:lnSpc>
              <a:spcBef>
                <a:spcPts val="0"/>
              </a:spcBef>
              <a:spcAft>
                <a:spcPts val="0"/>
              </a:spcAft>
              <a:buClr>
                <a:srgbClr val="FFFFFF"/>
              </a:buClr>
              <a:buSzPts val="2400"/>
              <a:buNone/>
              <a:defRPr sz="1400" i="0" u="none" strike="noStrike" cap="none">
                <a:solidFill>
                  <a:srgbClr val="FFFFFF"/>
                </a:solidFill>
              </a:defRPr>
            </a:lvl4pPr>
            <a:lvl5pPr marR="0" lvl="4" algn="l">
              <a:lnSpc>
                <a:spcPct val="100000"/>
              </a:lnSpc>
              <a:spcBef>
                <a:spcPts val="0"/>
              </a:spcBef>
              <a:spcAft>
                <a:spcPts val="0"/>
              </a:spcAft>
              <a:buClr>
                <a:srgbClr val="FFFFFF"/>
              </a:buClr>
              <a:buSzPts val="2400"/>
              <a:buNone/>
              <a:defRPr sz="1400" i="0" u="none" strike="noStrike" cap="none">
                <a:solidFill>
                  <a:srgbClr val="FFFFFF"/>
                </a:solidFill>
              </a:defRPr>
            </a:lvl5pPr>
            <a:lvl6pPr marR="0" lvl="5" algn="l">
              <a:lnSpc>
                <a:spcPct val="100000"/>
              </a:lnSpc>
              <a:spcBef>
                <a:spcPts val="0"/>
              </a:spcBef>
              <a:spcAft>
                <a:spcPts val="0"/>
              </a:spcAft>
              <a:buClr>
                <a:srgbClr val="FFFFFF"/>
              </a:buClr>
              <a:buSzPts val="2400"/>
              <a:buNone/>
              <a:defRPr sz="1400" i="0" u="none" strike="noStrike" cap="none">
                <a:solidFill>
                  <a:srgbClr val="FFFFFF"/>
                </a:solidFill>
              </a:defRPr>
            </a:lvl6pPr>
            <a:lvl7pPr marR="0" lvl="6" algn="l">
              <a:lnSpc>
                <a:spcPct val="100000"/>
              </a:lnSpc>
              <a:spcBef>
                <a:spcPts val="0"/>
              </a:spcBef>
              <a:spcAft>
                <a:spcPts val="0"/>
              </a:spcAft>
              <a:buClr>
                <a:srgbClr val="FFFFFF"/>
              </a:buClr>
              <a:buSzPts val="2400"/>
              <a:buNone/>
              <a:defRPr sz="1400" i="0" u="none" strike="noStrike" cap="none">
                <a:solidFill>
                  <a:srgbClr val="FFFFFF"/>
                </a:solidFill>
              </a:defRPr>
            </a:lvl7pPr>
            <a:lvl8pPr marR="0" lvl="7" algn="l">
              <a:lnSpc>
                <a:spcPct val="100000"/>
              </a:lnSpc>
              <a:spcBef>
                <a:spcPts val="0"/>
              </a:spcBef>
              <a:spcAft>
                <a:spcPts val="0"/>
              </a:spcAft>
              <a:buClr>
                <a:srgbClr val="FFFFFF"/>
              </a:buClr>
              <a:buSzPts val="2400"/>
              <a:buNone/>
              <a:defRPr sz="1400" i="0" u="none" strike="noStrike" cap="none">
                <a:solidFill>
                  <a:srgbClr val="FFFFFF"/>
                </a:solidFill>
              </a:defRPr>
            </a:lvl8pPr>
            <a:lvl9pPr marR="0" lvl="8" algn="l">
              <a:lnSpc>
                <a:spcPct val="100000"/>
              </a:lnSpc>
              <a:spcBef>
                <a:spcPts val="0"/>
              </a:spcBef>
              <a:spcAft>
                <a:spcPts val="0"/>
              </a:spcAft>
              <a:buClr>
                <a:srgbClr val="FFFFFF"/>
              </a:buClr>
              <a:buSzPts val="2400"/>
              <a:buNone/>
              <a:defRPr sz="1400" i="0" u="none" strike="noStrike" cap="none">
                <a:solidFill>
                  <a:srgbClr val="FFFFFF"/>
                </a:solidFill>
              </a:defRPr>
            </a:lvl9pPr>
          </a:lstStyle>
          <a:p>
            <a:endParaRPr/>
          </a:p>
        </p:txBody>
      </p:sp>
      <p:sp>
        <p:nvSpPr>
          <p:cNvPr id="83" name="Google Shape;83;p55"/>
          <p:cNvSpPr txBox="1">
            <a:spLocks noGrp="1"/>
          </p:cNvSpPr>
          <p:nvPr>
            <p:ph type="body" idx="1"/>
          </p:nvPr>
        </p:nvSpPr>
        <p:spPr>
          <a:xfrm>
            <a:off x="279399" y="1609060"/>
            <a:ext cx="2247901" cy="3759094"/>
          </a:xfrm>
          <a:prstGeom prst="rect">
            <a:avLst/>
          </a:prstGeom>
          <a:noFill/>
          <a:ln>
            <a:noFill/>
          </a:ln>
        </p:spPr>
        <p:txBody>
          <a:bodyPr spcFirstLastPara="1" wrap="square" lIns="91425" tIns="91425" rIns="91425" bIns="91425" anchor="t" anchorCtr="0">
            <a:noAutofit/>
          </a:bodyPr>
          <a:lstStyle>
            <a:lvl1pPr marL="457200" marR="0" lvl="0" indent="-317500" algn="l">
              <a:lnSpc>
                <a:spcPct val="100000"/>
              </a:lnSpc>
              <a:spcBef>
                <a:spcPts val="500"/>
              </a:spcBef>
              <a:spcAft>
                <a:spcPts val="0"/>
              </a:spcAft>
              <a:buClr>
                <a:schemeClr val="lt1"/>
              </a:buClr>
              <a:buSzPts val="1400"/>
              <a:buChar char="●"/>
              <a:defRPr sz="1400" i="0" u="none" strike="noStrike" cap="none">
                <a:solidFill>
                  <a:schemeClr val="lt1"/>
                </a:solidFill>
              </a:defRPr>
            </a:lvl1pPr>
            <a:lvl2pPr marL="914400" marR="0" lvl="1" indent="-311150" algn="l">
              <a:lnSpc>
                <a:spcPct val="100000"/>
              </a:lnSpc>
              <a:spcBef>
                <a:spcPts val="500"/>
              </a:spcBef>
              <a:spcAft>
                <a:spcPts val="0"/>
              </a:spcAft>
              <a:buClr>
                <a:schemeClr val="lt1"/>
              </a:buClr>
              <a:buSzPts val="1300"/>
              <a:buChar char="○"/>
              <a:defRPr sz="1300" i="0" u="none" strike="noStrike" cap="none">
                <a:solidFill>
                  <a:schemeClr val="lt1"/>
                </a:solidFill>
              </a:defRPr>
            </a:lvl2pPr>
            <a:lvl3pPr marL="1371600" marR="0" lvl="2" indent="-298450" algn="l">
              <a:lnSpc>
                <a:spcPct val="100000"/>
              </a:lnSpc>
              <a:spcBef>
                <a:spcPts val="500"/>
              </a:spcBef>
              <a:spcAft>
                <a:spcPts val="0"/>
              </a:spcAft>
              <a:buClr>
                <a:schemeClr val="lt1"/>
              </a:buClr>
              <a:buSzPts val="1100"/>
              <a:buChar char="■"/>
              <a:defRPr sz="1100" i="0" u="none" strike="noStrike" cap="none">
                <a:solidFill>
                  <a:schemeClr val="lt1"/>
                </a:solidFill>
              </a:defRPr>
            </a:lvl3pPr>
            <a:lvl4pPr marL="1828800" marR="0" lvl="3" indent="-285750" algn="l">
              <a:lnSpc>
                <a:spcPct val="100000"/>
              </a:lnSpc>
              <a:spcBef>
                <a:spcPts val="500"/>
              </a:spcBef>
              <a:spcAft>
                <a:spcPts val="0"/>
              </a:spcAft>
              <a:buClr>
                <a:schemeClr val="lt1"/>
              </a:buClr>
              <a:buSzPts val="900"/>
              <a:buChar char="●"/>
              <a:defRPr sz="900" i="0" u="none" strike="noStrike" cap="none">
                <a:solidFill>
                  <a:schemeClr val="lt1"/>
                </a:solidFill>
              </a:defRPr>
            </a:lvl4pPr>
            <a:lvl5pPr marL="2286000" marR="0" lvl="4" indent="-285750" algn="l">
              <a:lnSpc>
                <a:spcPct val="100000"/>
              </a:lnSpc>
              <a:spcBef>
                <a:spcPts val="500"/>
              </a:spcBef>
              <a:spcAft>
                <a:spcPts val="0"/>
              </a:spcAft>
              <a:buClr>
                <a:schemeClr val="lt1"/>
              </a:buClr>
              <a:buSzPts val="900"/>
              <a:buChar char="○"/>
              <a:defRPr sz="900" i="0" u="none" strike="noStrike" cap="none">
                <a:solidFill>
                  <a:schemeClr val="lt1"/>
                </a:solidFill>
              </a:defRPr>
            </a:lvl5pPr>
            <a:lvl6pPr marL="2743200" marR="0" lvl="5" indent="-285750" algn="l">
              <a:lnSpc>
                <a:spcPct val="100000"/>
              </a:lnSpc>
              <a:spcBef>
                <a:spcPts val="500"/>
              </a:spcBef>
              <a:spcAft>
                <a:spcPts val="0"/>
              </a:spcAft>
              <a:buClr>
                <a:schemeClr val="lt1"/>
              </a:buClr>
              <a:buSzPts val="900"/>
              <a:buChar char="■"/>
              <a:defRPr sz="900" i="0" u="none" strike="noStrike" cap="none">
                <a:solidFill>
                  <a:schemeClr val="lt1"/>
                </a:solidFill>
              </a:defRPr>
            </a:lvl6pPr>
            <a:lvl7pPr marL="3200400" marR="0" lvl="6" indent="-285750" algn="l">
              <a:lnSpc>
                <a:spcPct val="100000"/>
              </a:lnSpc>
              <a:spcBef>
                <a:spcPts val="500"/>
              </a:spcBef>
              <a:spcAft>
                <a:spcPts val="0"/>
              </a:spcAft>
              <a:buClr>
                <a:schemeClr val="lt1"/>
              </a:buClr>
              <a:buSzPts val="900"/>
              <a:buChar char="●"/>
              <a:defRPr sz="900" i="0" u="none" strike="noStrike" cap="none">
                <a:solidFill>
                  <a:schemeClr val="lt1"/>
                </a:solidFill>
              </a:defRPr>
            </a:lvl7pPr>
            <a:lvl8pPr marL="3657600" marR="0" lvl="7" indent="-285750" algn="l">
              <a:lnSpc>
                <a:spcPct val="100000"/>
              </a:lnSpc>
              <a:spcBef>
                <a:spcPts val="500"/>
              </a:spcBef>
              <a:spcAft>
                <a:spcPts val="0"/>
              </a:spcAft>
              <a:buClr>
                <a:schemeClr val="lt1"/>
              </a:buClr>
              <a:buSzPts val="900"/>
              <a:buChar char="○"/>
              <a:defRPr sz="900" i="0" u="none" strike="noStrike" cap="none">
                <a:solidFill>
                  <a:schemeClr val="lt1"/>
                </a:solidFill>
              </a:defRPr>
            </a:lvl8pPr>
            <a:lvl9pPr marL="4114800" marR="0" lvl="8" indent="-285750" algn="l">
              <a:lnSpc>
                <a:spcPct val="100000"/>
              </a:lnSpc>
              <a:spcBef>
                <a:spcPts val="500"/>
              </a:spcBef>
              <a:spcAft>
                <a:spcPts val="0"/>
              </a:spcAft>
              <a:buClr>
                <a:schemeClr val="lt1"/>
              </a:buClr>
              <a:buSzPts val="900"/>
              <a:buChar char="■"/>
              <a:defRPr sz="900" i="0" u="none" strike="noStrike" cap="none">
                <a:solidFill>
                  <a:schemeClr val="lt1"/>
                </a:solidFill>
              </a:defRPr>
            </a:lvl9pPr>
          </a:lstStyle>
          <a:p>
            <a:endParaRPr/>
          </a:p>
        </p:txBody>
      </p:sp>
      <p:sp>
        <p:nvSpPr>
          <p:cNvPr id="84" name="Google Shape;84;p55"/>
          <p:cNvSpPr txBox="1">
            <a:spLocks noGrp="1"/>
          </p:cNvSpPr>
          <p:nvPr>
            <p:ph type="ftr" idx="11"/>
          </p:nvPr>
        </p:nvSpPr>
        <p:spPr>
          <a:xfrm>
            <a:off x="279400" y="5389563"/>
            <a:ext cx="8772236" cy="211136"/>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85" name="Google Shape;85;p55"/>
          <p:cNvSpPr txBox="1">
            <a:spLocks noGrp="1"/>
          </p:cNvSpPr>
          <p:nvPr>
            <p:ph type="sldNum" idx="12"/>
          </p:nvPr>
        </p:nvSpPr>
        <p:spPr>
          <a:xfrm>
            <a:off x="9162472" y="5389563"/>
            <a:ext cx="743527" cy="211138"/>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 1 Column">
  <p:cSld name="1_Title + 1 Column">
    <p:spTree>
      <p:nvGrpSpPr>
        <p:cNvPr id="1" name="Shape 86"/>
        <p:cNvGrpSpPr/>
        <p:nvPr/>
      </p:nvGrpSpPr>
      <p:grpSpPr>
        <a:xfrm>
          <a:off x="0" y="0"/>
          <a:ext cx="0" cy="0"/>
          <a:chOff x="0" y="0"/>
          <a:chExt cx="0" cy="0"/>
        </a:xfrm>
      </p:grpSpPr>
      <p:sp>
        <p:nvSpPr>
          <p:cNvPr id="87" name="Google Shape;87;p63"/>
          <p:cNvSpPr txBox="1">
            <a:spLocks noGrp="1"/>
          </p:cNvSpPr>
          <p:nvPr>
            <p:ph type="ftr" idx="11"/>
          </p:nvPr>
        </p:nvSpPr>
        <p:spPr>
          <a:xfrm>
            <a:off x="279400" y="5389563"/>
            <a:ext cx="8772236" cy="211136"/>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88" name="Google Shape;88;p63"/>
          <p:cNvSpPr txBox="1">
            <a:spLocks noGrp="1"/>
          </p:cNvSpPr>
          <p:nvPr>
            <p:ph type="sldNum" idx="12"/>
          </p:nvPr>
        </p:nvSpPr>
        <p:spPr>
          <a:xfrm>
            <a:off x="9162472" y="5389563"/>
            <a:ext cx="743528" cy="211138"/>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
        <p:nvSpPr>
          <p:cNvPr id="89" name="Google Shape;89;p63"/>
          <p:cNvSpPr txBox="1">
            <a:spLocks noGrp="1"/>
          </p:cNvSpPr>
          <p:nvPr>
            <p:ph type="title"/>
          </p:nvPr>
        </p:nvSpPr>
        <p:spPr>
          <a:xfrm>
            <a:off x="279399" y="341313"/>
            <a:ext cx="2247901" cy="5048250"/>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0" name="Google Shape;90;p63"/>
          <p:cNvSpPr txBox="1">
            <a:spLocks noGrp="1"/>
          </p:cNvSpPr>
          <p:nvPr>
            <p:ph type="body" idx="1"/>
          </p:nvPr>
        </p:nvSpPr>
        <p:spPr>
          <a:xfrm>
            <a:off x="3048000" y="325438"/>
            <a:ext cx="6858000" cy="5064125"/>
          </a:xfrm>
          <a:prstGeom prst="rect">
            <a:avLst/>
          </a:prstGeom>
          <a:noFill/>
          <a:ln>
            <a:noFill/>
          </a:ln>
        </p:spPr>
        <p:txBody>
          <a:bodyPr spcFirstLastPara="1" wrap="square" lIns="91425" tIns="45700" rIns="91425" bIns="45700" anchor="t" anchorCtr="0">
            <a:normAutofit/>
          </a:bodyPr>
          <a:lstStyle>
            <a:lvl1pPr marL="457200" lvl="0" indent="-355600" algn="l">
              <a:lnSpc>
                <a:spcPct val="100000"/>
              </a:lnSpc>
              <a:spcBef>
                <a:spcPts val="800"/>
              </a:spcBef>
              <a:spcAft>
                <a:spcPts val="0"/>
              </a:spcAft>
              <a:buSzPts val="2000"/>
              <a:buChar char="•"/>
              <a:defRPr sz="2000"/>
            </a:lvl1pPr>
            <a:lvl2pPr marL="914400" lvl="1" indent="-320040" algn="l">
              <a:lnSpc>
                <a:spcPct val="100000"/>
              </a:lnSpc>
              <a:spcBef>
                <a:spcPts val="800"/>
              </a:spcBef>
              <a:spcAft>
                <a:spcPts val="0"/>
              </a:spcAft>
              <a:buSzPts val="1440"/>
              <a:buChar char="o"/>
              <a:defRPr sz="1800"/>
            </a:lvl2pPr>
            <a:lvl3pPr marL="1371600" lvl="2" indent="-330200" algn="l">
              <a:lnSpc>
                <a:spcPct val="100000"/>
              </a:lnSpc>
              <a:spcBef>
                <a:spcPts val="800"/>
              </a:spcBef>
              <a:spcAft>
                <a:spcPts val="0"/>
              </a:spcAft>
              <a:buSzPts val="1600"/>
              <a:buChar char="▪"/>
              <a:defRPr sz="1600"/>
            </a:lvl3pPr>
            <a:lvl4pPr marL="1828800" lvl="3" indent="-317500" algn="l">
              <a:lnSpc>
                <a:spcPct val="100000"/>
              </a:lnSpc>
              <a:spcBef>
                <a:spcPts val="800"/>
              </a:spcBef>
              <a:spcAft>
                <a:spcPts val="0"/>
              </a:spcAft>
              <a:buSzPts val="1400"/>
              <a:buChar char="•"/>
              <a:defRPr sz="1400"/>
            </a:lvl4pPr>
            <a:lvl5pPr marL="2286000" lvl="4" indent="-304800" algn="l">
              <a:lnSpc>
                <a:spcPct val="100000"/>
              </a:lnSpc>
              <a:spcBef>
                <a:spcPts val="800"/>
              </a:spcBef>
              <a:spcAft>
                <a:spcPts val="0"/>
              </a:spcAft>
              <a:buSzPts val="1200"/>
              <a:buChar char="o"/>
              <a:defRPr sz="1200"/>
            </a:lvl5pPr>
            <a:lvl6pPr marL="2743200" lvl="5" indent="-228600" algn="l">
              <a:lnSpc>
                <a:spcPct val="100000"/>
              </a:lnSpc>
              <a:spcBef>
                <a:spcPts val="0"/>
              </a:spcBef>
              <a:spcAft>
                <a:spcPts val="0"/>
              </a:spcAft>
              <a:buSzPts val="14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orient="horz" pos="205">
          <p15:clr>
            <a:srgbClr val="FA7B17"/>
          </p15:clr>
        </p15:guide>
        <p15:guide id="2" pos="4080">
          <p15:clr>
            <a:srgbClr val="FA7B17"/>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Slide (General Presentation)" type="title">
  <p:cSld name="TITLE">
    <p:bg>
      <p:bgPr>
        <a:solidFill>
          <a:schemeClr val="lt1"/>
        </a:solidFill>
        <a:effectLst/>
      </p:bgPr>
    </p:bg>
    <p:spTree>
      <p:nvGrpSpPr>
        <p:cNvPr id="1" name="Shape 91"/>
        <p:cNvGrpSpPr/>
        <p:nvPr/>
      </p:nvGrpSpPr>
      <p:grpSpPr>
        <a:xfrm>
          <a:off x="0" y="0"/>
          <a:ext cx="0" cy="0"/>
          <a:chOff x="0" y="0"/>
          <a:chExt cx="0" cy="0"/>
        </a:xfrm>
      </p:grpSpPr>
      <p:sp>
        <p:nvSpPr>
          <p:cNvPr id="92" name="Google Shape;92;p48"/>
          <p:cNvSpPr txBox="1">
            <a:spLocks noGrp="1"/>
          </p:cNvSpPr>
          <p:nvPr>
            <p:ph type="ctrTitle"/>
          </p:nvPr>
        </p:nvSpPr>
        <p:spPr>
          <a:xfrm>
            <a:off x="914399" y="1338941"/>
            <a:ext cx="7181000" cy="2265300"/>
          </a:xfrm>
          <a:prstGeom prst="rect">
            <a:avLst/>
          </a:prstGeom>
          <a:noFill/>
          <a:ln>
            <a:noFill/>
          </a:ln>
        </p:spPr>
        <p:txBody>
          <a:bodyPr spcFirstLastPara="1" wrap="square" lIns="68575" tIns="68575" rIns="68575" bIns="68575" anchor="ctr" anchorCtr="0">
            <a:noAutofit/>
          </a:bodyPr>
          <a:lstStyle>
            <a:lvl1pPr marR="0" lvl="0" algn="l">
              <a:lnSpc>
                <a:spcPct val="85000"/>
              </a:lnSpc>
              <a:spcBef>
                <a:spcPts val="0"/>
              </a:spcBef>
              <a:spcAft>
                <a:spcPts val="0"/>
              </a:spcAft>
              <a:buClr>
                <a:srgbClr val="262626"/>
              </a:buClr>
              <a:buSzPts val="1100"/>
              <a:buNone/>
              <a:defRPr sz="2400" i="0" u="none" strike="noStrike" cap="none">
                <a:solidFill>
                  <a:srgbClr val="262626"/>
                </a:solidFill>
              </a:defRPr>
            </a:lvl1pPr>
            <a:lvl2pPr marR="0" lvl="1"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93" name="Google Shape;93;p48"/>
          <p:cNvSpPr txBox="1">
            <a:spLocks noGrp="1"/>
          </p:cNvSpPr>
          <p:nvPr>
            <p:ph type="subTitle" idx="1"/>
          </p:nvPr>
        </p:nvSpPr>
        <p:spPr>
          <a:xfrm>
            <a:off x="916709" y="3807769"/>
            <a:ext cx="8382000" cy="857700"/>
          </a:xfrm>
          <a:prstGeom prst="rect">
            <a:avLst/>
          </a:prstGeom>
          <a:noFill/>
          <a:ln>
            <a:noFill/>
          </a:ln>
        </p:spPr>
        <p:txBody>
          <a:bodyPr spcFirstLastPara="1" wrap="square" lIns="68575" tIns="68575" rIns="68575" bIns="68575" anchor="t" anchorCtr="0">
            <a:noAutofit/>
          </a:bodyPr>
          <a:lstStyle>
            <a:lvl1pPr marR="0" lvl="0" algn="l">
              <a:lnSpc>
                <a:spcPct val="90000"/>
              </a:lnSpc>
              <a:spcBef>
                <a:spcPts val="900"/>
              </a:spcBef>
              <a:spcAft>
                <a:spcPts val="0"/>
              </a:spcAft>
              <a:buClr>
                <a:schemeClr val="accent1"/>
              </a:buClr>
              <a:buSzPts val="1500"/>
              <a:buNone/>
              <a:defRPr sz="1800" i="0" u="none" strike="noStrike" cap="none">
                <a:solidFill>
                  <a:schemeClr val="accent1"/>
                </a:solidFill>
              </a:defRPr>
            </a:lvl1pPr>
            <a:lvl2pPr marR="0" lvl="1" algn="ctr">
              <a:lnSpc>
                <a:spcPct val="90000"/>
              </a:lnSpc>
              <a:spcBef>
                <a:spcPts val="200"/>
              </a:spcBef>
              <a:spcAft>
                <a:spcPts val="0"/>
              </a:spcAft>
              <a:buClr>
                <a:schemeClr val="accent1"/>
              </a:buClr>
              <a:buSzPts val="1400"/>
              <a:buFont typeface="Calibri"/>
              <a:buNone/>
              <a:defRPr sz="1800" b="0" i="0" u="none" strike="noStrike" cap="none">
                <a:solidFill>
                  <a:srgbClr val="3F3F3F"/>
                </a:solidFill>
                <a:latin typeface="Calibri"/>
                <a:ea typeface="Calibri"/>
                <a:cs typeface="Calibri"/>
                <a:sym typeface="Calibri"/>
              </a:defRPr>
            </a:lvl2pPr>
            <a:lvl3pPr marR="0" lvl="2" algn="ctr">
              <a:lnSpc>
                <a:spcPct val="90000"/>
              </a:lnSpc>
              <a:spcBef>
                <a:spcPts val="300"/>
              </a:spcBef>
              <a:spcAft>
                <a:spcPts val="0"/>
              </a:spcAft>
              <a:buClr>
                <a:schemeClr val="accent1"/>
              </a:buClr>
              <a:buSzPts val="1100"/>
              <a:buFont typeface="Calibri"/>
              <a:buNone/>
              <a:defRPr sz="1800" b="0" i="0" u="none" strike="noStrike" cap="none">
                <a:solidFill>
                  <a:srgbClr val="3F3F3F"/>
                </a:solidFill>
                <a:latin typeface="Calibri"/>
                <a:ea typeface="Calibri"/>
                <a:cs typeface="Calibri"/>
                <a:sym typeface="Calibri"/>
              </a:defRPr>
            </a:lvl3pPr>
            <a:lvl4pPr marR="0" lvl="3" algn="ctr">
              <a:lnSpc>
                <a:spcPct val="90000"/>
              </a:lnSpc>
              <a:spcBef>
                <a:spcPts val="300"/>
              </a:spcBef>
              <a:spcAft>
                <a:spcPts val="0"/>
              </a:spcAft>
              <a:buClr>
                <a:schemeClr val="accent1"/>
              </a:buClr>
              <a:buSzPts val="1100"/>
              <a:buFont typeface="Calibri"/>
              <a:buNone/>
              <a:defRPr sz="1500" b="0" i="0" u="none" strike="noStrike" cap="none">
                <a:solidFill>
                  <a:srgbClr val="3F3F3F"/>
                </a:solidFill>
                <a:latin typeface="Calibri"/>
                <a:ea typeface="Calibri"/>
                <a:cs typeface="Calibri"/>
                <a:sym typeface="Calibri"/>
              </a:defRPr>
            </a:lvl4pPr>
            <a:lvl5pPr marR="0" lvl="4" algn="ctr">
              <a:lnSpc>
                <a:spcPct val="90000"/>
              </a:lnSpc>
              <a:spcBef>
                <a:spcPts val="300"/>
              </a:spcBef>
              <a:spcAft>
                <a:spcPts val="0"/>
              </a:spcAft>
              <a:buClr>
                <a:schemeClr val="accent1"/>
              </a:buClr>
              <a:buSzPts val="1100"/>
              <a:buFont typeface="Calibri"/>
              <a:buNone/>
              <a:defRPr sz="1500" b="0" i="0" u="none" strike="noStrike" cap="none">
                <a:solidFill>
                  <a:srgbClr val="3F3F3F"/>
                </a:solidFill>
                <a:latin typeface="Calibri"/>
                <a:ea typeface="Calibri"/>
                <a:cs typeface="Calibri"/>
                <a:sym typeface="Calibri"/>
              </a:defRPr>
            </a:lvl5pPr>
            <a:lvl6pPr marR="0" lvl="5" algn="ctr">
              <a:lnSpc>
                <a:spcPct val="90000"/>
              </a:lnSpc>
              <a:spcBef>
                <a:spcPts val="300"/>
              </a:spcBef>
              <a:spcAft>
                <a:spcPts val="0"/>
              </a:spcAft>
              <a:buClr>
                <a:schemeClr val="accent1"/>
              </a:buClr>
              <a:buSzPts val="1100"/>
              <a:buFont typeface="Calibri"/>
              <a:buNone/>
              <a:defRPr sz="1500" b="0" i="0" u="none" strike="noStrike" cap="none">
                <a:solidFill>
                  <a:srgbClr val="3F3F3F"/>
                </a:solidFill>
                <a:latin typeface="Calibri"/>
                <a:ea typeface="Calibri"/>
                <a:cs typeface="Calibri"/>
                <a:sym typeface="Calibri"/>
              </a:defRPr>
            </a:lvl6pPr>
            <a:lvl7pPr marR="0" lvl="6" algn="ctr">
              <a:lnSpc>
                <a:spcPct val="90000"/>
              </a:lnSpc>
              <a:spcBef>
                <a:spcPts val="300"/>
              </a:spcBef>
              <a:spcAft>
                <a:spcPts val="0"/>
              </a:spcAft>
              <a:buClr>
                <a:schemeClr val="accent1"/>
              </a:buClr>
              <a:buSzPts val="1100"/>
              <a:buFont typeface="Calibri"/>
              <a:buNone/>
              <a:defRPr sz="1500" b="0" i="0" u="none" strike="noStrike" cap="none">
                <a:solidFill>
                  <a:srgbClr val="3F3F3F"/>
                </a:solidFill>
                <a:latin typeface="Calibri"/>
                <a:ea typeface="Calibri"/>
                <a:cs typeface="Calibri"/>
                <a:sym typeface="Calibri"/>
              </a:defRPr>
            </a:lvl7pPr>
            <a:lvl8pPr marR="0" lvl="7" algn="ctr">
              <a:lnSpc>
                <a:spcPct val="90000"/>
              </a:lnSpc>
              <a:spcBef>
                <a:spcPts val="300"/>
              </a:spcBef>
              <a:spcAft>
                <a:spcPts val="0"/>
              </a:spcAft>
              <a:buClr>
                <a:schemeClr val="accent1"/>
              </a:buClr>
              <a:buSzPts val="1100"/>
              <a:buFont typeface="Calibri"/>
              <a:buNone/>
              <a:defRPr sz="1500" b="0" i="0" u="none" strike="noStrike" cap="none">
                <a:solidFill>
                  <a:srgbClr val="3F3F3F"/>
                </a:solidFill>
                <a:latin typeface="Calibri"/>
                <a:ea typeface="Calibri"/>
                <a:cs typeface="Calibri"/>
                <a:sym typeface="Calibri"/>
              </a:defRPr>
            </a:lvl8pPr>
            <a:lvl9pPr marR="0" lvl="8" algn="ctr">
              <a:lnSpc>
                <a:spcPct val="90000"/>
              </a:lnSpc>
              <a:spcBef>
                <a:spcPts val="300"/>
              </a:spcBef>
              <a:spcAft>
                <a:spcPts val="300"/>
              </a:spcAft>
              <a:buClr>
                <a:schemeClr val="accent1"/>
              </a:buClr>
              <a:buSzPts val="1100"/>
              <a:buFont typeface="Calibri"/>
              <a:buNone/>
              <a:defRPr sz="1500" b="0" i="0" u="none" strike="noStrike" cap="none">
                <a:solidFill>
                  <a:srgbClr val="3F3F3F"/>
                </a:solidFill>
                <a:latin typeface="Calibri"/>
                <a:ea typeface="Calibri"/>
                <a:cs typeface="Calibri"/>
                <a:sym typeface="Calibri"/>
              </a:defRPr>
            </a:lvl9pPr>
          </a:lstStyle>
          <a:p>
            <a:endParaRPr/>
          </a:p>
        </p:txBody>
      </p:sp>
      <p:sp>
        <p:nvSpPr>
          <p:cNvPr id="94" name="Google Shape;94;p48"/>
          <p:cNvSpPr/>
          <p:nvPr/>
        </p:nvSpPr>
        <p:spPr>
          <a:xfrm>
            <a:off x="0" y="5389334"/>
            <a:ext cx="10160000" cy="325800"/>
          </a:xfrm>
          <a:prstGeom prst="rect">
            <a:avLst/>
          </a:prstGeom>
          <a:solidFill>
            <a:srgbClr val="002A4B"/>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100"/>
              <a:buFont typeface="Arial"/>
              <a:buNone/>
            </a:pPr>
            <a:endParaRPr sz="1100" b="0" i="0" u="none" strike="noStrike" cap="none" dirty="0">
              <a:solidFill>
                <a:schemeClr val="lt1"/>
              </a:solidFill>
              <a:latin typeface="Arial"/>
              <a:ea typeface="Arial"/>
              <a:cs typeface="Arial"/>
              <a:sym typeface="Arial"/>
            </a:endParaRPr>
          </a:p>
        </p:txBody>
      </p:sp>
      <p:sp>
        <p:nvSpPr>
          <p:cNvPr id="95" name="Google Shape;95;p48"/>
          <p:cNvSpPr/>
          <p:nvPr/>
        </p:nvSpPr>
        <p:spPr>
          <a:xfrm>
            <a:off x="0" y="5271991"/>
            <a:ext cx="10160000" cy="117300"/>
          </a:xfrm>
          <a:prstGeom prst="rect">
            <a:avLst/>
          </a:prstGeom>
          <a:solidFill>
            <a:srgbClr val="96BCDE"/>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100"/>
              <a:buFont typeface="Arial"/>
              <a:buNone/>
            </a:pPr>
            <a:endParaRPr sz="1100" b="0" i="0" u="none" strike="noStrike" cap="none" dirty="0">
              <a:solidFill>
                <a:schemeClr val="lt1"/>
              </a:solidFill>
              <a:latin typeface="Arial"/>
              <a:ea typeface="Arial"/>
              <a:cs typeface="Arial"/>
              <a:sym typeface="Arial"/>
            </a:endParaRPr>
          </a:p>
        </p:txBody>
      </p:sp>
      <p:pic>
        <p:nvPicPr>
          <p:cNvPr id="96" name="Google Shape;96;p48"/>
          <p:cNvPicPr preferRelativeResize="0"/>
          <p:nvPr/>
        </p:nvPicPr>
        <p:blipFill rotWithShape="1">
          <a:blip r:embed="rId2">
            <a:alphaModFix/>
          </a:blip>
          <a:srcRect/>
          <a:stretch/>
        </p:blipFill>
        <p:spPr>
          <a:xfrm>
            <a:off x="8095301" y="1871026"/>
            <a:ext cx="1201098" cy="1080988"/>
          </a:xfrm>
          <a:prstGeom prst="rect">
            <a:avLst/>
          </a:prstGeom>
          <a:noFill/>
          <a:ln>
            <a:noFill/>
          </a:ln>
        </p:spPr>
      </p:pic>
      <p:sp>
        <p:nvSpPr>
          <p:cNvPr id="97" name="Google Shape;97;p48"/>
          <p:cNvSpPr txBox="1"/>
          <p:nvPr/>
        </p:nvSpPr>
        <p:spPr>
          <a:xfrm>
            <a:off x="914399" y="699362"/>
            <a:ext cx="8556333" cy="435900"/>
          </a:xfrm>
          <a:prstGeom prst="rect">
            <a:avLst/>
          </a:prstGeom>
          <a:noFill/>
          <a:ln>
            <a:noFill/>
          </a:ln>
        </p:spPr>
        <p:txBody>
          <a:bodyPr spcFirstLastPara="1" wrap="square" lIns="68575" tIns="34275" rIns="68575" bIns="34275" anchor="t" anchorCtr="0">
            <a:noAutofit/>
          </a:bodyPr>
          <a:lstStyle/>
          <a:p>
            <a:pPr marL="0" marR="0" lvl="0" indent="0" algn="l" rtl="0">
              <a:lnSpc>
                <a:spcPct val="100000"/>
              </a:lnSpc>
              <a:spcBef>
                <a:spcPts val="0"/>
              </a:spcBef>
              <a:spcAft>
                <a:spcPts val="0"/>
              </a:spcAft>
              <a:buClr>
                <a:srgbClr val="000000"/>
              </a:buClr>
              <a:buSzPts val="2100"/>
              <a:buFont typeface="Arial"/>
              <a:buNone/>
            </a:pPr>
            <a:r>
              <a:rPr lang="en-US" sz="2100" b="1" i="0" u="none" strike="noStrike" cap="none" dirty="0">
                <a:solidFill>
                  <a:srgbClr val="002A4B"/>
                </a:solidFill>
                <a:latin typeface="Arial"/>
                <a:ea typeface="Arial"/>
                <a:cs typeface="Arial"/>
                <a:sym typeface="Arial"/>
              </a:rPr>
              <a:t>Iowa Department of Education</a:t>
            </a:r>
            <a:endParaRPr sz="2100" b="1" i="0" u="none" strike="noStrike" cap="none" dirty="0">
              <a:solidFill>
                <a:srgbClr val="002A4B"/>
              </a:solidFill>
              <a:latin typeface="Arial"/>
              <a:ea typeface="Arial"/>
              <a:cs typeface="Arial"/>
              <a:sym typeface="Arial"/>
            </a:endParaRPr>
          </a:p>
        </p:txBody>
      </p:sp>
      <p:cxnSp>
        <p:nvCxnSpPr>
          <p:cNvPr id="98" name="Google Shape;98;p48"/>
          <p:cNvCxnSpPr/>
          <p:nvPr/>
        </p:nvCxnSpPr>
        <p:spPr>
          <a:xfrm>
            <a:off x="1001486" y="1135379"/>
            <a:ext cx="8295000" cy="0"/>
          </a:xfrm>
          <a:prstGeom prst="straightConnector1">
            <a:avLst/>
          </a:prstGeom>
          <a:noFill/>
          <a:ln w="9525" cap="flat" cmpd="sng">
            <a:solidFill>
              <a:srgbClr val="002A4B"/>
            </a:solidFill>
            <a:prstDash val="solid"/>
            <a:round/>
            <a:headEnd type="none" w="sm" len="sm"/>
            <a:tailEnd type="none" w="sm" len="sm"/>
          </a:ln>
        </p:spPr>
      </p:cxnSp>
      <p:cxnSp>
        <p:nvCxnSpPr>
          <p:cNvPr id="99" name="Google Shape;99;p48"/>
          <p:cNvCxnSpPr/>
          <p:nvPr/>
        </p:nvCxnSpPr>
        <p:spPr>
          <a:xfrm>
            <a:off x="1045028" y="3713018"/>
            <a:ext cx="8295000" cy="0"/>
          </a:xfrm>
          <a:prstGeom prst="straightConnector1">
            <a:avLst/>
          </a:prstGeom>
          <a:noFill/>
          <a:ln w="9525" cap="flat" cmpd="sng">
            <a:solidFill>
              <a:srgbClr val="002A4B"/>
            </a:solidFill>
            <a:prstDash val="solid"/>
            <a:round/>
            <a:headEnd type="none" w="sm" len="sm"/>
            <a:tailEnd type="none" w="sm" len="sm"/>
          </a:ln>
        </p:spPr>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matchingName="Quote 1">
  <p:cSld name="TITLE_1_1">
    <p:spTree>
      <p:nvGrpSpPr>
        <p:cNvPr id="1" name="Shape 107"/>
        <p:cNvGrpSpPr/>
        <p:nvPr/>
      </p:nvGrpSpPr>
      <p:grpSpPr>
        <a:xfrm>
          <a:off x="0" y="0"/>
          <a:ext cx="0" cy="0"/>
          <a:chOff x="0" y="0"/>
          <a:chExt cx="0" cy="0"/>
        </a:xfrm>
      </p:grpSpPr>
      <p:sp>
        <p:nvSpPr>
          <p:cNvPr id="108" name="Google Shape;108;p53"/>
          <p:cNvSpPr/>
          <p:nvPr/>
        </p:nvSpPr>
        <p:spPr>
          <a:xfrm rot="5400000" flipH="1">
            <a:off x="5021039" y="-3734322"/>
            <a:ext cx="125700" cy="10168000"/>
          </a:xfrm>
          <a:prstGeom prst="rect">
            <a:avLst/>
          </a:prstGeom>
          <a:gradFill>
            <a:gsLst>
              <a:gs pos="0">
                <a:srgbClr val="000014">
                  <a:alpha val="20000"/>
                </a:srgbClr>
              </a:gs>
              <a:gs pos="100000">
                <a:srgbClr val="000014">
                  <a:alpha val="0"/>
                </a:srgbClr>
              </a:gs>
            </a:gsLst>
            <a:lin ang="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Arial"/>
              <a:ea typeface="Arial"/>
              <a:cs typeface="Arial"/>
              <a:sym typeface="Arial"/>
            </a:endParaRPr>
          </a:p>
        </p:txBody>
      </p:sp>
      <p:sp>
        <p:nvSpPr>
          <p:cNvPr id="109" name="Google Shape;109;p53"/>
          <p:cNvSpPr/>
          <p:nvPr/>
        </p:nvSpPr>
        <p:spPr>
          <a:xfrm>
            <a:off x="-7917" y="1412528"/>
            <a:ext cx="10168000" cy="43023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10" name="Google Shape;110;p53"/>
          <p:cNvSpPr txBox="1">
            <a:spLocks noGrp="1"/>
          </p:cNvSpPr>
          <p:nvPr>
            <p:ph type="body" idx="1"/>
          </p:nvPr>
        </p:nvSpPr>
        <p:spPr>
          <a:xfrm>
            <a:off x="2048583" y="1821180"/>
            <a:ext cx="6055000" cy="3171845"/>
          </a:xfrm>
          <a:prstGeom prst="rect">
            <a:avLst/>
          </a:prstGeom>
          <a:noFill/>
          <a:ln>
            <a:noFill/>
          </a:ln>
        </p:spPr>
        <p:txBody>
          <a:bodyPr spcFirstLastPara="1" wrap="square" lIns="91425" tIns="91425" rIns="91425" bIns="91425" anchor="t" anchorCtr="0">
            <a:noAutofit/>
          </a:bodyPr>
          <a:lstStyle>
            <a:lvl1pPr marL="457200" marR="0" lvl="0" indent="-381000" algn="ctr">
              <a:lnSpc>
                <a:spcPct val="115000"/>
              </a:lnSpc>
              <a:spcBef>
                <a:spcPts val="600"/>
              </a:spcBef>
              <a:spcAft>
                <a:spcPts val="0"/>
              </a:spcAft>
              <a:buClr>
                <a:srgbClr val="434343"/>
              </a:buClr>
              <a:buSzPts val="2400"/>
              <a:buChar char="●"/>
              <a:defRPr sz="2400" i="1" u="none" strike="noStrike" cap="none">
                <a:solidFill>
                  <a:srgbClr val="434343"/>
                </a:solidFill>
              </a:defRPr>
            </a:lvl1pPr>
            <a:lvl2pPr marL="914400" marR="0" lvl="1" indent="-381000" algn="ctr">
              <a:lnSpc>
                <a:spcPct val="115000"/>
              </a:lnSpc>
              <a:spcBef>
                <a:spcPts val="0"/>
              </a:spcBef>
              <a:spcAft>
                <a:spcPts val="0"/>
              </a:spcAft>
              <a:buClr>
                <a:srgbClr val="434343"/>
              </a:buClr>
              <a:buSzPts val="2400"/>
              <a:buChar char="○"/>
              <a:defRPr sz="2400" i="1" u="none" strike="noStrike" cap="none">
                <a:solidFill>
                  <a:srgbClr val="434343"/>
                </a:solidFill>
              </a:defRPr>
            </a:lvl2pPr>
            <a:lvl3pPr marL="1371600" marR="0" lvl="2" indent="-381000" algn="ctr">
              <a:lnSpc>
                <a:spcPct val="115000"/>
              </a:lnSpc>
              <a:spcBef>
                <a:spcPts val="0"/>
              </a:spcBef>
              <a:spcAft>
                <a:spcPts val="0"/>
              </a:spcAft>
              <a:buClr>
                <a:srgbClr val="434343"/>
              </a:buClr>
              <a:buSzPts val="2400"/>
              <a:buChar char="■"/>
              <a:defRPr sz="2400" i="1" u="none" strike="noStrike" cap="none">
                <a:solidFill>
                  <a:srgbClr val="434343"/>
                </a:solidFill>
              </a:defRPr>
            </a:lvl3pPr>
            <a:lvl4pPr marL="1828800" marR="0" lvl="3" indent="-381000" algn="ctr">
              <a:lnSpc>
                <a:spcPct val="115000"/>
              </a:lnSpc>
              <a:spcBef>
                <a:spcPts val="0"/>
              </a:spcBef>
              <a:spcAft>
                <a:spcPts val="0"/>
              </a:spcAft>
              <a:buClr>
                <a:srgbClr val="434343"/>
              </a:buClr>
              <a:buSzPts val="2400"/>
              <a:buChar char="●"/>
              <a:defRPr sz="2400" i="1" u="none" strike="noStrike" cap="none">
                <a:solidFill>
                  <a:srgbClr val="434343"/>
                </a:solidFill>
              </a:defRPr>
            </a:lvl4pPr>
            <a:lvl5pPr marL="2286000" marR="0" lvl="4" indent="-381000" algn="ctr">
              <a:lnSpc>
                <a:spcPct val="115000"/>
              </a:lnSpc>
              <a:spcBef>
                <a:spcPts val="0"/>
              </a:spcBef>
              <a:spcAft>
                <a:spcPts val="0"/>
              </a:spcAft>
              <a:buClr>
                <a:srgbClr val="434343"/>
              </a:buClr>
              <a:buSzPts val="2400"/>
              <a:buChar char="○"/>
              <a:defRPr sz="2400" i="1" u="none" strike="noStrike" cap="none">
                <a:solidFill>
                  <a:srgbClr val="434343"/>
                </a:solidFill>
              </a:defRPr>
            </a:lvl5pPr>
            <a:lvl6pPr marL="2743200" marR="0" lvl="5" indent="-381000" algn="ctr">
              <a:lnSpc>
                <a:spcPct val="115000"/>
              </a:lnSpc>
              <a:spcBef>
                <a:spcPts val="0"/>
              </a:spcBef>
              <a:spcAft>
                <a:spcPts val="0"/>
              </a:spcAft>
              <a:buClr>
                <a:srgbClr val="434343"/>
              </a:buClr>
              <a:buSzPts val="2400"/>
              <a:buChar char="■"/>
              <a:defRPr sz="2400" i="1" u="none" strike="noStrike" cap="none">
                <a:solidFill>
                  <a:srgbClr val="434343"/>
                </a:solidFill>
              </a:defRPr>
            </a:lvl6pPr>
            <a:lvl7pPr marL="3200400" marR="0" lvl="6" indent="-381000" algn="ctr">
              <a:lnSpc>
                <a:spcPct val="115000"/>
              </a:lnSpc>
              <a:spcBef>
                <a:spcPts val="0"/>
              </a:spcBef>
              <a:spcAft>
                <a:spcPts val="0"/>
              </a:spcAft>
              <a:buClr>
                <a:srgbClr val="434343"/>
              </a:buClr>
              <a:buSzPts val="2400"/>
              <a:buChar char="●"/>
              <a:defRPr sz="2400" i="1" u="none" strike="noStrike" cap="none">
                <a:solidFill>
                  <a:srgbClr val="434343"/>
                </a:solidFill>
              </a:defRPr>
            </a:lvl7pPr>
            <a:lvl8pPr marL="3657600" marR="0" lvl="7" indent="-381000" algn="ctr">
              <a:lnSpc>
                <a:spcPct val="115000"/>
              </a:lnSpc>
              <a:spcBef>
                <a:spcPts val="0"/>
              </a:spcBef>
              <a:spcAft>
                <a:spcPts val="0"/>
              </a:spcAft>
              <a:buClr>
                <a:srgbClr val="434343"/>
              </a:buClr>
              <a:buSzPts val="2400"/>
              <a:buChar char="○"/>
              <a:defRPr sz="2400" i="1" u="none" strike="noStrike" cap="none">
                <a:solidFill>
                  <a:srgbClr val="434343"/>
                </a:solidFill>
              </a:defRPr>
            </a:lvl8pPr>
            <a:lvl9pPr marL="4114800" marR="0" lvl="8" indent="-381000" algn="ctr">
              <a:lnSpc>
                <a:spcPct val="115000"/>
              </a:lnSpc>
              <a:spcBef>
                <a:spcPts val="0"/>
              </a:spcBef>
              <a:spcAft>
                <a:spcPts val="0"/>
              </a:spcAft>
              <a:buClr>
                <a:srgbClr val="434343"/>
              </a:buClr>
              <a:buSzPts val="2400"/>
              <a:buChar char="■"/>
              <a:defRPr sz="2400" i="1" u="none" strike="noStrike" cap="none">
                <a:solidFill>
                  <a:srgbClr val="434343"/>
                </a:solidFill>
              </a:defRPr>
            </a:lvl9pPr>
          </a:lstStyle>
          <a:p>
            <a:endParaRPr/>
          </a:p>
        </p:txBody>
      </p:sp>
      <p:sp>
        <p:nvSpPr>
          <p:cNvPr id="111" name="Google Shape;111;p53"/>
          <p:cNvSpPr txBox="1"/>
          <p:nvPr/>
        </p:nvSpPr>
        <p:spPr>
          <a:xfrm>
            <a:off x="3988750" y="268102"/>
            <a:ext cx="2174667" cy="7263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7200"/>
              <a:buFont typeface="Arial"/>
              <a:buNone/>
            </a:pPr>
            <a:r>
              <a:rPr lang="en-US" sz="7200" b="0" i="0" u="none" strike="noStrike" cap="none" dirty="0">
                <a:solidFill>
                  <a:srgbClr val="FFFFFF"/>
                </a:solidFill>
                <a:latin typeface="Arial"/>
                <a:ea typeface="Arial"/>
                <a:cs typeface="Arial"/>
                <a:sym typeface="Arial"/>
              </a:rPr>
              <a:t>“</a:t>
            </a:r>
            <a:endParaRPr sz="7200" b="0" i="0" u="none" strike="noStrike" cap="none" dirty="0">
              <a:solidFill>
                <a:srgbClr val="FFFFFF"/>
              </a:solidFill>
              <a:latin typeface="Arial"/>
              <a:ea typeface="Arial"/>
              <a:cs typeface="Arial"/>
              <a:sym typeface="Arial"/>
            </a:endParaRPr>
          </a:p>
        </p:txBody>
      </p:sp>
      <p:sp>
        <p:nvSpPr>
          <p:cNvPr id="112" name="Google Shape;112;p53"/>
          <p:cNvSpPr txBox="1">
            <a:spLocks noGrp="1"/>
          </p:cNvSpPr>
          <p:nvPr>
            <p:ph type="ftr" idx="11"/>
          </p:nvPr>
        </p:nvSpPr>
        <p:spPr>
          <a:xfrm>
            <a:off x="279400" y="5389563"/>
            <a:ext cx="8772236" cy="211136"/>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113" name="Google Shape;113;p53"/>
          <p:cNvSpPr txBox="1">
            <a:spLocks noGrp="1"/>
          </p:cNvSpPr>
          <p:nvPr>
            <p:ph type="sldNum" idx="12"/>
          </p:nvPr>
        </p:nvSpPr>
        <p:spPr>
          <a:xfrm>
            <a:off x="9162472" y="5389563"/>
            <a:ext cx="743527" cy="211138"/>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ubtitle">
  <p:cSld name="TITLE_1_3">
    <p:spTree>
      <p:nvGrpSpPr>
        <p:cNvPr id="1" name="Shape 114"/>
        <p:cNvGrpSpPr/>
        <p:nvPr/>
      </p:nvGrpSpPr>
      <p:grpSpPr>
        <a:xfrm>
          <a:off x="0" y="0"/>
          <a:ext cx="0" cy="0"/>
          <a:chOff x="0" y="0"/>
          <a:chExt cx="0" cy="0"/>
        </a:xfrm>
      </p:grpSpPr>
      <p:sp>
        <p:nvSpPr>
          <p:cNvPr id="115" name="Google Shape;115;p57"/>
          <p:cNvSpPr/>
          <p:nvPr/>
        </p:nvSpPr>
        <p:spPr>
          <a:xfrm flipH="1">
            <a:off x="-7917" y="0"/>
            <a:ext cx="2880667" cy="57150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16" name="Google Shape;116;p57"/>
          <p:cNvSpPr/>
          <p:nvPr/>
        </p:nvSpPr>
        <p:spPr>
          <a:xfrm>
            <a:off x="2872753" y="0"/>
            <a:ext cx="125667" cy="5715000"/>
          </a:xfrm>
          <a:prstGeom prst="rect">
            <a:avLst/>
          </a:prstGeom>
          <a:gradFill>
            <a:gsLst>
              <a:gs pos="0">
                <a:srgbClr val="000014">
                  <a:alpha val="20000"/>
                </a:srgbClr>
              </a:gs>
              <a:gs pos="100000">
                <a:srgbClr val="000014">
                  <a:alpha val="0"/>
                </a:srgbClr>
              </a:gs>
            </a:gsLst>
            <a:lin ang="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Arial"/>
              <a:ea typeface="Arial"/>
              <a:cs typeface="Arial"/>
              <a:sym typeface="Arial"/>
            </a:endParaRPr>
          </a:p>
        </p:txBody>
      </p:sp>
      <p:sp>
        <p:nvSpPr>
          <p:cNvPr id="117" name="Google Shape;117;p57"/>
          <p:cNvSpPr txBox="1">
            <a:spLocks noGrp="1"/>
          </p:cNvSpPr>
          <p:nvPr>
            <p:ph type="ctrTitle"/>
          </p:nvPr>
        </p:nvSpPr>
        <p:spPr>
          <a:xfrm>
            <a:off x="254001" y="315778"/>
            <a:ext cx="2286000" cy="40869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chemeClr val="dk2"/>
              </a:buClr>
              <a:buSzPts val="2400"/>
              <a:buNone/>
              <a:defRPr sz="2400" i="0" u="none" strike="noStrike" cap="none">
                <a:solidFill>
                  <a:schemeClr val="dk2"/>
                </a:solidFill>
              </a:defRPr>
            </a:lvl1pPr>
            <a:lvl2pPr marR="0" lvl="1" algn="l">
              <a:lnSpc>
                <a:spcPct val="100000"/>
              </a:lnSpc>
              <a:spcBef>
                <a:spcPts val="0"/>
              </a:spcBef>
              <a:spcAft>
                <a:spcPts val="0"/>
              </a:spcAft>
              <a:buClr>
                <a:srgbClr val="F67031"/>
              </a:buClr>
              <a:buSzPts val="2400"/>
              <a:buNone/>
              <a:defRPr sz="2400" i="0" u="none" strike="noStrike" cap="none">
                <a:solidFill>
                  <a:srgbClr val="F67031"/>
                </a:solidFill>
              </a:defRPr>
            </a:lvl2pPr>
            <a:lvl3pPr marR="0" lvl="2" algn="l">
              <a:lnSpc>
                <a:spcPct val="100000"/>
              </a:lnSpc>
              <a:spcBef>
                <a:spcPts val="0"/>
              </a:spcBef>
              <a:spcAft>
                <a:spcPts val="0"/>
              </a:spcAft>
              <a:buClr>
                <a:srgbClr val="F67031"/>
              </a:buClr>
              <a:buSzPts val="2400"/>
              <a:buNone/>
              <a:defRPr sz="2400" i="0" u="none" strike="noStrike" cap="none">
                <a:solidFill>
                  <a:srgbClr val="F67031"/>
                </a:solidFill>
              </a:defRPr>
            </a:lvl3pPr>
            <a:lvl4pPr marR="0" lvl="3" algn="l">
              <a:lnSpc>
                <a:spcPct val="100000"/>
              </a:lnSpc>
              <a:spcBef>
                <a:spcPts val="0"/>
              </a:spcBef>
              <a:spcAft>
                <a:spcPts val="0"/>
              </a:spcAft>
              <a:buClr>
                <a:srgbClr val="F67031"/>
              </a:buClr>
              <a:buSzPts val="2400"/>
              <a:buNone/>
              <a:defRPr sz="2400" i="0" u="none" strike="noStrike" cap="none">
                <a:solidFill>
                  <a:srgbClr val="F67031"/>
                </a:solidFill>
              </a:defRPr>
            </a:lvl4pPr>
            <a:lvl5pPr marR="0" lvl="4" algn="l">
              <a:lnSpc>
                <a:spcPct val="100000"/>
              </a:lnSpc>
              <a:spcBef>
                <a:spcPts val="0"/>
              </a:spcBef>
              <a:spcAft>
                <a:spcPts val="0"/>
              </a:spcAft>
              <a:buClr>
                <a:srgbClr val="F67031"/>
              </a:buClr>
              <a:buSzPts val="2400"/>
              <a:buNone/>
              <a:defRPr sz="2400" i="0" u="none" strike="noStrike" cap="none">
                <a:solidFill>
                  <a:srgbClr val="F67031"/>
                </a:solidFill>
              </a:defRPr>
            </a:lvl5pPr>
            <a:lvl6pPr marR="0" lvl="5" algn="l">
              <a:lnSpc>
                <a:spcPct val="100000"/>
              </a:lnSpc>
              <a:spcBef>
                <a:spcPts val="0"/>
              </a:spcBef>
              <a:spcAft>
                <a:spcPts val="0"/>
              </a:spcAft>
              <a:buClr>
                <a:srgbClr val="F67031"/>
              </a:buClr>
              <a:buSzPts val="2400"/>
              <a:buNone/>
              <a:defRPr sz="2400" i="0" u="none" strike="noStrike" cap="none">
                <a:solidFill>
                  <a:srgbClr val="F67031"/>
                </a:solidFill>
              </a:defRPr>
            </a:lvl6pPr>
            <a:lvl7pPr marR="0" lvl="6" algn="l">
              <a:lnSpc>
                <a:spcPct val="100000"/>
              </a:lnSpc>
              <a:spcBef>
                <a:spcPts val="0"/>
              </a:spcBef>
              <a:spcAft>
                <a:spcPts val="0"/>
              </a:spcAft>
              <a:buClr>
                <a:srgbClr val="F67031"/>
              </a:buClr>
              <a:buSzPts val="2400"/>
              <a:buNone/>
              <a:defRPr sz="2400" i="0" u="none" strike="noStrike" cap="none">
                <a:solidFill>
                  <a:srgbClr val="F67031"/>
                </a:solidFill>
              </a:defRPr>
            </a:lvl7pPr>
            <a:lvl8pPr marR="0" lvl="7" algn="l">
              <a:lnSpc>
                <a:spcPct val="100000"/>
              </a:lnSpc>
              <a:spcBef>
                <a:spcPts val="0"/>
              </a:spcBef>
              <a:spcAft>
                <a:spcPts val="0"/>
              </a:spcAft>
              <a:buClr>
                <a:srgbClr val="F67031"/>
              </a:buClr>
              <a:buSzPts val="2400"/>
              <a:buNone/>
              <a:defRPr sz="2400" i="0" u="none" strike="noStrike" cap="none">
                <a:solidFill>
                  <a:srgbClr val="F67031"/>
                </a:solidFill>
              </a:defRPr>
            </a:lvl8pPr>
            <a:lvl9pPr marR="0" lvl="8" algn="l">
              <a:lnSpc>
                <a:spcPct val="100000"/>
              </a:lnSpc>
              <a:spcBef>
                <a:spcPts val="0"/>
              </a:spcBef>
              <a:spcAft>
                <a:spcPts val="0"/>
              </a:spcAft>
              <a:buClr>
                <a:srgbClr val="F67031"/>
              </a:buClr>
              <a:buSzPts val="2400"/>
              <a:buNone/>
              <a:defRPr sz="2400" i="0" u="none" strike="noStrike" cap="none">
                <a:solidFill>
                  <a:srgbClr val="F67031"/>
                </a:solidFill>
              </a:defRPr>
            </a:lvl9pPr>
          </a:lstStyle>
          <a:p>
            <a:endParaRPr/>
          </a:p>
        </p:txBody>
      </p:sp>
      <p:sp>
        <p:nvSpPr>
          <p:cNvPr id="118" name="Google Shape;118;p57"/>
          <p:cNvSpPr txBox="1">
            <a:spLocks noGrp="1"/>
          </p:cNvSpPr>
          <p:nvPr>
            <p:ph type="subTitle" idx="1"/>
          </p:nvPr>
        </p:nvSpPr>
        <p:spPr>
          <a:xfrm>
            <a:off x="254001" y="4425611"/>
            <a:ext cx="2286000" cy="973611"/>
          </a:xfrm>
          <a:prstGeom prst="rect">
            <a:avLst/>
          </a:prstGeom>
          <a:noFill/>
          <a:ln>
            <a:noFill/>
          </a:ln>
        </p:spPr>
        <p:txBody>
          <a:bodyPr spcFirstLastPara="1" wrap="square" lIns="91425" tIns="91425" rIns="91425" bIns="91425" anchor="t" anchorCtr="0">
            <a:noAutofit/>
          </a:bodyPr>
          <a:lstStyle>
            <a:lvl1pPr marR="0" lvl="0" algn="l">
              <a:lnSpc>
                <a:spcPct val="115000"/>
              </a:lnSpc>
              <a:spcBef>
                <a:spcPts val="0"/>
              </a:spcBef>
              <a:spcAft>
                <a:spcPts val="0"/>
              </a:spcAft>
              <a:buClr>
                <a:srgbClr val="434343"/>
              </a:buClr>
              <a:buSzPts val="1400"/>
              <a:buNone/>
              <a:defRPr sz="1400" i="1" u="none" strike="noStrike" cap="none">
                <a:solidFill>
                  <a:srgbClr val="434343"/>
                </a:solidFill>
              </a:defRPr>
            </a:lvl1pPr>
            <a:lvl2pPr marR="0" lvl="1" algn="l">
              <a:lnSpc>
                <a:spcPct val="115000"/>
              </a:lnSpc>
              <a:spcBef>
                <a:spcPts val="0"/>
              </a:spcBef>
              <a:spcAft>
                <a:spcPts val="0"/>
              </a:spcAft>
              <a:buClr>
                <a:srgbClr val="999999"/>
              </a:buClr>
              <a:buSzPts val="3000"/>
              <a:buNone/>
              <a:defRPr sz="3000" i="1" u="none" strike="noStrike" cap="none">
                <a:solidFill>
                  <a:srgbClr val="999999"/>
                </a:solidFill>
              </a:defRPr>
            </a:lvl2pPr>
            <a:lvl3pPr marR="0" lvl="2" algn="l">
              <a:lnSpc>
                <a:spcPct val="115000"/>
              </a:lnSpc>
              <a:spcBef>
                <a:spcPts val="0"/>
              </a:spcBef>
              <a:spcAft>
                <a:spcPts val="0"/>
              </a:spcAft>
              <a:buClr>
                <a:srgbClr val="999999"/>
              </a:buClr>
              <a:buSzPts val="3000"/>
              <a:buNone/>
              <a:defRPr sz="3000" i="1" u="none" strike="noStrike" cap="none">
                <a:solidFill>
                  <a:srgbClr val="999999"/>
                </a:solidFill>
              </a:defRPr>
            </a:lvl3pPr>
            <a:lvl4pPr marR="0" lvl="3" algn="l">
              <a:lnSpc>
                <a:spcPct val="115000"/>
              </a:lnSpc>
              <a:spcBef>
                <a:spcPts val="0"/>
              </a:spcBef>
              <a:spcAft>
                <a:spcPts val="0"/>
              </a:spcAft>
              <a:buClr>
                <a:srgbClr val="999999"/>
              </a:buClr>
              <a:buSzPts val="3000"/>
              <a:buNone/>
              <a:defRPr sz="3000" i="1" u="none" strike="noStrike" cap="none">
                <a:solidFill>
                  <a:srgbClr val="999999"/>
                </a:solidFill>
              </a:defRPr>
            </a:lvl4pPr>
            <a:lvl5pPr marR="0" lvl="4" algn="l">
              <a:lnSpc>
                <a:spcPct val="115000"/>
              </a:lnSpc>
              <a:spcBef>
                <a:spcPts val="0"/>
              </a:spcBef>
              <a:spcAft>
                <a:spcPts val="0"/>
              </a:spcAft>
              <a:buClr>
                <a:srgbClr val="999999"/>
              </a:buClr>
              <a:buSzPts val="3000"/>
              <a:buNone/>
              <a:defRPr sz="3000" i="1" u="none" strike="noStrike" cap="none">
                <a:solidFill>
                  <a:srgbClr val="999999"/>
                </a:solidFill>
              </a:defRPr>
            </a:lvl5pPr>
            <a:lvl6pPr marR="0" lvl="5" algn="l">
              <a:lnSpc>
                <a:spcPct val="115000"/>
              </a:lnSpc>
              <a:spcBef>
                <a:spcPts val="0"/>
              </a:spcBef>
              <a:spcAft>
                <a:spcPts val="0"/>
              </a:spcAft>
              <a:buClr>
                <a:srgbClr val="999999"/>
              </a:buClr>
              <a:buSzPts val="3000"/>
              <a:buNone/>
              <a:defRPr sz="3000" i="1" u="none" strike="noStrike" cap="none">
                <a:solidFill>
                  <a:srgbClr val="999999"/>
                </a:solidFill>
              </a:defRPr>
            </a:lvl6pPr>
            <a:lvl7pPr marR="0" lvl="6" algn="l">
              <a:lnSpc>
                <a:spcPct val="115000"/>
              </a:lnSpc>
              <a:spcBef>
                <a:spcPts val="0"/>
              </a:spcBef>
              <a:spcAft>
                <a:spcPts val="0"/>
              </a:spcAft>
              <a:buClr>
                <a:srgbClr val="999999"/>
              </a:buClr>
              <a:buSzPts val="3000"/>
              <a:buNone/>
              <a:defRPr sz="3000" i="1" u="none" strike="noStrike" cap="none">
                <a:solidFill>
                  <a:srgbClr val="999999"/>
                </a:solidFill>
              </a:defRPr>
            </a:lvl7pPr>
            <a:lvl8pPr marR="0" lvl="7" algn="l">
              <a:lnSpc>
                <a:spcPct val="115000"/>
              </a:lnSpc>
              <a:spcBef>
                <a:spcPts val="0"/>
              </a:spcBef>
              <a:spcAft>
                <a:spcPts val="0"/>
              </a:spcAft>
              <a:buClr>
                <a:srgbClr val="999999"/>
              </a:buClr>
              <a:buSzPts val="3000"/>
              <a:buNone/>
              <a:defRPr sz="3000" i="1" u="none" strike="noStrike" cap="none">
                <a:solidFill>
                  <a:srgbClr val="999999"/>
                </a:solidFill>
              </a:defRPr>
            </a:lvl8pPr>
            <a:lvl9pPr marR="0" lvl="8" algn="l">
              <a:lnSpc>
                <a:spcPct val="115000"/>
              </a:lnSpc>
              <a:spcBef>
                <a:spcPts val="0"/>
              </a:spcBef>
              <a:spcAft>
                <a:spcPts val="0"/>
              </a:spcAft>
              <a:buClr>
                <a:srgbClr val="999999"/>
              </a:buClr>
              <a:buSzPts val="3000"/>
              <a:buNone/>
              <a:defRPr sz="3000" i="1" u="none" strike="noStrike" cap="none">
                <a:solidFill>
                  <a:srgbClr val="999999"/>
                </a:solidFill>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 1 column left">
  <p:cSld name="TITLE_AND_BODY_1_1_2">
    <p:spTree>
      <p:nvGrpSpPr>
        <p:cNvPr id="1" name="Shape 119"/>
        <p:cNvGrpSpPr/>
        <p:nvPr/>
      </p:nvGrpSpPr>
      <p:grpSpPr>
        <a:xfrm>
          <a:off x="0" y="0"/>
          <a:ext cx="0" cy="0"/>
          <a:chOff x="0" y="0"/>
          <a:chExt cx="0" cy="0"/>
        </a:xfrm>
      </p:grpSpPr>
      <p:sp>
        <p:nvSpPr>
          <p:cNvPr id="120" name="Google Shape;120;p58"/>
          <p:cNvSpPr/>
          <p:nvPr/>
        </p:nvSpPr>
        <p:spPr>
          <a:xfrm flipH="1">
            <a:off x="-7917" y="0"/>
            <a:ext cx="2880667" cy="57150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121" name="Google Shape;121;p58"/>
          <p:cNvSpPr/>
          <p:nvPr/>
        </p:nvSpPr>
        <p:spPr>
          <a:xfrm>
            <a:off x="2872753" y="0"/>
            <a:ext cx="125667" cy="5715000"/>
          </a:xfrm>
          <a:prstGeom prst="rect">
            <a:avLst/>
          </a:prstGeom>
          <a:gradFill>
            <a:gsLst>
              <a:gs pos="0">
                <a:srgbClr val="000014">
                  <a:alpha val="20000"/>
                </a:srgbClr>
              </a:gs>
              <a:gs pos="100000">
                <a:srgbClr val="000014">
                  <a:alpha val="0"/>
                </a:srgbClr>
              </a:gs>
            </a:gsLst>
            <a:lin ang="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Arial"/>
              <a:ea typeface="Arial"/>
              <a:cs typeface="Arial"/>
              <a:sym typeface="Arial"/>
            </a:endParaRPr>
          </a:p>
        </p:txBody>
      </p:sp>
      <p:sp>
        <p:nvSpPr>
          <p:cNvPr id="122" name="Google Shape;122;p58"/>
          <p:cNvSpPr txBox="1">
            <a:spLocks noGrp="1"/>
          </p:cNvSpPr>
          <p:nvPr>
            <p:ph type="title"/>
          </p:nvPr>
        </p:nvSpPr>
        <p:spPr>
          <a:xfrm>
            <a:off x="260500" y="415291"/>
            <a:ext cx="2273667" cy="1740000"/>
          </a:xfrm>
          <a:prstGeom prst="rect">
            <a:avLst/>
          </a:prstGeom>
          <a:noFill/>
          <a:ln>
            <a:noFill/>
          </a:ln>
        </p:spPr>
        <p:txBody>
          <a:bodyPr spcFirstLastPara="1" wrap="square" lIns="91425" tIns="91425" rIns="91425" bIns="91425" anchor="b" anchorCtr="0">
            <a:noAutofit/>
          </a:bodyPr>
          <a:lstStyle>
            <a:lvl1pPr marR="0" lvl="0" algn="l">
              <a:lnSpc>
                <a:spcPct val="100000"/>
              </a:lnSpc>
              <a:spcBef>
                <a:spcPts val="0"/>
              </a:spcBef>
              <a:spcAft>
                <a:spcPts val="0"/>
              </a:spcAft>
              <a:buClr>
                <a:schemeClr val="dk2"/>
              </a:buClr>
              <a:buSzPts val="2400"/>
              <a:buNone/>
              <a:defRPr sz="2400" i="0" u="none" strike="noStrike" cap="none">
                <a:solidFill>
                  <a:schemeClr val="dk2"/>
                </a:solidFill>
              </a:defRPr>
            </a:lvl1pPr>
            <a:lvl2pPr marR="0" lvl="1" algn="l">
              <a:lnSpc>
                <a:spcPct val="100000"/>
              </a:lnSpc>
              <a:spcBef>
                <a:spcPts val="0"/>
              </a:spcBef>
              <a:spcAft>
                <a:spcPts val="0"/>
              </a:spcAft>
              <a:buClr>
                <a:srgbClr val="F67031"/>
              </a:buClr>
              <a:buSzPts val="2400"/>
              <a:buNone/>
              <a:defRPr sz="2400" i="0" u="none" strike="noStrike" cap="none">
                <a:solidFill>
                  <a:srgbClr val="F67031"/>
                </a:solidFill>
              </a:defRPr>
            </a:lvl2pPr>
            <a:lvl3pPr marR="0" lvl="2" algn="l">
              <a:lnSpc>
                <a:spcPct val="100000"/>
              </a:lnSpc>
              <a:spcBef>
                <a:spcPts val="0"/>
              </a:spcBef>
              <a:spcAft>
                <a:spcPts val="0"/>
              </a:spcAft>
              <a:buClr>
                <a:srgbClr val="F67031"/>
              </a:buClr>
              <a:buSzPts val="2400"/>
              <a:buNone/>
              <a:defRPr sz="2400" i="0" u="none" strike="noStrike" cap="none">
                <a:solidFill>
                  <a:srgbClr val="F67031"/>
                </a:solidFill>
              </a:defRPr>
            </a:lvl3pPr>
            <a:lvl4pPr marR="0" lvl="3" algn="l">
              <a:lnSpc>
                <a:spcPct val="100000"/>
              </a:lnSpc>
              <a:spcBef>
                <a:spcPts val="0"/>
              </a:spcBef>
              <a:spcAft>
                <a:spcPts val="0"/>
              </a:spcAft>
              <a:buClr>
                <a:srgbClr val="F67031"/>
              </a:buClr>
              <a:buSzPts val="2400"/>
              <a:buNone/>
              <a:defRPr sz="2400" i="0" u="none" strike="noStrike" cap="none">
                <a:solidFill>
                  <a:srgbClr val="F67031"/>
                </a:solidFill>
              </a:defRPr>
            </a:lvl4pPr>
            <a:lvl5pPr marR="0" lvl="4" algn="l">
              <a:lnSpc>
                <a:spcPct val="100000"/>
              </a:lnSpc>
              <a:spcBef>
                <a:spcPts val="0"/>
              </a:spcBef>
              <a:spcAft>
                <a:spcPts val="0"/>
              </a:spcAft>
              <a:buClr>
                <a:srgbClr val="F67031"/>
              </a:buClr>
              <a:buSzPts val="2400"/>
              <a:buNone/>
              <a:defRPr sz="2400" i="0" u="none" strike="noStrike" cap="none">
                <a:solidFill>
                  <a:srgbClr val="F67031"/>
                </a:solidFill>
              </a:defRPr>
            </a:lvl5pPr>
            <a:lvl6pPr marR="0" lvl="5" algn="l">
              <a:lnSpc>
                <a:spcPct val="100000"/>
              </a:lnSpc>
              <a:spcBef>
                <a:spcPts val="0"/>
              </a:spcBef>
              <a:spcAft>
                <a:spcPts val="0"/>
              </a:spcAft>
              <a:buClr>
                <a:srgbClr val="F67031"/>
              </a:buClr>
              <a:buSzPts val="2400"/>
              <a:buNone/>
              <a:defRPr sz="2400" i="0" u="none" strike="noStrike" cap="none">
                <a:solidFill>
                  <a:srgbClr val="F67031"/>
                </a:solidFill>
              </a:defRPr>
            </a:lvl6pPr>
            <a:lvl7pPr marR="0" lvl="6" algn="l">
              <a:lnSpc>
                <a:spcPct val="100000"/>
              </a:lnSpc>
              <a:spcBef>
                <a:spcPts val="0"/>
              </a:spcBef>
              <a:spcAft>
                <a:spcPts val="0"/>
              </a:spcAft>
              <a:buClr>
                <a:srgbClr val="F67031"/>
              </a:buClr>
              <a:buSzPts val="2400"/>
              <a:buNone/>
              <a:defRPr sz="2400" i="0" u="none" strike="noStrike" cap="none">
                <a:solidFill>
                  <a:srgbClr val="F67031"/>
                </a:solidFill>
              </a:defRPr>
            </a:lvl7pPr>
            <a:lvl8pPr marR="0" lvl="7" algn="l">
              <a:lnSpc>
                <a:spcPct val="100000"/>
              </a:lnSpc>
              <a:spcBef>
                <a:spcPts val="0"/>
              </a:spcBef>
              <a:spcAft>
                <a:spcPts val="0"/>
              </a:spcAft>
              <a:buClr>
                <a:srgbClr val="F67031"/>
              </a:buClr>
              <a:buSzPts val="2400"/>
              <a:buNone/>
              <a:defRPr sz="2400" i="0" u="none" strike="noStrike" cap="none">
                <a:solidFill>
                  <a:srgbClr val="F67031"/>
                </a:solidFill>
              </a:defRPr>
            </a:lvl8pPr>
            <a:lvl9pPr marR="0" lvl="8" algn="l">
              <a:lnSpc>
                <a:spcPct val="100000"/>
              </a:lnSpc>
              <a:spcBef>
                <a:spcPts val="0"/>
              </a:spcBef>
              <a:spcAft>
                <a:spcPts val="0"/>
              </a:spcAft>
              <a:buClr>
                <a:srgbClr val="F67031"/>
              </a:buClr>
              <a:buSzPts val="2400"/>
              <a:buNone/>
              <a:defRPr sz="2400" i="0" u="none" strike="noStrike" cap="none">
                <a:solidFill>
                  <a:srgbClr val="F67031"/>
                </a:solidFill>
              </a:defRPr>
            </a:lvl9pPr>
          </a:lstStyle>
          <a:p>
            <a:endParaRPr/>
          </a:p>
        </p:txBody>
      </p:sp>
      <p:sp>
        <p:nvSpPr>
          <p:cNvPr id="123" name="Google Shape;123;p58"/>
          <p:cNvSpPr txBox="1">
            <a:spLocks noGrp="1"/>
          </p:cNvSpPr>
          <p:nvPr>
            <p:ph type="body" idx="1"/>
          </p:nvPr>
        </p:nvSpPr>
        <p:spPr>
          <a:xfrm>
            <a:off x="260500" y="2227027"/>
            <a:ext cx="2273667" cy="3072900"/>
          </a:xfrm>
          <a:prstGeom prst="rect">
            <a:avLst/>
          </a:prstGeom>
          <a:noFill/>
          <a:ln>
            <a:noFill/>
          </a:ln>
        </p:spPr>
        <p:txBody>
          <a:bodyPr spcFirstLastPara="1" wrap="square" lIns="91425" tIns="91425" rIns="91425" bIns="91425" anchor="t" anchorCtr="0">
            <a:noAutofit/>
          </a:bodyPr>
          <a:lstStyle>
            <a:lvl1pPr marL="457200" marR="0" lvl="0" indent="-304800" algn="l">
              <a:lnSpc>
                <a:spcPct val="115000"/>
              </a:lnSpc>
              <a:spcBef>
                <a:spcPts val="600"/>
              </a:spcBef>
              <a:spcAft>
                <a:spcPts val="0"/>
              </a:spcAft>
              <a:buClr>
                <a:srgbClr val="434343"/>
              </a:buClr>
              <a:buSzPts val="1200"/>
              <a:buChar char="●"/>
              <a:defRPr sz="1200" i="0" u="none" strike="noStrike" cap="none">
                <a:solidFill>
                  <a:srgbClr val="434343"/>
                </a:solidFill>
              </a:defRPr>
            </a:lvl1pPr>
            <a:lvl2pPr marL="914400" marR="0" lvl="1" indent="-304800" algn="l">
              <a:lnSpc>
                <a:spcPct val="115000"/>
              </a:lnSpc>
              <a:spcBef>
                <a:spcPts val="0"/>
              </a:spcBef>
              <a:spcAft>
                <a:spcPts val="0"/>
              </a:spcAft>
              <a:buClr>
                <a:srgbClr val="434343"/>
              </a:buClr>
              <a:buSzPts val="1200"/>
              <a:buChar char="○"/>
              <a:defRPr sz="1200" i="0" u="none" strike="noStrike" cap="none">
                <a:solidFill>
                  <a:srgbClr val="434343"/>
                </a:solidFill>
              </a:defRPr>
            </a:lvl2pPr>
            <a:lvl3pPr marL="1371600" marR="0" lvl="2" indent="-304800" algn="l">
              <a:lnSpc>
                <a:spcPct val="115000"/>
              </a:lnSpc>
              <a:spcBef>
                <a:spcPts val="0"/>
              </a:spcBef>
              <a:spcAft>
                <a:spcPts val="0"/>
              </a:spcAft>
              <a:buClr>
                <a:srgbClr val="434343"/>
              </a:buClr>
              <a:buSzPts val="1200"/>
              <a:buChar char="■"/>
              <a:defRPr sz="1200" i="0" u="none" strike="noStrike" cap="none">
                <a:solidFill>
                  <a:srgbClr val="434343"/>
                </a:solidFill>
              </a:defRPr>
            </a:lvl3pPr>
            <a:lvl4pPr marL="1828800" marR="0" lvl="3" indent="-304800" algn="l">
              <a:lnSpc>
                <a:spcPct val="115000"/>
              </a:lnSpc>
              <a:spcBef>
                <a:spcPts val="0"/>
              </a:spcBef>
              <a:spcAft>
                <a:spcPts val="0"/>
              </a:spcAft>
              <a:buClr>
                <a:srgbClr val="434343"/>
              </a:buClr>
              <a:buSzPts val="1200"/>
              <a:buChar char="●"/>
              <a:defRPr sz="1200" i="0" u="none" strike="noStrike" cap="none">
                <a:solidFill>
                  <a:srgbClr val="434343"/>
                </a:solidFill>
              </a:defRPr>
            </a:lvl4pPr>
            <a:lvl5pPr marL="2286000" marR="0" lvl="4" indent="-304800" algn="l">
              <a:lnSpc>
                <a:spcPct val="115000"/>
              </a:lnSpc>
              <a:spcBef>
                <a:spcPts val="0"/>
              </a:spcBef>
              <a:spcAft>
                <a:spcPts val="0"/>
              </a:spcAft>
              <a:buClr>
                <a:srgbClr val="434343"/>
              </a:buClr>
              <a:buSzPts val="1200"/>
              <a:buChar char="○"/>
              <a:defRPr sz="1200" i="0" u="none" strike="noStrike" cap="none">
                <a:solidFill>
                  <a:srgbClr val="434343"/>
                </a:solidFill>
              </a:defRPr>
            </a:lvl5pPr>
            <a:lvl6pPr marL="2743200" marR="0" lvl="5" indent="-304800" algn="l">
              <a:lnSpc>
                <a:spcPct val="115000"/>
              </a:lnSpc>
              <a:spcBef>
                <a:spcPts val="0"/>
              </a:spcBef>
              <a:spcAft>
                <a:spcPts val="0"/>
              </a:spcAft>
              <a:buClr>
                <a:srgbClr val="434343"/>
              </a:buClr>
              <a:buSzPts val="1200"/>
              <a:buChar char="■"/>
              <a:defRPr sz="1200" i="0" u="none" strike="noStrike" cap="none">
                <a:solidFill>
                  <a:srgbClr val="434343"/>
                </a:solidFill>
              </a:defRPr>
            </a:lvl6pPr>
            <a:lvl7pPr marL="3200400" marR="0" lvl="6" indent="-304800" algn="l">
              <a:lnSpc>
                <a:spcPct val="115000"/>
              </a:lnSpc>
              <a:spcBef>
                <a:spcPts val="0"/>
              </a:spcBef>
              <a:spcAft>
                <a:spcPts val="0"/>
              </a:spcAft>
              <a:buClr>
                <a:srgbClr val="434343"/>
              </a:buClr>
              <a:buSzPts val="1200"/>
              <a:buChar char="●"/>
              <a:defRPr sz="1200" i="0" u="none" strike="noStrike" cap="none">
                <a:solidFill>
                  <a:srgbClr val="434343"/>
                </a:solidFill>
              </a:defRPr>
            </a:lvl7pPr>
            <a:lvl8pPr marL="3657600" marR="0" lvl="7" indent="-304800" algn="l">
              <a:lnSpc>
                <a:spcPct val="115000"/>
              </a:lnSpc>
              <a:spcBef>
                <a:spcPts val="0"/>
              </a:spcBef>
              <a:spcAft>
                <a:spcPts val="0"/>
              </a:spcAft>
              <a:buClr>
                <a:srgbClr val="434343"/>
              </a:buClr>
              <a:buSzPts val="1200"/>
              <a:buChar char="○"/>
              <a:defRPr sz="1200" i="0" u="none" strike="noStrike" cap="none">
                <a:solidFill>
                  <a:srgbClr val="434343"/>
                </a:solidFill>
              </a:defRPr>
            </a:lvl8pPr>
            <a:lvl9pPr marL="4114800" marR="0" lvl="8" indent="-304800" algn="l">
              <a:lnSpc>
                <a:spcPct val="115000"/>
              </a:lnSpc>
              <a:spcBef>
                <a:spcPts val="0"/>
              </a:spcBef>
              <a:spcAft>
                <a:spcPts val="0"/>
              </a:spcAft>
              <a:buClr>
                <a:srgbClr val="434343"/>
              </a:buClr>
              <a:buSzPts val="1200"/>
              <a:buChar char="■"/>
              <a:defRPr sz="1200" i="0" u="none" strike="noStrike" cap="none">
                <a:solidFill>
                  <a:srgbClr val="434343"/>
                </a:solidFill>
              </a:defRPr>
            </a:lvl9pPr>
          </a:lstStyle>
          <a:p>
            <a:endParaRPr/>
          </a:p>
        </p:txBody>
      </p:sp>
      <p:sp>
        <p:nvSpPr>
          <p:cNvPr id="124" name="Google Shape;124;p58"/>
          <p:cNvSpPr txBox="1">
            <a:spLocks noGrp="1"/>
          </p:cNvSpPr>
          <p:nvPr>
            <p:ph type="ftr" idx="11"/>
          </p:nvPr>
        </p:nvSpPr>
        <p:spPr>
          <a:xfrm>
            <a:off x="279400" y="5389563"/>
            <a:ext cx="8772236" cy="211136"/>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125" name="Google Shape;125;p58"/>
          <p:cNvSpPr txBox="1">
            <a:spLocks noGrp="1"/>
          </p:cNvSpPr>
          <p:nvPr>
            <p:ph type="sldNum" idx="12"/>
          </p:nvPr>
        </p:nvSpPr>
        <p:spPr>
          <a:xfrm>
            <a:off x="9162472" y="5389563"/>
            <a:ext cx="743527" cy="211138"/>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 Blank">
  <p:cSld name="Title + Blank">
    <p:spTree>
      <p:nvGrpSpPr>
        <p:cNvPr id="1" name="Shape 126"/>
        <p:cNvGrpSpPr/>
        <p:nvPr/>
      </p:nvGrpSpPr>
      <p:grpSpPr>
        <a:xfrm>
          <a:off x="0" y="0"/>
          <a:ext cx="0" cy="0"/>
          <a:chOff x="0" y="0"/>
          <a:chExt cx="0" cy="0"/>
        </a:xfrm>
      </p:grpSpPr>
      <p:sp>
        <p:nvSpPr>
          <p:cNvPr id="127" name="Google Shape;127;p59"/>
          <p:cNvSpPr/>
          <p:nvPr/>
        </p:nvSpPr>
        <p:spPr>
          <a:xfrm flipH="1">
            <a:off x="2668333" y="0"/>
            <a:ext cx="125667" cy="5715000"/>
          </a:xfrm>
          <a:prstGeom prst="rect">
            <a:avLst/>
          </a:prstGeom>
          <a:gradFill>
            <a:gsLst>
              <a:gs pos="0">
                <a:srgbClr val="000014">
                  <a:alpha val="20000"/>
                </a:srgbClr>
              </a:gs>
              <a:gs pos="100000">
                <a:srgbClr val="000014">
                  <a:alpha val="0"/>
                </a:srgbClr>
              </a:gs>
            </a:gsLst>
            <a:lin ang="0" scaled="0"/>
          </a:gradFill>
          <a:ln>
            <a:noFill/>
          </a:ln>
        </p:spPr>
        <p:txBody>
          <a:bodyPr spcFirstLastPara="1" wrap="square" lIns="101575" tIns="50775" rIns="101575" bIns="507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2000" b="0" i="0" u="none" strike="noStrike" cap="none" dirty="0">
              <a:solidFill>
                <a:srgbClr val="FFFFFF"/>
              </a:solidFill>
              <a:latin typeface="Arial"/>
              <a:ea typeface="Arial"/>
              <a:cs typeface="Arial"/>
              <a:sym typeface="Arial"/>
            </a:endParaRPr>
          </a:p>
        </p:txBody>
      </p:sp>
      <p:sp>
        <p:nvSpPr>
          <p:cNvPr id="128" name="Google Shape;128;p59"/>
          <p:cNvSpPr/>
          <p:nvPr/>
        </p:nvSpPr>
        <p:spPr>
          <a:xfrm>
            <a:off x="2794000" y="0"/>
            <a:ext cx="7366000" cy="5715000"/>
          </a:xfrm>
          <a:prstGeom prst="rect">
            <a:avLst/>
          </a:prstGeom>
          <a:solidFill>
            <a:srgbClr val="FFFFFF"/>
          </a:solidFill>
          <a:ln>
            <a:noFill/>
          </a:ln>
        </p:spPr>
        <p:txBody>
          <a:bodyPr spcFirstLastPara="1" wrap="square" lIns="101575" tIns="101575" rIns="101575" bIns="10157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556" b="0" i="0" u="none" strike="noStrike" cap="none" dirty="0">
              <a:solidFill>
                <a:srgbClr val="000000"/>
              </a:solidFill>
              <a:latin typeface="Arial"/>
              <a:ea typeface="Arial"/>
              <a:cs typeface="Arial"/>
              <a:sym typeface="Arial"/>
            </a:endParaRPr>
          </a:p>
        </p:txBody>
      </p:sp>
      <p:sp>
        <p:nvSpPr>
          <p:cNvPr id="129" name="Google Shape;129;p59"/>
          <p:cNvSpPr txBox="1">
            <a:spLocks noGrp="1"/>
          </p:cNvSpPr>
          <p:nvPr>
            <p:ph type="title"/>
          </p:nvPr>
        </p:nvSpPr>
        <p:spPr>
          <a:xfrm>
            <a:off x="245194" y="645834"/>
            <a:ext cx="2294667" cy="4423333"/>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FFFFFF"/>
              </a:buClr>
              <a:buSzPts val="2400"/>
              <a:buNone/>
              <a:defRPr sz="2667" i="0" u="none" strike="noStrike" cap="none">
                <a:solidFill>
                  <a:srgbClr val="FFFFFF"/>
                </a:solidFill>
              </a:defRPr>
            </a:lvl1pPr>
            <a:lvl2pPr marR="0" lvl="1" algn="l">
              <a:lnSpc>
                <a:spcPct val="100000"/>
              </a:lnSpc>
              <a:spcBef>
                <a:spcPts val="0"/>
              </a:spcBef>
              <a:spcAft>
                <a:spcPts val="0"/>
              </a:spcAft>
              <a:buClr>
                <a:srgbClr val="FFFFFF"/>
              </a:buClr>
              <a:buSzPts val="2400"/>
              <a:buNone/>
              <a:defRPr sz="2667" i="0" u="none" strike="noStrike" cap="none">
                <a:solidFill>
                  <a:srgbClr val="FFFFFF"/>
                </a:solidFill>
              </a:defRPr>
            </a:lvl2pPr>
            <a:lvl3pPr marR="0" lvl="2" algn="l">
              <a:lnSpc>
                <a:spcPct val="100000"/>
              </a:lnSpc>
              <a:spcBef>
                <a:spcPts val="0"/>
              </a:spcBef>
              <a:spcAft>
                <a:spcPts val="0"/>
              </a:spcAft>
              <a:buClr>
                <a:srgbClr val="FFFFFF"/>
              </a:buClr>
              <a:buSzPts val="2400"/>
              <a:buNone/>
              <a:defRPr sz="2667" i="0" u="none" strike="noStrike" cap="none">
                <a:solidFill>
                  <a:srgbClr val="FFFFFF"/>
                </a:solidFill>
              </a:defRPr>
            </a:lvl3pPr>
            <a:lvl4pPr marR="0" lvl="3" algn="l">
              <a:lnSpc>
                <a:spcPct val="100000"/>
              </a:lnSpc>
              <a:spcBef>
                <a:spcPts val="0"/>
              </a:spcBef>
              <a:spcAft>
                <a:spcPts val="0"/>
              </a:spcAft>
              <a:buClr>
                <a:srgbClr val="FFFFFF"/>
              </a:buClr>
              <a:buSzPts val="2400"/>
              <a:buNone/>
              <a:defRPr sz="2667" i="0" u="none" strike="noStrike" cap="none">
                <a:solidFill>
                  <a:srgbClr val="FFFFFF"/>
                </a:solidFill>
              </a:defRPr>
            </a:lvl4pPr>
            <a:lvl5pPr marR="0" lvl="4" algn="l">
              <a:lnSpc>
                <a:spcPct val="100000"/>
              </a:lnSpc>
              <a:spcBef>
                <a:spcPts val="0"/>
              </a:spcBef>
              <a:spcAft>
                <a:spcPts val="0"/>
              </a:spcAft>
              <a:buClr>
                <a:srgbClr val="FFFFFF"/>
              </a:buClr>
              <a:buSzPts val="2400"/>
              <a:buNone/>
              <a:defRPr sz="2667" i="0" u="none" strike="noStrike" cap="none">
                <a:solidFill>
                  <a:srgbClr val="FFFFFF"/>
                </a:solidFill>
              </a:defRPr>
            </a:lvl5pPr>
            <a:lvl6pPr marR="0" lvl="5" algn="l">
              <a:lnSpc>
                <a:spcPct val="100000"/>
              </a:lnSpc>
              <a:spcBef>
                <a:spcPts val="0"/>
              </a:spcBef>
              <a:spcAft>
                <a:spcPts val="0"/>
              </a:spcAft>
              <a:buClr>
                <a:srgbClr val="FFFFFF"/>
              </a:buClr>
              <a:buSzPts val="2400"/>
              <a:buNone/>
              <a:defRPr sz="2667" i="0" u="none" strike="noStrike" cap="none">
                <a:solidFill>
                  <a:srgbClr val="FFFFFF"/>
                </a:solidFill>
              </a:defRPr>
            </a:lvl6pPr>
            <a:lvl7pPr marR="0" lvl="6" algn="l">
              <a:lnSpc>
                <a:spcPct val="100000"/>
              </a:lnSpc>
              <a:spcBef>
                <a:spcPts val="0"/>
              </a:spcBef>
              <a:spcAft>
                <a:spcPts val="0"/>
              </a:spcAft>
              <a:buClr>
                <a:srgbClr val="FFFFFF"/>
              </a:buClr>
              <a:buSzPts val="2400"/>
              <a:buNone/>
              <a:defRPr sz="2667" i="0" u="none" strike="noStrike" cap="none">
                <a:solidFill>
                  <a:srgbClr val="FFFFFF"/>
                </a:solidFill>
              </a:defRPr>
            </a:lvl7pPr>
            <a:lvl8pPr marR="0" lvl="7" algn="l">
              <a:lnSpc>
                <a:spcPct val="100000"/>
              </a:lnSpc>
              <a:spcBef>
                <a:spcPts val="0"/>
              </a:spcBef>
              <a:spcAft>
                <a:spcPts val="0"/>
              </a:spcAft>
              <a:buClr>
                <a:srgbClr val="FFFFFF"/>
              </a:buClr>
              <a:buSzPts val="2400"/>
              <a:buNone/>
              <a:defRPr sz="2667" i="0" u="none" strike="noStrike" cap="none">
                <a:solidFill>
                  <a:srgbClr val="FFFFFF"/>
                </a:solidFill>
              </a:defRPr>
            </a:lvl8pPr>
            <a:lvl9pPr marR="0" lvl="8" algn="l">
              <a:lnSpc>
                <a:spcPct val="100000"/>
              </a:lnSpc>
              <a:spcBef>
                <a:spcPts val="0"/>
              </a:spcBef>
              <a:spcAft>
                <a:spcPts val="0"/>
              </a:spcAft>
              <a:buClr>
                <a:srgbClr val="FFFFFF"/>
              </a:buClr>
              <a:buSzPts val="2400"/>
              <a:buNone/>
              <a:defRPr sz="2667" i="0" u="none" strike="noStrike" cap="none">
                <a:solidFill>
                  <a:srgbClr val="FFFFFF"/>
                </a:solidFill>
              </a:defRPr>
            </a:lvl9pPr>
          </a:lstStyle>
          <a:p>
            <a:endParaRPr/>
          </a:p>
        </p:txBody>
      </p:sp>
      <p:sp>
        <p:nvSpPr>
          <p:cNvPr id="130" name="Google Shape;130;p59"/>
          <p:cNvSpPr txBox="1">
            <a:spLocks noGrp="1"/>
          </p:cNvSpPr>
          <p:nvPr>
            <p:ph type="sldNum" idx="12"/>
          </p:nvPr>
        </p:nvSpPr>
        <p:spPr>
          <a:xfrm>
            <a:off x="9507539" y="5277612"/>
            <a:ext cx="609667" cy="437333"/>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111"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111"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111"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111"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111"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111"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111"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111"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111"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extLst>
    <p:ext uri="{DCECCB84-F9BA-43D5-87BE-67443E8EF086}">
      <p15:sldGuideLst xmlns:p15="http://schemas.microsoft.com/office/powerpoint/2012/main">
        <p15:guide id="1" pos="1440">
          <p15:clr>
            <a:srgbClr val="FA7B17"/>
          </p15:clr>
        </p15:guide>
        <p15:guide id="2" orient="horz" pos="360">
          <p15:clr>
            <a:srgbClr val="FA7B17"/>
          </p15:clr>
        </p15:guide>
        <p15:guide id="3" pos="1584">
          <p15:clr>
            <a:srgbClr val="FF0000"/>
          </p15:clr>
        </p15:guide>
        <p15:guide id="4" pos="3600">
          <p15:clr>
            <a:srgbClr val="FA7B17"/>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 1 Column">
  <p:cSld name="1_Title + 1 Column 2">
    <p:spTree>
      <p:nvGrpSpPr>
        <p:cNvPr id="1" name="Shape 131"/>
        <p:cNvGrpSpPr/>
        <p:nvPr/>
      </p:nvGrpSpPr>
      <p:grpSpPr>
        <a:xfrm>
          <a:off x="0" y="0"/>
          <a:ext cx="0" cy="0"/>
          <a:chOff x="0" y="0"/>
          <a:chExt cx="0" cy="0"/>
        </a:xfrm>
      </p:grpSpPr>
      <p:sp>
        <p:nvSpPr>
          <p:cNvPr id="132" name="Google Shape;132;p60"/>
          <p:cNvSpPr/>
          <p:nvPr/>
        </p:nvSpPr>
        <p:spPr>
          <a:xfrm flipH="1">
            <a:off x="2668333" y="0"/>
            <a:ext cx="125667" cy="5715000"/>
          </a:xfrm>
          <a:prstGeom prst="rect">
            <a:avLst/>
          </a:prstGeom>
          <a:gradFill>
            <a:gsLst>
              <a:gs pos="0">
                <a:srgbClr val="000014">
                  <a:alpha val="20000"/>
                </a:srgbClr>
              </a:gs>
              <a:gs pos="100000">
                <a:srgbClr val="000014">
                  <a:alpha val="0"/>
                </a:srgbClr>
              </a:gs>
            </a:gsLst>
            <a:lin ang="0" scaled="0"/>
          </a:gradFill>
          <a:ln>
            <a:noFill/>
          </a:ln>
        </p:spPr>
        <p:txBody>
          <a:bodyPr spcFirstLastPara="1" wrap="square" lIns="101575" tIns="50775" rIns="101575" bIns="507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2000" b="0" i="0" u="none" strike="noStrike" cap="none" dirty="0">
              <a:solidFill>
                <a:srgbClr val="FFFFFF"/>
              </a:solidFill>
              <a:latin typeface="Arial"/>
              <a:ea typeface="Arial"/>
              <a:cs typeface="Arial"/>
              <a:sym typeface="Arial"/>
            </a:endParaRPr>
          </a:p>
        </p:txBody>
      </p:sp>
      <p:sp>
        <p:nvSpPr>
          <p:cNvPr id="133" name="Google Shape;133;p60"/>
          <p:cNvSpPr/>
          <p:nvPr/>
        </p:nvSpPr>
        <p:spPr>
          <a:xfrm>
            <a:off x="2794000" y="0"/>
            <a:ext cx="7366333" cy="5715000"/>
          </a:xfrm>
          <a:prstGeom prst="rect">
            <a:avLst/>
          </a:prstGeom>
          <a:solidFill>
            <a:srgbClr val="FFFFFF"/>
          </a:solidFill>
          <a:ln>
            <a:noFill/>
          </a:ln>
        </p:spPr>
        <p:txBody>
          <a:bodyPr spcFirstLastPara="1" wrap="square" lIns="101575" tIns="101575" rIns="101575" bIns="10157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556" b="0" i="0" u="none" strike="noStrike" cap="none" dirty="0">
              <a:solidFill>
                <a:srgbClr val="000000"/>
              </a:solidFill>
              <a:latin typeface="Arial"/>
              <a:ea typeface="Arial"/>
              <a:cs typeface="Arial"/>
              <a:sym typeface="Arial"/>
            </a:endParaRPr>
          </a:p>
        </p:txBody>
      </p:sp>
      <p:sp>
        <p:nvSpPr>
          <p:cNvPr id="134" name="Google Shape;134;p60"/>
          <p:cNvSpPr txBox="1">
            <a:spLocks noGrp="1"/>
          </p:cNvSpPr>
          <p:nvPr>
            <p:ph type="title"/>
          </p:nvPr>
        </p:nvSpPr>
        <p:spPr>
          <a:xfrm>
            <a:off x="254000" y="645834"/>
            <a:ext cx="2265000" cy="4423333"/>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FFFFFF"/>
              </a:buClr>
              <a:buSzPts val="2400"/>
              <a:buNone/>
              <a:defRPr sz="2667" i="0" u="none" strike="noStrike" cap="none">
                <a:solidFill>
                  <a:srgbClr val="FFFFFF"/>
                </a:solidFill>
              </a:defRPr>
            </a:lvl1pPr>
            <a:lvl2pPr marR="0" lvl="1" algn="l">
              <a:lnSpc>
                <a:spcPct val="100000"/>
              </a:lnSpc>
              <a:spcBef>
                <a:spcPts val="0"/>
              </a:spcBef>
              <a:spcAft>
                <a:spcPts val="0"/>
              </a:spcAft>
              <a:buClr>
                <a:srgbClr val="FFFFFF"/>
              </a:buClr>
              <a:buSzPts val="2400"/>
              <a:buNone/>
              <a:defRPr sz="2667" i="0" u="none" strike="noStrike" cap="none">
                <a:solidFill>
                  <a:srgbClr val="FFFFFF"/>
                </a:solidFill>
              </a:defRPr>
            </a:lvl2pPr>
            <a:lvl3pPr marR="0" lvl="2" algn="l">
              <a:lnSpc>
                <a:spcPct val="100000"/>
              </a:lnSpc>
              <a:spcBef>
                <a:spcPts val="0"/>
              </a:spcBef>
              <a:spcAft>
                <a:spcPts val="0"/>
              </a:spcAft>
              <a:buClr>
                <a:srgbClr val="FFFFFF"/>
              </a:buClr>
              <a:buSzPts val="2400"/>
              <a:buNone/>
              <a:defRPr sz="2667" i="0" u="none" strike="noStrike" cap="none">
                <a:solidFill>
                  <a:srgbClr val="FFFFFF"/>
                </a:solidFill>
              </a:defRPr>
            </a:lvl3pPr>
            <a:lvl4pPr marR="0" lvl="3" algn="l">
              <a:lnSpc>
                <a:spcPct val="100000"/>
              </a:lnSpc>
              <a:spcBef>
                <a:spcPts val="0"/>
              </a:spcBef>
              <a:spcAft>
                <a:spcPts val="0"/>
              </a:spcAft>
              <a:buClr>
                <a:srgbClr val="FFFFFF"/>
              </a:buClr>
              <a:buSzPts val="2400"/>
              <a:buNone/>
              <a:defRPr sz="2667" i="0" u="none" strike="noStrike" cap="none">
                <a:solidFill>
                  <a:srgbClr val="FFFFFF"/>
                </a:solidFill>
              </a:defRPr>
            </a:lvl4pPr>
            <a:lvl5pPr marR="0" lvl="4" algn="l">
              <a:lnSpc>
                <a:spcPct val="100000"/>
              </a:lnSpc>
              <a:spcBef>
                <a:spcPts val="0"/>
              </a:spcBef>
              <a:spcAft>
                <a:spcPts val="0"/>
              </a:spcAft>
              <a:buClr>
                <a:srgbClr val="FFFFFF"/>
              </a:buClr>
              <a:buSzPts val="2400"/>
              <a:buNone/>
              <a:defRPr sz="2667" i="0" u="none" strike="noStrike" cap="none">
                <a:solidFill>
                  <a:srgbClr val="FFFFFF"/>
                </a:solidFill>
              </a:defRPr>
            </a:lvl5pPr>
            <a:lvl6pPr marR="0" lvl="5" algn="l">
              <a:lnSpc>
                <a:spcPct val="100000"/>
              </a:lnSpc>
              <a:spcBef>
                <a:spcPts val="0"/>
              </a:spcBef>
              <a:spcAft>
                <a:spcPts val="0"/>
              </a:spcAft>
              <a:buClr>
                <a:srgbClr val="FFFFFF"/>
              </a:buClr>
              <a:buSzPts val="2400"/>
              <a:buNone/>
              <a:defRPr sz="2667" i="0" u="none" strike="noStrike" cap="none">
                <a:solidFill>
                  <a:srgbClr val="FFFFFF"/>
                </a:solidFill>
              </a:defRPr>
            </a:lvl6pPr>
            <a:lvl7pPr marR="0" lvl="6" algn="l">
              <a:lnSpc>
                <a:spcPct val="100000"/>
              </a:lnSpc>
              <a:spcBef>
                <a:spcPts val="0"/>
              </a:spcBef>
              <a:spcAft>
                <a:spcPts val="0"/>
              </a:spcAft>
              <a:buClr>
                <a:srgbClr val="FFFFFF"/>
              </a:buClr>
              <a:buSzPts val="2400"/>
              <a:buNone/>
              <a:defRPr sz="2667" i="0" u="none" strike="noStrike" cap="none">
                <a:solidFill>
                  <a:srgbClr val="FFFFFF"/>
                </a:solidFill>
              </a:defRPr>
            </a:lvl7pPr>
            <a:lvl8pPr marR="0" lvl="7" algn="l">
              <a:lnSpc>
                <a:spcPct val="100000"/>
              </a:lnSpc>
              <a:spcBef>
                <a:spcPts val="0"/>
              </a:spcBef>
              <a:spcAft>
                <a:spcPts val="0"/>
              </a:spcAft>
              <a:buClr>
                <a:srgbClr val="FFFFFF"/>
              </a:buClr>
              <a:buSzPts val="2400"/>
              <a:buNone/>
              <a:defRPr sz="2667" i="0" u="none" strike="noStrike" cap="none">
                <a:solidFill>
                  <a:srgbClr val="FFFFFF"/>
                </a:solidFill>
              </a:defRPr>
            </a:lvl8pPr>
            <a:lvl9pPr marR="0" lvl="8" algn="l">
              <a:lnSpc>
                <a:spcPct val="100000"/>
              </a:lnSpc>
              <a:spcBef>
                <a:spcPts val="0"/>
              </a:spcBef>
              <a:spcAft>
                <a:spcPts val="0"/>
              </a:spcAft>
              <a:buClr>
                <a:srgbClr val="FFFFFF"/>
              </a:buClr>
              <a:buSzPts val="2400"/>
              <a:buNone/>
              <a:defRPr sz="2667" i="0" u="none" strike="noStrike" cap="none">
                <a:solidFill>
                  <a:srgbClr val="FFFFFF"/>
                </a:solidFill>
              </a:defRPr>
            </a:lvl9pPr>
          </a:lstStyle>
          <a:p>
            <a:endParaRPr/>
          </a:p>
        </p:txBody>
      </p:sp>
      <p:sp>
        <p:nvSpPr>
          <p:cNvPr id="135" name="Google Shape;135;p60"/>
          <p:cNvSpPr txBox="1">
            <a:spLocks noGrp="1"/>
          </p:cNvSpPr>
          <p:nvPr>
            <p:ph type="sldNum" idx="12"/>
          </p:nvPr>
        </p:nvSpPr>
        <p:spPr>
          <a:xfrm>
            <a:off x="9507539" y="5277612"/>
            <a:ext cx="609667" cy="437333"/>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111" b="0" i="0" u="none" strike="noStrike" cap="none">
                <a:solidFill>
                  <a:srgbClr val="CCCCCC"/>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111" b="0" i="0" u="none" strike="noStrike" cap="none">
                <a:solidFill>
                  <a:srgbClr val="CCCCCC"/>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111" b="0" i="0" u="none" strike="noStrike" cap="none">
                <a:solidFill>
                  <a:srgbClr val="CCCCCC"/>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111" b="0" i="0" u="none" strike="noStrike" cap="none">
                <a:solidFill>
                  <a:srgbClr val="CCCCCC"/>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111" b="0" i="0" u="none" strike="noStrike" cap="none">
                <a:solidFill>
                  <a:srgbClr val="CCCCCC"/>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111" b="0" i="0" u="none" strike="noStrike" cap="none">
                <a:solidFill>
                  <a:srgbClr val="CCCCCC"/>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111" b="0" i="0" u="none" strike="noStrike" cap="none">
                <a:solidFill>
                  <a:srgbClr val="CCCCCC"/>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111" b="0" i="0" u="none" strike="noStrike" cap="none">
                <a:solidFill>
                  <a:srgbClr val="CCCCCC"/>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111" b="0" i="0" u="none" strike="noStrike" cap="none">
                <a:solidFill>
                  <a:srgbClr val="CCCCCC"/>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
        <p:nvSpPr>
          <p:cNvPr id="136" name="Google Shape;136;p60"/>
          <p:cNvSpPr txBox="1">
            <a:spLocks noGrp="1"/>
          </p:cNvSpPr>
          <p:nvPr>
            <p:ph type="body" idx="1"/>
          </p:nvPr>
        </p:nvSpPr>
        <p:spPr>
          <a:xfrm>
            <a:off x="3048000" y="639445"/>
            <a:ext cx="6858000" cy="4423333"/>
          </a:xfrm>
          <a:prstGeom prst="rect">
            <a:avLst/>
          </a:prstGeom>
          <a:noFill/>
          <a:ln>
            <a:noFill/>
          </a:ln>
        </p:spPr>
        <p:txBody>
          <a:bodyPr spcFirstLastPara="1" wrap="square" lIns="91425" tIns="91425" rIns="91425" bIns="91425" anchor="t" anchorCtr="0">
            <a:noAutofit/>
          </a:bodyPr>
          <a:lstStyle>
            <a:lvl1pPr marL="457200" marR="0" lvl="0" indent="-317500" algn="l">
              <a:lnSpc>
                <a:spcPct val="115000"/>
              </a:lnSpc>
              <a:spcBef>
                <a:spcPts val="667"/>
              </a:spcBef>
              <a:spcAft>
                <a:spcPts val="0"/>
              </a:spcAft>
              <a:buClr>
                <a:schemeClr val="dk2"/>
              </a:buClr>
              <a:buSzPts val="1400"/>
              <a:buChar char="●"/>
              <a:defRPr sz="1556" i="0" u="none" strike="noStrike" cap="none">
                <a:solidFill>
                  <a:schemeClr val="dk2"/>
                </a:solidFill>
              </a:defRPr>
            </a:lvl1pPr>
            <a:lvl2pPr marL="914400" marR="0" lvl="1" indent="-304800" algn="l">
              <a:lnSpc>
                <a:spcPct val="115000"/>
              </a:lnSpc>
              <a:spcBef>
                <a:spcPts val="0"/>
              </a:spcBef>
              <a:spcAft>
                <a:spcPts val="0"/>
              </a:spcAft>
              <a:buClr>
                <a:schemeClr val="dk2"/>
              </a:buClr>
              <a:buSzPts val="1200"/>
              <a:buChar char="○"/>
              <a:defRPr sz="1333" i="0" u="none" strike="noStrike" cap="none">
                <a:solidFill>
                  <a:schemeClr val="dk2"/>
                </a:solidFill>
              </a:defRPr>
            </a:lvl2pPr>
            <a:lvl3pPr marL="1371600" marR="0" lvl="2" indent="-298450" algn="l">
              <a:lnSpc>
                <a:spcPct val="115000"/>
              </a:lnSpc>
              <a:spcBef>
                <a:spcPts val="0"/>
              </a:spcBef>
              <a:spcAft>
                <a:spcPts val="0"/>
              </a:spcAft>
              <a:buClr>
                <a:srgbClr val="00457A"/>
              </a:buClr>
              <a:buSzPts val="1100"/>
              <a:buChar char="■"/>
              <a:defRPr sz="1222" i="0" u="none" strike="noStrike" cap="none">
                <a:solidFill>
                  <a:schemeClr val="dk2"/>
                </a:solidFill>
              </a:defRPr>
            </a:lvl3pPr>
            <a:lvl4pPr marL="1828800" marR="0" lvl="3" indent="-298450" algn="l">
              <a:lnSpc>
                <a:spcPct val="115000"/>
              </a:lnSpc>
              <a:spcBef>
                <a:spcPts val="0"/>
              </a:spcBef>
              <a:spcAft>
                <a:spcPts val="0"/>
              </a:spcAft>
              <a:buClr>
                <a:srgbClr val="00457A"/>
              </a:buClr>
              <a:buSzPts val="1100"/>
              <a:buChar char="●"/>
              <a:defRPr sz="1222" i="0" u="none" strike="noStrike" cap="none">
                <a:solidFill>
                  <a:srgbClr val="00457A"/>
                </a:solidFill>
              </a:defRPr>
            </a:lvl4pPr>
            <a:lvl5pPr marL="2286000" marR="0" lvl="4" indent="-298450" algn="l">
              <a:lnSpc>
                <a:spcPct val="115000"/>
              </a:lnSpc>
              <a:spcBef>
                <a:spcPts val="0"/>
              </a:spcBef>
              <a:spcAft>
                <a:spcPts val="0"/>
              </a:spcAft>
              <a:buClr>
                <a:srgbClr val="00457A"/>
              </a:buClr>
              <a:buSzPts val="1100"/>
              <a:buChar char="○"/>
              <a:defRPr sz="1222" i="0" u="none" strike="noStrike" cap="none">
                <a:solidFill>
                  <a:srgbClr val="00457A"/>
                </a:solidFill>
              </a:defRPr>
            </a:lvl5pPr>
            <a:lvl6pPr marL="2743200" marR="0" lvl="5" indent="-298450" algn="l">
              <a:lnSpc>
                <a:spcPct val="115000"/>
              </a:lnSpc>
              <a:spcBef>
                <a:spcPts val="0"/>
              </a:spcBef>
              <a:spcAft>
                <a:spcPts val="0"/>
              </a:spcAft>
              <a:buClr>
                <a:srgbClr val="00457A"/>
              </a:buClr>
              <a:buSzPts val="1100"/>
              <a:buChar char="■"/>
              <a:defRPr sz="1222" i="0" u="none" strike="noStrike" cap="none">
                <a:solidFill>
                  <a:srgbClr val="00457A"/>
                </a:solidFill>
              </a:defRPr>
            </a:lvl6pPr>
            <a:lvl7pPr marL="3200400" marR="0" lvl="6" indent="-298450" algn="l">
              <a:lnSpc>
                <a:spcPct val="115000"/>
              </a:lnSpc>
              <a:spcBef>
                <a:spcPts val="0"/>
              </a:spcBef>
              <a:spcAft>
                <a:spcPts val="0"/>
              </a:spcAft>
              <a:buClr>
                <a:srgbClr val="00457A"/>
              </a:buClr>
              <a:buSzPts val="1100"/>
              <a:buChar char="●"/>
              <a:defRPr sz="1222" i="0" u="none" strike="noStrike" cap="none">
                <a:solidFill>
                  <a:srgbClr val="00457A"/>
                </a:solidFill>
              </a:defRPr>
            </a:lvl7pPr>
            <a:lvl8pPr marL="3657600" marR="0" lvl="7" indent="-298450" algn="l">
              <a:lnSpc>
                <a:spcPct val="115000"/>
              </a:lnSpc>
              <a:spcBef>
                <a:spcPts val="0"/>
              </a:spcBef>
              <a:spcAft>
                <a:spcPts val="0"/>
              </a:spcAft>
              <a:buClr>
                <a:srgbClr val="00457A"/>
              </a:buClr>
              <a:buSzPts val="1100"/>
              <a:buChar char="○"/>
              <a:defRPr sz="1222" i="0" u="none" strike="noStrike" cap="none">
                <a:solidFill>
                  <a:srgbClr val="00457A"/>
                </a:solidFill>
              </a:defRPr>
            </a:lvl8pPr>
            <a:lvl9pPr marL="4114800" marR="0" lvl="8" indent="-298450" algn="l">
              <a:lnSpc>
                <a:spcPct val="115000"/>
              </a:lnSpc>
              <a:spcBef>
                <a:spcPts val="0"/>
              </a:spcBef>
              <a:spcAft>
                <a:spcPts val="0"/>
              </a:spcAft>
              <a:buClr>
                <a:srgbClr val="00457A"/>
              </a:buClr>
              <a:buSzPts val="1100"/>
              <a:buChar char="■"/>
              <a:defRPr sz="1222" i="0" u="none" strike="noStrike" cap="none">
                <a:solidFill>
                  <a:srgbClr val="00457A"/>
                </a:solidFill>
              </a:defRPr>
            </a:lvl9pPr>
          </a:lstStyle>
          <a:p>
            <a:endParaRPr/>
          </a:p>
        </p:txBody>
      </p:sp>
    </p:spTree>
  </p:cSld>
  <p:clrMapOvr>
    <a:masterClrMapping/>
  </p:clrMapOvr>
  <p:extLst>
    <p:ext uri="{DCECCB84-F9BA-43D5-87BE-67443E8EF086}">
      <p15:sldGuideLst xmlns:p15="http://schemas.microsoft.com/office/powerpoint/2012/main">
        <p15:guide id="1" pos="1428">
          <p15:clr>
            <a:srgbClr val="FA7B17"/>
          </p15:clr>
        </p15:guide>
        <p15:guide id="2" orient="horz" pos="366">
          <p15:clr>
            <a:srgbClr val="FA7B17"/>
          </p15:clr>
        </p15:guide>
        <p15:guide id="3" pos="1584">
          <p15:clr>
            <a:srgbClr val="FA7B17"/>
          </p15:clr>
        </p15:guide>
        <p15:guide id="4" pos="3600">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able of contents">
  <p:cSld name="TITLE_1_2">
    <p:spTree>
      <p:nvGrpSpPr>
        <p:cNvPr id="1" name="Shape 18"/>
        <p:cNvGrpSpPr/>
        <p:nvPr/>
      </p:nvGrpSpPr>
      <p:grpSpPr>
        <a:xfrm>
          <a:off x="0" y="0"/>
          <a:ext cx="0" cy="0"/>
          <a:chOff x="0" y="0"/>
          <a:chExt cx="0" cy="0"/>
        </a:xfrm>
      </p:grpSpPr>
      <p:sp>
        <p:nvSpPr>
          <p:cNvPr id="19" name="Google Shape;19;p40"/>
          <p:cNvSpPr/>
          <p:nvPr/>
        </p:nvSpPr>
        <p:spPr>
          <a:xfrm>
            <a:off x="0" y="0"/>
            <a:ext cx="4826000" cy="5715000"/>
          </a:xfrm>
          <a:prstGeom prst="rect">
            <a:avLst/>
          </a:prstGeom>
          <a:solidFill>
            <a:schemeClr val="accent1"/>
          </a:solidFill>
          <a:ln w="25400" cap="flat" cmpd="sng">
            <a:solidFill>
              <a:srgbClr val="001E36"/>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20" name="Google Shape;20;p40"/>
          <p:cNvSpPr txBox="1">
            <a:spLocks noGrp="1"/>
          </p:cNvSpPr>
          <p:nvPr>
            <p:ph type="title"/>
          </p:nvPr>
        </p:nvSpPr>
        <p:spPr>
          <a:xfrm>
            <a:off x="718414" y="889000"/>
            <a:ext cx="3607667" cy="13218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FFFFFF"/>
              </a:buClr>
              <a:buSzPts val="2400"/>
              <a:buNone/>
              <a:defRPr sz="2400" i="0" u="none" strike="noStrike" cap="none">
                <a:solidFill>
                  <a:srgbClr val="FFFFFF"/>
                </a:solidFill>
              </a:defRPr>
            </a:lvl1pPr>
            <a:lvl2pPr marR="0" lvl="1" algn="l">
              <a:lnSpc>
                <a:spcPct val="100000"/>
              </a:lnSpc>
              <a:spcBef>
                <a:spcPts val="0"/>
              </a:spcBef>
              <a:spcAft>
                <a:spcPts val="0"/>
              </a:spcAft>
              <a:buClr>
                <a:srgbClr val="FFFFFF"/>
              </a:buClr>
              <a:buSzPts val="2400"/>
              <a:buNone/>
              <a:defRPr sz="2400" i="0" u="none" strike="noStrike" cap="none">
                <a:solidFill>
                  <a:srgbClr val="FFFFFF"/>
                </a:solidFill>
              </a:defRPr>
            </a:lvl2pPr>
            <a:lvl3pPr marR="0" lvl="2" algn="l">
              <a:lnSpc>
                <a:spcPct val="100000"/>
              </a:lnSpc>
              <a:spcBef>
                <a:spcPts val="0"/>
              </a:spcBef>
              <a:spcAft>
                <a:spcPts val="0"/>
              </a:spcAft>
              <a:buClr>
                <a:srgbClr val="FFFFFF"/>
              </a:buClr>
              <a:buSzPts val="2400"/>
              <a:buNone/>
              <a:defRPr sz="2400" i="0" u="none" strike="noStrike" cap="none">
                <a:solidFill>
                  <a:srgbClr val="FFFFFF"/>
                </a:solidFill>
              </a:defRPr>
            </a:lvl3pPr>
            <a:lvl4pPr marR="0" lvl="3" algn="l">
              <a:lnSpc>
                <a:spcPct val="100000"/>
              </a:lnSpc>
              <a:spcBef>
                <a:spcPts val="0"/>
              </a:spcBef>
              <a:spcAft>
                <a:spcPts val="0"/>
              </a:spcAft>
              <a:buClr>
                <a:srgbClr val="FFFFFF"/>
              </a:buClr>
              <a:buSzPts val="2400"/>
              <a:buNone/>
              <a:defRPr sz="2400" i="0" u="none" strike="noStrike" cap="none">
                <a:solidFill>
                  <a:srgbClr val="FFFFFF"/>
                </a:solidFill>
              </a:defRPr>
            </a:lvl4pPr>
            <a:lvl5pPr marR="0" lvl="4" algn="l">
              <a:lnSpc>
                <a:spcPct val="100000"/>
              </a:lnSpc>
              <a:spcBef>
                <a:spcPts val="0"/>
              </a:spcBef>
              <a:spcAft>
                <a:spcPts val="0"/>
              </a:spcAft>
              <a:buClr>
                <a:srgbClr val="FFFFFF"/>
              </a:buClr>
              <a:buSzPts val="2400"/>
              <a:buNone/>
              <a:defRPr sz="2400" i="0" u="none" strike="noStrike" cap="none">
                <a:solidFill>
                  <a:srgbClr val="FFFFFF"/>
                </a:solidFill>
              </a:defRPr>
            </a:lvl5pPr>
            <a:lvl6pPr marR="0" lvl="5" algn="l">
              <a:lnSpc>
                <a:spcPct val="100000"/>
              </a:lnSpc>
              <a:spcBef>
                <a:spcPts val="0"/>
              </a:spcBef>
              <a:spcAft>
                <a:spcPts val="0"/>
              </a:spcAft>
              <a:buClr>
                <a:srgbClr val="FFFFFF"/>
              </a:buClr>
              <a:buSzPts val="2400"/>
              <a:buNone/>
              <a:defRPr sz="2400" i="0" u="none" strike="noStrike" cap="none">
                <a:solidFill>
                  <a:srgbClr val="FFFFFF"/>
                </a:solidFill>
              </a:defRPr>
            </a:lvl6pPr>
            <a:lvl7pPr marR="0" lvl="6" algn="l">
              <a:lnSpc>
                <a:spcPct val="100000"/>
              </a:lnSpc>
              <a:spcBef>
                <a:spcPts val="0"/>
              </a:spcBef>
              <a:spcAft>
                <a:spcPts val="0"/>
              </a:spcAft>
              <a:buClr>
                <a:srgbClr val="FFFFFF"/>
              </a:buClr>
              <a:buSzPts val="2400"/>
              <a:buNone/>
              <a:defRPr sz="2400" i="0" u="none" strike="noStrike" cap="none">
                <a:solidFill>
                  <a:srgbClr val="FFFFFF"/>
                </a:solidFill>
              </a:defRPr>
            </a:lvl7pPr>
            <a:lvl8pPr marR="0" lvl="7" algn="l">
              <a:lnSpc>
                <a:spcPct val="100000"/>
              </a:lnSpc>
              <a:spcBef>
                <a:spcPts val="0"/>
              </a:spcBef>
              <a:spcAft>
                <a:spcPts val="0"/>
              </a:spcAft>
              <a:buClr>
                <a:srgbClr val="FFFFFF"/>
              </a:buClr>
              <a:buSzPts val="2400"/>
              <a:buNone/>
              <a:defRPr sz="2400" i="0" u="none" strike="noStrike" cap="none">
                <a:solidFill>
                  <a:srgbClr val="FFFFFF"/>
                </a:solidFill>
              </a:defRPr>
            </a:lvl8pPr>
            <a:lvl9pPr marR="0" lvl="8" algn="l">
              <a:lnSpc>
                <a:spcPct val="100000"/>
              </a:lnSpc>
              <a:spcBef>
                <a:spcPts val="0"/>
              </a:spcBef>
              <a:spcAft>
                <a:spcPts val="0"/>
              </a:spcAft>
              <a:buClr>
                <a:srgbClr val="FFFFFF"/>
              </a:buClr>
              <a:buSzPts val="2400"/>
              <a:buNone/>
              <a:defRPr sz="2400" i="0" u="none" strike="noStrike" cap="none">
                <a:solidFill>
                  <a:srgbClr val="FFFFFF"/>
                </a:solidFill>
              </a:defRPr>
            </a:lvl9pPr>
          </a:lstStyle>
          <a:p>
            <a:endParaRPr/>
          </a:p>
        </p:txBody>
      </p:sp>
      <p:sp>
        <p:nvSpPr>
          <p:cNvPr id="21" name="Google Shape;21;p40"/>
          <p:cNvSpPr txBox="1">
            <a:spLocks noGrp="1"/>
          </p:cNvSpPr>
          <p:nvPr>
            <p:ph type="body" idx="1"/>
          </p:nvPr>
        </p:nvSpPr>
        <p:spPr>
          <a:xfrm>
            <a:off x="718500" y="2210667"/>
            <a:ext cx="3607667" cy="2615400"/>
          </a:xfrm>
          <a:prstGeom prst="rect">
            <a:avLst/>
          </a:prstGeom>
          <a:noFill/>
          <a:ln>
            <a:noFill/>
          </a:ln>
        </p:spPr>
        <p:txBody>
          <a:bodyPr spcFirstLastPara="1" wrap="square" lIns="68575" tIns="68575" rIns="68575" bIns="68575" anchor="t" anchorCtr="0">
            <a:noAutofit/>
          </a:bodyPr>
          <a:lstStyle>
            <a:lvl1pPr marL="457200" lvl="0" indent="-228600" algn="l">
              <a:lnSpc>
                <a:spcPct val="100000"/>
              </a:lnSpc>
              <a:spcBef>
                <a:spcPts val="0"/>
              </a:spcBef>
              <a:spcAft>
                <a:spcPts val="0"/>
              </a:spcAft>
              <a:buClr>
                <a:schemeClr val="lt1"/>
              </a:buClr>
              <a:buSzPts val="1600"/>
              <a:buNone/>
              <a:defRPr sz="1600" i="1">
                <a:solidFill>
                  <a:schemeClr val="lt1"/>
                </a:solidFill>
              </a:defRPr>
            </a:lvl1pPr>
            <a:lvl2pPr marL="914400" lvl="1" indent="-298450" algn="l">
              <a:lnSpc>
                <a:spcPct val="100000"/>
              </a:lnSpc>
              <a:spcBef>
                <a:spcPts val="0"/>
              </a:spcBef>
              <a:spcAft>
                <a:spcPts val="0"/>
              </a:spcAft>
              <a:buClr>
                <a:schemeClr val="lt1"/>
              </a:buClr>
              <a:buSzPts val="1100"/>
              <a:buChar char="○"/>
              <a:defRPr sz="1500" i="1">
                <a:solidFill>
                  <a:schemeClr val="lt1"/>
                </a:solidFill>
              </a:defRPr>
            </a:lvl2pPr>
            <a:lvl3pPr marL="1371600" lvl="2" indent="-311150" algn="l">
              <a:lnSpc>
                <a:spcPct val="100000"/>
              </a:lnSpc>
              <a:spcBef>
                <a:spcPts val="0"/>
              </a:spcBef>
              <a:spcAft>
                <a:spcPts val="0"/>
              </a:spcAft>
              <a:buClr>
                <a:schemeClr val="lt1"/>
              </a:buClr>
              <a:buSzPts val="1300"/>
              <a:buChar char="■"/>
              <a:defRPr sz="1300" i="1">
                <a:solidFill>
                  <a:schemeClr val="lt1"/>
                </a:solidFill>
              </a:defRPr>
            </a:lvl3pPr>
            <a:lvl4pPr marL="1828800" lvl="3" indent="-304800" algn="l">
              <a:lnSpc>
                <a:spcPct val="100000"/>
              </a:lnSpc>
              <a:spcBef>
                <a:spcPts val="0"/>
              </a:spcBef>
              <a:spcAft>
                <a:spcPts val="0"/>
              </a:spcAft>
              <a:buClr>
                <a:schemeClr val="lt1"/>
              </a:buClr>
              <a:buSzPts val="1200"/>
              <a:buChar char="●"/>
              <a:defRPr sz="1200" i="1">
                <a:solidFill>
                  <a:schemeClr val="lt1"/>
                </a:solidFill>
              </a:defRPr>
            </a:lvl4pPr>
            <a:lvl5pPr marL="2286000" lvl="4" indent="-273050" algn="l">
              <a:lnSpc>
                <a:spcPct val="100000"/>
              </a:lnSpc>
              <a:spcBef>
                <a:spcPts val="0"/>
              </a:spcBef>
              <a:spcAft>
                <a:spcPts val="0"/>
              </a:spcAft>
              <a:buClr>
                <a:schemeClr val="lt1"/>
              </a:buClr>
              <a:buSzPts val="700"/>
              <a:buChar char="○"/>
              <a:defRPr sz="1000" i="1">
                <a:solidFill>
                  <a:schemeClr val="lt1"/>
                </a:solidFill>
              </a:defRPr>
            </a:lvl5pPr>
            <a:lvl6pPr marL="2743200" lvl="5" indent="-285750" algn="l">
              <a:lnSpc>
                <a:spcPct val="100000"/>
              </a:lnSpc>
              <a:spcBef>
                <a:spcPts val="0"/>
              </a:spcBef>
              <a:spcAft>
                <a:spcPts val="0"/>
              </a:spcAft>
              <a:buClr>
                <a:schemeClr val="lt1"/>
              </a:buClr>
              <a:buSzPts val="900"/>
              <a:buChar char="■"/>
              <a:defRPr sz="900" i="1">
                <a:solidFill>
                  <a:schemeClr val="lt1"/>
                </a:solidFill>
              </a:defRPr>
            </a:lvl6pPr>
            <a:lvl7pPr marL="3200400" lvl="6" indent="-285750" algn="l">
              <a:lnSpc>
                <a:spcPct val="100000"/>
              </a:lnSpc>
              <a:spcBef>
                <a:spcPts val="0"/>
              </a:spcBef>
              <a:spcAft>
                <a:spcPts val="0"/>
              </a:spcAft>
              <a:buClr>
                <a:schemeClr val="lt1"/>
              </a:buClr>
              <a:buSzPts val="900"/>
              <a:buChar char="●"/>
              <a:defRPr sz="900" i="1">
                <a:solidFill>
                  <a:schemeClr val="lt1"/>
                </a:solidFill>
              </a:defRPr>
            </a:lvl7pPr>
            <a:lvl8pPr marL="3657600" lvl="7" indent="-285750" algn="l">
              <a:lnSpc>
                <a:spcPct val="100000"/>
              </a:lnSpc>
              <a:spcBef>
                <a:spcPts val="0"/>
              </a:spcBef>
              <a:spcAft>
                <a:spcPts val="0"/>
              </a:spcAft>
              <a:buClr>
                <a:schemeClr val="lt1"/>
              </a:buClr>
              <a:buSzPts val="900"/>
              <a:buChar char="○"/>
              <a:defRPr sz="900" i="1">
                <a:solidFill>
                  <a:schemeClr val="lt1"/>
                </a:solidFill>
              </a:defRPr>
            </a:lvl8pPr>
            <a:lvl9pPr marL="4114800" lvl="8" indent="-285750" algn="l">
              <a:lnSpc>
                <a:spcPct val="100000"/>
              </a:lnSpc>
              <a:spcBef>
                <a:spcPts val="0"/>
              </a:spcBef>
              <a:spcAft>
                <a:spcPts val="0"/>
              </a:spcAft>
              <a:buClr>
                <a:schemeClr val="lt1"/>
              </a:buClr>
              <a:buSzPts val="900"/>
              <a:buChar char="■"/>
              <a:defRPr sz="900" i="1">
                <a:solidFill>
                  <a:schemeClr val="lt1"/>
                </a:solidFill>
              </a:defRPr>
            </a:lvl9pPr>
          </a:lstStyle>
          <a:p>
            <a:endParaRPr/>
          </a:p>
        </p:txBody>
      </p:sp>
      <p:sp>
        <p:nvSpPr>
          <p:cNvPr id="22" name="Google Shape;22;p40"/>
          <p:cNvSpPr txBox="1">
            <a:spLocks noGrp="1"/>
          </p:cNvSpPr>
          <p:nvPr>
            <p:ph type="body" idx="2"/>
          </p:nvPr>
        </p:nvSpPr>
        <p:spPr>
          <a:xfrm>
            <a:off x="5700250" y="889000"/>
            <a:ext cx="3856333" cy="3936900"/>
          </a:xfrm>
          <a:prstGeom prst="rect">
            <a:avLst/>
          </a:prstGeom>
          <a:noFill/>
          <a:ln>
            <a:noFill/>
          </a:ln>
        </p:spPr>
        <p:txBody>
          <a:bodyPr spcFirstLastPara="1" wrap="square" lIns="91425" tIns="91425" rIns="91425" bIns="91425" anchor="t" anchorCtr="0">
            <a:noAutofit/>
          </a:bodyPr>
          <a:lstStyle>
            <a:lvl1pPr marL="457200" marR="0" lvl="0" indent="-342900" algn="l">
              <a:lnSpc>
                <a:spcPct val="115000"/>
              </a:lnSpc>
              <a:spcBef>
                <a:spcPts val="300"/>
              </a:spcBef>
              <a:spcAft>
                <a:spcPts val="0"/>
              </a:spcAft>
              <a:buClr>
                <a:schemeClr val="accent1"/>
              </a:buClr>
              <a:buSzPts val="1800"/>
              <a:buAutoNum type="arabicPeriod"/>
              <a:defRPr sz="1800" i="0" u="none" strike="noStrike" cap="none">
                <a:solidFill>
                  <a:schemeClr val="accent1"/>
                </a:solidFill>
              </a:defRPr>
            </a:lvl1pPr>
            <a:lvl2pPr marL="914400" marR="0" lvl="1" indent="-317500" algn="l">
              <a:lnSpc>
                <a:spcPct val="115000"/>
              </a:lnSpc>
              <a:spcBef>
                <a:spcPts val="300"/>
              </a:spcBef>
              <a:spcAft>
                <a:spcPts val="0"/>
              </a:spcAft>
              <a:buClr>
                <a:schemeClr val="accent1"/>
              </a:buClr>
              <a:buSzPts val="1400"/>
              <a:buFont typeface="Arial"/>
              <a:buAutoNum type="alphaLcPeriod"/>
              <a:defRPr sz="1400" i="0" u="none" strike="noStrike" cap="none">
                <a:solidFill>
                  <a:schemeClr val="accent1"/>
                </a:solidFill>
              </a:defRPr>
            </a:lvl2pPr>
            <a:lvl3pPr marL="1371600" marR="0" lvl="2" indent="-317500" algn="l">
              <a:lnSpc>
                <a:spcPct val="115000"/>
              </a:lnSpc>
              <a:spcBef>
                <a:spcPts val="300"/>
              </a:spcBef>
              <a:spcAft>
                <a:spcPts val="0"/>
              </a:spcAft>
              <a:buClr>
                <a:schemeClr val="accent1"/>
              </a:buClr>
              <a:buSzPts val="1400"/>
              <a:buFont typeface="Arial"/>
              <a:buAutoNum type="romanLcPeriod"/>
              <a:defRPr sz="1400" i="0" u="none" strike="noStrike" cap="none">
                <a:solidFill>
                  <a:schemeClr val="accent1"/>
                </a:solidFill>
              </a:defRPr>
            </a:lvl3pPr>
            <a:lvl4pPr marL="1828800" marR="0" lvl="3" indent="-317500" algn="l">
              <a:lnSpc>
                <a:spcPct val="115000"/>
              </a:lnSpc>
              <a:spcBef>
                <a:spcPts val="300"/>
              </a:spcBef>
              <a:spcAft>
                <a:spcPts val="0"/>
              </a:spcAft>
              <a:buClr>
                <a:schemeClr val="accent1"/>
              </a:buClr>
              <a:buSzPts val="1400"/>
              <a:buAutoNum type="arabicPeriod"/>
              <a:defRPr sz="1400" i="0" u="none" strike="noStrike" cap="none">
                <a:solidFill>
                  <a:schemeClr val="accent1"/>
                </a:solidFill>
              </a:defRPr>
            </a:lvl4pPr>
            <a:lvl5pPr marL="2286000" marR="0" lvl="4" indent="-317500" algn="l">
              <a:lnSpc>
                <a:spcPct val="115000"/>
              </a:lnSpc>
              <a:spcBef>
                <a:spcPts val="300"/>
              </a:spcBef>
              <a:spcAft>
                <a:spcPts val="0"/>
              </a:spcAft>
              <a:buClr>
                <a:schemeClr val="accent1"/>
              </a:buClr>
              <a:buSzPts val="1400"/>
              <a:buFont typeface="Arial"/>
              <a:buAutoNum type="alphaLcPeriod"/>
              <a:defRPr sz="1400" i="0" u="none" strike="noStrike" cap="none">
                <a:solidFill>
                  <a:schemeClr val="accent1"/>
                </a:solidFill>
              </a:defRPr>
            </a:lvl5pPr>
            <a:lvl6pPr marL="2743200" marR="0" lvl="5" indent="-317500" algn="l">
              <a:lnSpc>
                <a:spcPct val="115000"/>
              </a:lnSpc>
              <a:spcBef>
                <a:spcPts val="300"/>
              </a:spcBef>
              <a:spcAft>
                <a:spcPts val="0"/>
              </a:spcAft>
              <a:buClr>
                <a:schemeClr val="accent1"/>
              </a:buClr>
              <a:buSzPts val="1400"/>
              <a:buAutoNum type="romanLcPeriod"/>
              <a:defRPr sz="1400" i="0" u="none" strike="noStrike" cap="none">
                <a:solidFill>
                  <a:schemeClr val="accent1"/>
                </a:solidFill>
              </a:defRPr>
            </a:lvl6pPr>
            <a:lvl7pPr marL="3200400" marR="0" lvl="6" indent="-317500" algn="l">
              <a:lnSpc>
                <a:spcPct val="115000"/>
              </a:lnSpc>
              <a:spcBef>
                <a:spcPts val="300"/>
              </a:spcBef>
              <a:spcAft>
                <a:spcPts val="0"/>
              </a:spcAft>
              <a:buClr>
                <a:schemeClr val="accent1"/>
              </a:buClr>
              <a:buSzPts val="1400"/>
              <a:buAutoNum type="arabicPeriod"/>
              <a:defRPr sz="1400" i="0" u="none" strike="noStrike" cap="none">
                <a:solidFill>
                  <a:schemeClr val="accent1"/>
                </a:solidFill>
              </a:defRPr>
            </a:lvl7pPr>
            <a:lvl8pPr marL="3657600" marR="0" lvl="7" indent="-317500" algn="l">
              <a:lnSpc>
                <a:spcPct val="115000"/>
              </a:lnSpc>
              <a:spcBef>
                <a:spcPts val="300"/>
              </a:spcBef>
              <a:spcAft>
                <a:spcPts val="0"/>
              </a:spcAft>
              <a:buClr>
                <a:schemeClr val="accent1"/>
              </a:buClr>
              <a:buSzPts val="1400"/>
              <a:buAutoNum type="alphaLcPeriod"/>
              <a:defRPr sz="1400" i="0" u="none" strike="noStrike" cap="none">
                <a:solidFill>
                  <a:schemeClr val="accent1"/>
                </a:solidFill>
              </a:defRPr>
            </a:lvl8pPr>
            <a:lvl9pPr marL="4114800" marR="0" lvl="8" indent="-317500" algn="l">
              <a:lnSpc>
                <a:spcPct val="115000"/>
              </a:lnSpc>
              <a:spcBef>
                <a:spcPts val="300"/>
              </a:spcBef>
              <a:spcAft>
                <a:spcPts val="0"/>
              </a:spcAft>
              <a:buClr>
                <a:schemeClr val="accent1"/>
              </a:buClr>
              <a:buSzPts val="1400"/>
              <a:buAutoNum type="romanLcPeriod"/>
              <a:defRPr sz="1400" i="0" u="none" strike="noStrike" cap="none">
                <a:solidFill>
                  <a:schemeClr val="accent1"/>
                </a:solidFill>
              </a:defRPr>
            </a:lvl9pPr>
          </a:lstStyle>
          <a:p>
            <a:endParaRPr/>
          </a:p>
        </p:txBody>
      </p:sp>
    </p:spTree>
  </p:cSld>
  <p:clrMapOvr>
    <a:masterClrMapping/>
  </p:clrMapOvr>
  <p:extLst>
    <p:ext uri="{DCECCB84-F9BA-43D5-87BE-67443E8EF086}">
      <p15:sldGuideLst xmlns:p15="http://schemas.microsoft.com/office/powerpoint/2012/main">
        <p15:guide id="1" pos="3040">
          <p15:clr>
            <a:srgbClr val="FA7B17"/>
          </p15:clr>
        </p15:guide>
        <p15:guide id="2" pos="3360">
          <p15:clr>
            <a:srgbClr val="FA7B17"/>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 Subtitle" type="secHead">
  <p:cSld name="SECTION_HEADER">
    <p:spTree>
      <p:nvGrpSpPr>
        <p:cNvPr id="1" name="Shape 23"/>
        <p:cNvGrpSpPr/>
        <p:nvPr/>
      </p:nvGrpSpPr>
      <p:grpSpPr>
        <a:xfrm>
          <a:off x="0" y="0"/>
          <a:ext cx="0" cy="0"/>
          <a:chOff x="0" y="0"/>
          <a:chExt cx="0" cy="0"/>
        </a:xfrm>
      </p:grpSpPr>
      <p:sp>
        <p:nvSpPr>
          <p:cNvPr id="24" name="Google Shape;24;p41"/>
          <p:cNvSpPr/>
          <p:nvPr/>
        </p:nvSpPr>
        <p:spPr>
          <a:xfrm rot="5400000">
            <a:off x="2209300" y="-2222467"/>
            <a:ext cx="5741400" cy="10160000"/>
          </a:xfrm>
          <a:prstGeom prst="rect">
            <a:avLst/>
          </a:prstGeom>
          <a:solidFill>
            <a:srgbClr val="FFFFFF"/>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dirty="0">
                <a:solidFill>
                  <a:schemeClr val="lt1"/>
                </a:solidFill>
                <a:latin typeface="Arial"/>
                <a:ea typeface="Arial"/>
                <a:cs typeface="Arial"/>
                <a:sym typeface="Arial"/>
              </a:rPr>
              <a:t> </a:t>
            </a:r>
            <a:endParaRPr sz="1400" b="0" i="0" u="none" strike="noStrike" cap="none" dirty="0">
              <a:solidFill>
                <a:schemeClr val="lt1"/>
              </a:solidFill>
              <a:latin typeface="Arial"/>
              <a:ea typeface="Arial"/>
              <a:cs typeface="Arial"/>
              <a:sym typeface="Arial"/>
            </a:endParaRPr>
          </a:p>
        </p:txBody>
      </p:sp>
      <p:sp>
        <p:nvSpPr>
          <p:cNvPr id="25" name="Google Shape;25;p41"/>
          <p:cNvSpPr/>
          <p:nvPr/>
        </p:nvSpPr>
        <p:spPr>
          <a:xfrm rot="5400000">
            <a:off x="4164700" y="-2222575"/>
            <a:ext cx="1830600" cy="10160000"/>
          </a:xfrm>
          <a:prstGeom prst="rect">
            <a:avLst/>
          </a:prstGeom>
          <a:solidFill>
            <a:schemeClr val="accent1"/>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400" b="0" i="0" u="none" strike="noStrike" cap="none" dirty="0">
                <a:solidFill>
                  <a:schemeClr val="lt1"/>
                </a:solidFill>
                <a:latin typeface="Arial"/>
                <a:ea typeface="Arial"/>
                <a:cs typeface="Arial"/>
                <a:sym typeface="Arial"/>
              </a:rPr>
              <a:t> </a:t>
            </a:r>
            <a:endParaRPr sz="1400" b="0" i="0" u="none" strike="noStrike" cap="none" dirty="0">
              <a:solidFill>
                <a:schemeClr val="lt1"/>
              </a:solidFill>
              <a:latin typeface="Arial"/>
              <a:ea typeface="Arial"/>
              <a:cs typeface="Arial"/>
              <a:sym typeface="Arial"/>
            </a:endParaRPr>
          </a:p>
        </p:txBody>
      </p:sp>
      <p:sp>
        <p:nvSpPr>
          <p:cNvPr id="26" name="Google Shape;26;p41"/>
          <p:cNvSpPr txBox="1">
            <a:spLocks noGrp="1"/>
          </p:cNvSpPr>
          <p:nvPr>
            <p:ph type="title"/>
          </p:nvPr>
        </p:nvSpPr>
        <p:spPr>
          <a:xfrm>
            <a:off x="279400" y="2124500"/>
            <a:ext cx="9626600" cy="888832"/>
          </a:xfrm>
          <a:prstGeom prst="rect">
            <a:avLst/>
          </a:prstGeom>
          <a:noFill/>
          <a:ln>
            <a:noFill/>
          </a:ln>
        </p:spPr>
        <p:txBody>
          <a:bodyPr spcFirstLastPara="1" wrap="square" lIns="68575" tIns="34275" rIns="68575" bIns="34275" anchor="ctr" anchorCtr="0">
            <a:normAutofit/>
          </a:bodyPr>
          <a:lstStyle>
            <a:lvl1pPr lvl="0" algn="l">
              <a:lnSpc>
                <a:spcPct val="100000"/>
              </a:lnSpc>
              <a:spcBef>
                <a:spcPts val="0"/>
              </a:spcBef>
              <a:spcAft>
                <a:spcPts val="0"/>
              </a:spcAft>
              <a:buClr>
                <a:schemeClr val="lt1"/>
              </a:buClr>
              <a:buSzPts val="2700"/>
              <a:buFont typeface="Arial"/>
              <a:buNone/>
              <a:defRPr sz="2700" b="1">
                <a:solidFill>
                  <a:schemeClr val="lt1"/>
                </a:solidFill>
              </a:defRPr>
            </a:lvl1pPr>
            <a:lvl2pPr lvl="1" algn="l">
              <a:lnSpc>
                <a:spcPct val="100000"/>
              </a:lnSpc>
              <a:spcBef>
                <a:spcPts val="0"/>
              </a:spcBef>
              <a:spcAft>
                <a:spcPts val="0"/>
              </a:spcAft>
              <a:buSzPts val="2400"/>
              <a:buNone/>
              <a:defRPr/>
            </a:lvl2pPr>
            <a:lvl3pPr lvl="2" algn="l">
              <a:lnSpc>
                <a:spcPct val="100000"/>
              </a:lnSpc>
              <a:spcBef>
                <a:spcPts val="0"/>
              </a:spcBef>
              <a:spcAft>
                <a:spcPts val="0"/>
              </a:spcAft>
              <a:buSzPts val="2400"/>
              <a:buNone/>
              <a:defRPr/>
            </a:lvl3pPr>
            <a:lvl4pPr lvl="3" algn="l">
              <a:lnSpc>
                <a:spcPct val="100000"/>
              </a:lnSpc>
              <a:spcBef>
                <a:spcPts val="0"/>
              </a:spcBef>
              <a:spcAft>
                <a:spcPts val="0"/>
              </a:spcAft>
              <a:buSzPts val="2400"/>
              <a:buNone/>
              <a:defRPr/>
            </a:lvl4pPr>
            <a:lvl5pPr lvl="4" algn="l">
              <a:lnSpc>
                <a:spcPct val="100000"/>
              </a:lnSpc>
              <a:spcBef>
                <a:spcPts val="0"/>
              </a:spcBef>
              <a:spcAft>
                <a:spcPts val="0"/>
              </a:spcAft>
              <a:buSzPts val="2400"/>
              <a:buNone/>
              <a:defRPr/>
            </a:lvl5pPr>
            <a:lvl6pPr lvl="5" algn="l">
              <a:lnSpc>
                <a:spcPct val="100000"/>
              </a:lnSpc>
              <a:spcBef>
                <a:spcPts val="0"/>
              </a:spcBef>
              <a:spcAft>
                <a:spcPts val="0"/>
              </a:spcAft>
              <a:buSzPts val="2400"/>
              <a:buNone/>
              <a:defRPr/>
            </a:lvl6pPr>
            <a:lvl7pPr lvl="6" algn="l">
              <a:lnSpc>
                <a:spcPct val="100000"/>
              </a:lnSpc>
              <a:spcBef>
                <a:spcPts val="0"/>
              </a:spcBef>
              <a:spcAft>
                <a:spcPts val="0"/>
              </a:spcAft>
              <a:buSzPts val="2400"/>
              <a:buNone/>
              <a:defRPr/>
            </a:lvl7pPr>
            <a:lvl8pPr lvl="7" algn="l">
              <a:lnSpc>
                <a:spcPct val="100000"/>
              </a:lnSpc>
              <a:spcBef>
                <a:spcPts val="0"/>
              </a:spcBef>
              <a:spcAft>
                <a:spcPts val="0"/>
              </a:spcAft>
              <a:buSzPts val="2400"/>
              <a:buNone/>
              <a:defRPr/>
            </a:lvl8pPr>
            <a:lvl9pPr lvl="8" algn="l">
              <a:lnSpc>
                <a:spcPct val="100000"/>
              </a:lnSpc>
              <a:spcBef>
                <a:spcPts val="0"/>
              </a:spcBef>
              <a:spcAft>
                <a:spcPts val="0"/>
              </a:spcAft>
              <a:buSzPts val="2400"/>
              <a:buNone/>
              <a:defRPr/>
            </a:lvl9pPr>
          </a:lstStyle>
          <a:p>
            <a:endParaRPr/>
          </a:p>
        </p:txBody>
      </p:sp>
      <p:sp>
        <p:nvSpPr>
          <p:cNvPr id="27" name="Google Shape;27;p41"/>
          <p:cNvSpPr txBox="1">
            <a:spLocks noGrp="1"/>
          </p:cNvSpPr>
          <p:nvPr>
            <p:ph type="body" idx="1"/>
          </p:nvPr>
        </p:nvSpPr>
        <p:spPr>
          <a:xfrm>
            <a:off x="279400" y="3020290"/>
            <a:ext cx="9626600" cy="539341"/>
          </a:xfrm>
          <a:prstGeom prst="rect">
            <a:avLst/>
          </a:prstGeom>
          <a:noFill/>
          <a:ln>
            <a:noFill/>
          </a:ln>
        </p:spPr>
        <p:txBody>
          <a:bodyPr spcFirstLastPara="1" wrap="square" lIns="68575" tIns="34275" rIns="68575" bIns="34275" anchor="t" anchorCtr="0">
            <a:normAutofit/>
          </a:bodyPr>
          <a:lstStyle>
            <a:lvl1pPr marL="457200" lvl="0" indent="-228600" algn="l">
              <a:lnSpc>
                <a:spcPct val="100000"/>
              </a:lnSpc>
              <a:spcBef>
                <a:spcPts val="0"/>
              </a:spcBef>
              <a:spcAft>
                <a:spcPts val="0"/>
              </a:spcAft>
              <a:buClr>
                <a:srgbClr val="FFFFFF"/>
              </a:buClr>
              <a:buSzPts val="1800"/>
              <a:buNone/>
              <a:defRPr sz="1800">
                <a:solidFill>
                  <a:srgbClr val="FFFFFF"/>
                </a:solidFill>
              </a:defRPr>
            </a:lvl1pPr>
            <a:lvl2pPr marL="914400" lvl="1" indent="-228600" algn="l">
              <a:lnSpc>
                <a:spcPct val="100000"/>
              </a:lnSpc>
              <a:spcBef>
                <a:spcPts val="400"/>
              </a:spcBef>
              <a:spcAft>
                <a:spcPts val="0"/>
              </a:spcAft>
              <a:buClr>
                <a:srgbClr val="FFFFFF"/>
              </a:buClr>
              <a:buSzPts val="1500"/>
              <a:buNone/>
              <a:defRPr sz="1500">
                <a:solidFill>
                  <a:srgbClr val="FFFFFF"/>
                </a:solidFill>
              </a:defRPr>
            </a:lvl2pPr>
            <a:lvl3pPr marL="1371600" lvl="2" indent="-228600" algn="l">
              <a:lnSpc>
                <a:spcPct val="100000"/>
              </a:lnSpc>
              <a:spcBef>
                <a:spcPts val="400"/>
              </a:spcBef>
              <a:spcAft>
                <a:spcPts val="0"/>
              </a:spcAft>
              <a:buClr>
                <a:srgbClr val="FFFFFF"/>
              </a:buClr>
              <a:buSzPts val="1400"/>
              <a:buNone/>
              <a:defRPr sz="1400">
                <a:solidFill>
                  <a:srgbClr val="FFFFFF"/>
                </a:solidFill>
              </a:defRPr>
            </a:lvl3pPr>
            <a:lvl4pPr marL="1828800" lvl="3" indent="-228600" algn="l">
              <a:lnSpc>
                <a:spcPct val="100000"/>
              </a:lnSpc>
              <a:spcBef>
                <a:spcPts val="400"/>
              </a:spcBef>
              <a:spcAft>
                <a:spcPts val="0"/>
              </a:spcAft>
              <a:buClr>
                <a:srgbClr val="FFFFFF"/>
              </a:buClr>
              <a:buSzPts val="1200"/>
              <a:buNone/>
              <a:defRPr sz="1200">
                <a:solidFill>
                  <a:srgbClr val="FFFFFF"/>
                </a:solidFill>
              </a:defRPr>
            </a:lvl4pPr>
            <a:lvl5pPr marL="2286000" lvl="4" indent="-228600" algn="l">
              <a:lnSpc>
                <a:spcPct val="100000"/>
              </a:lnSpc>
              <a:spcBef>
                <a:spcPts val="400"/>
              </a:spcBef>
              <a:spcAft>
                <a:spcPts val="0"/>
              </a:spcAft>
              <a:buClr>
                <a:srgbClr val="FFFFFF"/>
              </a:buClr>
              <a:buSzPts val="1200"/>
              <a:buNone/>
              <a:defRPr sz="1200">
                <a:solidFill>
                  <a:srgbClr val="FFFFFF"/>
                </a:solidFill>
              </a:defRPr>
            </a:lvl5pPr>
            <a:lvl6pPr marL="2743200" lvl="5" indent="-228600" algn="l">
              <a:lnSpc>
                <a:spcPct val="100000"/>
              </a:lnSpc>
              <a:spcBef>
                <a:spcPts val="400"/>
              </a:spcBef>
              <a:spcAft>
                <a:spcPts val="0"/>
              </a:spcAft>
              <a:buClr>
                <a:srgbClr val="FFFFFF"/>
              </a:buClr>
              <a:buSzPts val="1200"/>
              <a:buNone/>
              <a:defRPr sz="1200">
                <a:solidFill>
                  <a:srgbClr val="FFFFFF"/>
                </a:solidFill>
              </a:defRPr>
            </a:lvl6pPr>
            <a:lvl7pPr marL="3200400" lvl="6" indent="-228600" algn="l">
              <a:lnSpc>
                <a:spcPct val="100000"/>
              </a:lnSpc>
              <a:spcBef>
                <a:spcPts val="400"/>
              </a:spcBef>
              <a:spcAft>
                <a:spcPts val="0"/>
              </a:spcAft>
              <a:buClr>
                <a:srgbClr val="FFFFFF"/>
              </a:buClr>
              <a:buSzPts val="1200"/>
              <a:buNone/>
              <a:defRPr sz="1200">
                <a:solidFill>
                  <a:srgbClr val="FFFFFF"/>
                </a:solidFill>
              </a:defRPr>
            </a:lvl7pPr>
            <a:lvl8pPr marL="3657600" lvl="7" indent="-228600" algn="l">
              <a:lnSpc>
                <a:spcPct val="100000"/>
              </a:lnSpc>
              <a:spcBef>
                <a:spcPts val="400"/>
              </a:spcBef>
              <a:spcAft>
                <a:spcPts val="0"/>
              </a:spcAft>
              <a:buClr>
                <a:srgbClr val="FFFFFF"/>
              </a:buClr>
              <a:buSzPts val="1200"/>
              <a:buNone/>
              <a:defRPr sz="1200">
                <a:solidFill>
                  <a:srgbClr val="FFFFFF"/>
                </a:solidFill>
              </a:defRPr>
            </a:lvl8pPr>
            <a:lvl9pPr marL="4114800" lvl="8" indent="-228600" algn="l">
              <a:lnSpc>
                <a:spcPct val="100000"/>
              </a:lnSpc>
              <a:spcBef>
                <a:spcPts val="400"/>
              </a:spcBef>
              <a:spcAft>
                <a:spcPts val="0"/>
              </a:spcAft>
              <a:buClr>
                <a:srgbClr val="FFFFFF"/>
              </a:buClr>
              <a:buSzPts val="1200"/>
              <a:buNone/>
              <a:defRPr sz="1200">
                <a:solidFill>
                  <a:srgbClr val="FFFFFF"/>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1 Column">
  <p:cSld name="Title + Blank_1">
    <p:spTree>
      <p:nvGrpSpPr>
        <p:cNvPr id="1" name="Shape 28"/>
        <p:cNvGrpSpPr/>
        <p:nvPr/>
      </p:nvGrpSpPr>
      <p:grpSpPr>
        <a:xfrm>
          <a:off x="0" y="0"/>
          <a:ext cx="0" cy="0"/>
          <a:chOff x="0" y="0"/>
          <a:chExt cx="0" cy="0"/>
        </a:xfrm>
      </p:grpSpPr>
      <p:sp>
        <p:nvSpPr>
          <p:cNvPr id="29" name="Google Shape;29;p42"/>
          <p:cNvSpPr txBox="1">
            <a:spLocks noGrp="1"/>
          </p:cNvSpPr>
          <p:nvPr>
            <p:ph type="ftr" idx="11"/>
          </p:nvPr>
        </p:nvSpPr>
        <p:spPr>
          <a:xfrm>
            <a:off x="279400" y="5389563"/>
            <a:ext cx="8772236" cy="211136"/>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0" name="Google Shape;30;p42"/>
          <p:cNvSpPr txBox="1">
            <a:spLocks noGrp="1"/>
          </p:cNvSpPr>
          <p:nvPr>
            <p:ph type="sldNum" idx="12"/>
          </p:nvPr>
        </p:nvSpPr>
        <p:spPr>
          <a:xfrm>
            <a:off x="9162472" y="5389563"/>
            <a:ext cx="743528" cy="211138"/>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
        <p:nvSpPr>
          <p:cNvPr id="31" name="Google Shape;31;p42"/>
          <p:cNvSpPr txBox="1">
            <a:spLocks noGrp="1"/>
          </p:cNvSpPr>
          <p:nvPr>
            <p:ph type="title"/>
          </p:nvPr>
        </p:nvSpPr>
        <p:spPr>
          <a:xfrm>
            <a:off x="279399" y="341313"/>
            <a:ext cx="2247901" cy="5048250"/>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42"/>
          <p:cNvSpPr txBox="1">
            <a:spLocks noGrp="1"/>
          </p:cNvSpPr>
          <p:nvPr>
            <p:ph type="body" idx="1"/>
          </p:nvPr>
        </p:nvSpPr>
        <p:spPr>
          <a:xfrm>
            <a:off x="3048000" y="325438"/>
            <a:ext cx="6858000" cy="5064125"/>
          </a:xfrm>
          <a:prstGeom prst="rect">
            <a:avLst/>
          </a:prstGeom>
          <a:noFill/>
          <a:ln>
            <a:noFill/>
          </a:ln>
        </p:spPr>
        <p:txBody>
          <a:bodyPr spcFirstLastPara="1" wrap="square" lIns="91425" tIns="45700" rIns="91425" bIns="45700" anchor="t" anchorCtr="0">
            <a:normAutofit/>
          </a:bodyPr>
          <a:lstStyle>
            <a:lvl1pPr marL="457200" lvl="0" indent="-355600" algn="l">
              <a:lnSpc>
                <a:spcPct val="100000"/>
              </a:lnSpc>
              <a:spcBef>
                <a:spcPts val="800"/>
              </a:spcBef>
              <a:spcAft>
                <a:spcPts val="0"/>
              </a:spcAft>
              <a:buSzPts val="2000"/>
              <a:buChar char="•"/>
              <a:defRPr sz="2000"/>
            </a:lvl1pPr>
            <a:lvl2pPr marL="914400" lvl="1" indent="-320040" algn="l">
              <a:lnSpc>
                <a:spcPct val="100000"/>
              </a:lnSpc>
              <a:spcBef>
                <a:spcPts val="800"/>
              </a:spcBef>
              <a:spcAft>
                <a:spcPts val="0"/>
              </a:spcAft>
              <a:buSzPts val="1440"/>
              <a:buChar char="o"/>
              <a:defRPr sz="1800"/>
            </a:lvl2pPr>
            <a:lvl3pPr marL="1371600" lvl="2" indent="-330200" algn="l">
              <a:lnSpc>
                <a:spcPct val="100000"/>
              </a:lnSpc>
              <a:spcBef>
                <a:spcPts val="800"/>
              </a:spcBef>
              <a:spcAft>
                <a:spcPts val="0"/>
              </a:spcAft>
              <a:buSzPts val="1600"/>
              <a:buChar char="▪"/>
              <a:defRPr sz="1600"/>
            </a:lvl3pPr>
            <a:lvl4pPr marL="1828800" lvl="3" indent="-317500" algn="l">
              <a:lnSpc>
                <a:spcPct val="100000"/>
              </a:lnSpc>
              <a:spcBef>
                <a:spcPts val="800"/>
              </a:spcBef>
              <a:spcAft>
                <a:spcPts val="0"/>
              </a:spcAft>
              <a:buSzPts val="1400"/>
              <a:buChar char="•"/>
              <a:defRPr sz="1400"/>
            </a:lvl4pPr>
            <a:lvl5pPr marL="2286000" lvl="4" indent="-304800" algn="l">
              <a:lnSpc>
                <a:spcPct val="100000"/>
              </a:lnSpc>
              <a:spcBef>
                <a:spcPts val="800"/>
              </a:spcBef>
              <a:spcAft>
                <a:spcPts val="0"/>
              </a:spcAft>
              <a:buSzPts val="1200"/>
              <a:buChar char="o"/>
              <a:defRPr sz="1200"/>
            </a:lvl5pPr>
            <a:lvl6pPr marL="2743200" lvl="5" indent="-228600" algn="l">
              <a:lnSpc>
                <a:spcPct val="100000"/>
              </a:lnSpc>
              <a:spcBef>
                <a:spcPts val="0"/>
              </a:spcBef>
              <a:spcAft>
                <a:spcPts val="0"/>
              </a:spcAft>
              <a:buSzPts val="18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orient="horz" pos="205">
          <p15:clr>
            <a:srgbClr val="FA7B17"/>
          </p15:clr>
        </p15:guide>
        <p15:guide id="2" pos="4080">
          <p15:clr>
            <a:srgbClr val="FA7B17"/>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 + Figure/Table/Picture">
  <p:cSld name="1_Caption + Figure/Table/Picture">
    <p:spTree>
      <p:nvGrpSpPr>
        <p:cNvPr id="1" name="Shape 33"/>
        <p:cNvGrpSpPr/>
        <p:nvPr/>
      </p:nvGrpSpPr>
      <p:grpSpPr>
        <a:xfrm>
          <a:off x="0" y="0"/>
          <a:ext cx="0" cy="0"/>
          <a:chOff x="0" y="0"/>
          <a:chExt cx="0" cy="0"/>
        </a:xfrm>
      </p:grpSpPr>
      <p:sp>
        <p:nvSpPr>
          <p:cNvPr id="34" name="Google Shape;34;p9"/>
          <p:cNvSpPr/>
          <p:nvPr/>
        </p:nvSpPr>
        <p:spPr>
          <a:xfrm flipH="1">
            <a:off x="-764" y="0"/>
            <a:ext cx="3802545" cy="5715000"/>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35" name="Google Shape;35;p9"/>
          <p:cNvSpPr txBox="1">
            <a:spLocks noGrp="1"/>
          </p:cNvSpPr>
          <p:nvPr>
            <p:ph type="ftr" idx="11"/>
          </p:nvPr>
        </p:nvSpPr>
        <p:spPr>
          <a:xfrm>
            <a:off x="279400" y="5389563"/>
            <a:ext cx="8772236" cy="211136"/>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6" name="Google Shape;36;p9"/>
          <p:cNvSpPr txBox="1">
            <a:spLocks noGrp="1"/>
          </p:cNvSpPr>
          <p:nvPr>
            <p:ph type="sldNum" idx="12"/>
          </p:nvPr>
        </p:nvSpPr>
        <p:spPr>
          <a:xfrm>
            <a:off x="9162472" y="5389563"/>
            <a:ext cx="743527" cy="211138"/>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
        <p:nvSpPr>
          <p:cNvPr id="37" name="Google Shape;37;p9"/>
          <p:cNvSpPr txBox="1">
            <a:spLocks noGrp="1"/>
          </p:cNvSpPr>
          <p:nvPr>
            <p:ph type="body" idx="1"/>
          </p:nvPr>
        </p:nvSpPr>
        <p:spPr>
          <a:xfrm>
            <a:off x="279401" y="1646237"/>
            <a:ext cx="3241040" cy="3743326"/>
          </a:xfrm>
          <a:prstGeom prst="rect">
            <a:avLst/>
          </a:prstGeom>
          <a:noFill/>
          <a:ln>
            <a:noFill/>
          </a:ln>
        </p:spPr>
        <p:txBody>
          <a:bodyPr spcFirstLastPara="1" wrap="square" lIns="91425" tIns="45700" rIns="91425" bIns="45700" anchor="t" anchorCtr="0">
            <a:normAutofit/>
          </a:bodyPr>
          <a:lstStyle>
            <a:lvl1pPr marL="457200" lvl="0" indent="-355600" algn="l">
              <a:lnSpc>
                <a:spcPct val="100000"/>
              </a:lnSpc>
              <a:spcBef>
                <a:spcPts val="600"/>
              </a:spcBef>
              <a:spcAft>
                <a:spcPts val="0"/>
              </a:spcAft>
              <a:buClr>
                <a:schemeClr val="lt1"/>
              </a:buClr>
              <a:buSzPts val="2000"/>
              <a:buFont typeface="Arial"/>
              <a:buChar char="•"/>
              <a:defRPr sz="1600">
                <a:solidFill>
                  <a:schemeClr val="lt1"/>
                </a:solidFill>
              </a:defRPr>
            </a:lvl1pPr>
            <a:lvl2pPr marL="914400" lvl="1" indent="-308610" algn="l">
              <a:lnSpc>
                <a:spcPct val="100000"/>
              </a:lnSpc>
              <a:spcBef>
                <a:spcPts val="600"/>
              </a:spcBef>
              <a:spcAft>
                <a:spcPts val="0"/>
              </a:spcAft>
              <a:buClr>
                <a:schemeClr val="lt1"/>
              </a:buClr>
              <a:buSzPts val="1260"/>
              <a:buFont typeface="Courier New"/>
              <a:buChar char="o"/>
              <a:defRPr sz="1400">
                <a:solidFill>
                  <a:schemeClr val="lt1"/>
                </a:solidFill>
              </a:defRPr>
            </a:lvl2pPr>
            <a:lvl3pPr marL="1371600" lvl="2" indent="-330200" algn="l">
              <a:lnSpc>
                <a:spcPct val="100000"/>
              </a:lnSpc>
              <a:spcBef>
                <a:spcPts val="600"/>
              </a:spcBef>
              <a:spcAft>
                <a:spcPts val="0"/>
              </a:spcAft>
              <a:buClr>
                <a:schemeClr val="lt1"/>
              </a:buClr>
              <a:buSzPts val="1600"/>
              <a:buFont typeface="Noto Sans Symbols"/>
              <a:buChar char="▪"/>
              <a:defRPr sz="1200">
                <a:solidFill>
                  <a:schemeClr val="lt1"/>
                </a:solidFill>
              </a:defRPr>
            </a:lvl3pPr>
            <a:lvl4pPr marL="1828800" lvl="3" indent="-317500" algn="l">
              <a:lnSpc>
                <a:spcPct val="100000"/>
              </a:lnSpc>
              <a:spcBef>
                <a:spcPts val="600"/>
              </a:spcBef>
              <a:spcAft>
                <a:spcPts val="0"/>
              </a:spcAft>
              <a:buClr>
                <a:schemeClr val="lt1"/>
              </a:buClr>
              <a:buSzPts val="1400"/>
              <a:buFont typeface="Arial"/>
              <a:buChar char="•"/>
              <a:defRPr>
                <a:solidFill>
                  <a:schemeClr val="lt1"/>
                </a:solidFill>
              </a:defRPr>
            </a:lvl4pPr>
            <a:lvl5pPr marL="2286000" lvl="4" indent="-304800" algn="l">
              <a:lnSpc>
                <a:spcPct val="100000"/>
              </a:lnSpc>
              <a:spcBef>
                <a:spcPts val="600"/>
              </a:spcBef>
              <a:spcAft>
                <a:spcPts val="0"/>
              </a:spcAft>
              <a:buClr>
                <a:schemeClr val="lt1"/>
              </a:buClr>
              <a:buSzPts val="1200"/>
              <a:buFont typeface="Arial"/>
              <a:buChar char="•"/>
              <a:defRPr>
                <a:solidFill>
                  <a:schemeClr val="lt1"/>
                </a:solidFill>
              </a:defRPr>
            </a:lvl5pPr>
            <a:lvl6pPr marL="2743200" lvl="5" indent="-228600" algn="l">
              <a:lnSpc>
                <a:spcPct val="100000"/>
              </a:lnSpc>
              <a:spcBef>
                <a:spcPts val="0"/>
              </a:spcBef>
              <a:spcAft>
                <a:spcPts val="0"/>
              </a:spcAft>
              <a:buSzPts val="18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
        <p:nvSpPr>
          <p:cNvPr id="38" name="Google Shape;38;p9"/>
          <p:cNvSpPr txBox="1">
            <a:spLocks noGrp="1"/>
          </p:cNvSpPr>
          <p:nvPr>
            <p:ph type="title"/>
          </p:nvPr>
        </p:nvSpPr>
        <p:spPr>
          <a:xfrm>
            <a:off x="279400" y="341313"/>
            <a:ext cx="3241040" cy="1304924"/>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9"/>
          <p:cNvSpPr txBox="1">
            <a:spLocks noGrp="1"/>
          </p:cNvSpPr>
          <p:nvPr>
            <p:ph type="body" idx="2"/>
          </p:nvPr>
        </p:nvSpPr>
        <p:spPr>
          <a:xfrm>
            <a:off x="4150576" y="357188"/>
            <a:ext cx="5726112" cy="5032375"/>
          </a:xfrm>
          <a:prstGeom prst="rect">
            <a:avLst/>
          </a:prstGeom>
          <a:noFill/>
          <a:ln>
            <a:noFill/>
          </a:ln>
        </p:spPr>
        <p:txBody>
          <a:bodyPr spcFirstLastPara="1" wrap="square" lIns="91425" tIns="45700" rIns="91425" bIns="45700" anchor="t" anchorCtr="0">
            <a:normAutofit/>
          </a:bodyPr>
          <a:lstStyle>
            <a:lvl1pPr marL="457200" lvl="0" indent="-355600" algn="l">
              <a:lnSpc>
                <a:spcPct val="100000"/>
              </a:lnSpc>
              <a:spcBef>
                <a:spcPts val="600"/>
              </a:spcBef>
              <a:spcAft>
                <a:spcPts val="0"/>
              </a:spcAft>
              <a:buSzPts val="2000"/>
              <a:buChar char="•"/>
              <a:defRPr/>
            </a:lvl1pPr>
            <a:lvl2pPr marL="914400" lvl="1" indent="-320040" algn="l">
              <a:lnSpc>
                <a:spcPct val="100000"/>
              </a:lnSpc>
              <a:spcBef>
                <a:spcPts val="600"/>
              </a:spcBef>
              <a:spcAft>
                <a:spcPts val="0"/>
              </a:spcAft>
              <a:buSzPts val="1440"/>
              <a:buChar char="o"/>
              <a:defRPr/>
            </a:lvl2pPr>
            <a:lvl3pPr marL="1371600" lvl="2" indent="-330200" algn="l">
              <a:lnSpc>
                <a:spcPct val="100000"/>
              </a:lnSpc>
              <a:spcBef>
                <a:spcPts val="600"/>
              </a:spcBef>
              <a:spcAft>
                <a:spcPts val="0"/>
              </a:spcAft>
              <a:buSzPts val="1600"/>
              <a:buChar char="▪"/>
              <a:defRPr/>
            </a:lvl3pPr>
            <a:lvl4pPr marL="1828800" lvl="3" indent="-317500" algn="l">
              <a:lnSpc>
                <a:spcPct val="100000"/>
              </a:lnSpc>
              <a:spcBef>
                <a:spcPts val="600"/>
              </a:spcBef>
              <a:spcAft>
                <a:spcPts val="0"/>
              </a:spcAft>
              <a:buSzPts val="1400"/>
              <a:buChar char="•"/>
              <a:defRPr/>
            </a:lvl4pPr>
            <a:lvl5pPr marL="2286000" lvl="4" indent="-304800" algn="l">
              <a:lnSpc>
                <a:spcPct val="100000"/>
              </a:lnSpc>
              <a:spcBef>
                <a:spcPts val="600"/>
              </a:spcBef>
              <a:spcAft>
                <a:spcPts val="0"/>
              </a:spcAft>
              <a:buSzPts val="1200"/>
              <a:buChar char="o"/>
              <a:defRPr/>
            </a:lvl5pPr>
            <a:lvl6pPr marL="2743200" lvl="5" indent="-228600" algn="l">
              <a:lnSpc>
                <a:spcPct val="100000"/>
              </a:lnSpc>
              <a:spcBef>
                <a:spcPts val="0"/>
              </a:spcBef>
              <a:spcAft>
                <a:spcPts val="0"/>
              </a:spcAft>
              <a:buSzPts val="14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pos="2216">
          <p15:clr>
            <a:srgbClr val="FA7B17"/>
          </p15:clr>
        </p15:guide>
        <p15:guide id="2" pos="2613">
          <p15:clr>
            <a:srgbClr val="FA7B17"/>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0"/>
        <p:cNvGrpSpPr/>
        <p:nvPr/>
      </p:nvGrpSpPr>
      <p:grpSpPr>
        <a:xfrm>
          <a:off x="0" y="0"/>
          <a:ext cx="0" cy="0"/>
          <a:chOff x="0" y="0"/>
          <a:chExt cx="0" cy="0"/>
        </a:xfrm>
      </p:grpSpPr>
      <p:sp>
        <p:nvSpPr>
          <p:cNvPr id="41" name="Google Shape;41;p54"/>
          <p:cNvSpPr/>
          <p:nvPr/>
        </p:nvSpPr>
        <p:spPr>
          <a:xfrm flipH="1">
            <a:off x="2747083" y="0"/>
            <a:ext cx="125667" cy="5715000"/>
          </a:xfrm>
          <a:prstGeom prst="rect">
            <a:avLst/>
          </a:prstGeom>
          <a:gradFill>
            <a:gsLst>
              <a:gs pos="0">
                <a:srgbClr val="000014">
                  <a:alpha val="20000"/>
                </a:srgbClr>
              </a:gs>
              <a:gs pos="100000">
                <a:srgbClr val="000014">
                  <a:alpha val="0"/>
                </a:srgbClr>
              </a:gs>
            </a:gsLst>
            <a:lin ang="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rgbClr val="FFFFFF"/>
              </a:solidFill>
              <a:latin typeface="Arial"/>
              <a:ea typeface="Arial"/>
              <a:cs typeface="Arial"/>
              <a:sym typeface="Arial"/>
            </a:endParaRPr>
          </a:p>
        </p:txBody>
      </p:sp>
      <p:sp>
        <p:nvSpPr>
          <p:cNvPr id="42" name="Google Shape;42;p54"/>
          <p:cNvSpPr/>
          <p:nvPr/>
        </p:nvSpPr>
        <p:spPr>
          <a:xfrm>
            <a:off x="2794000" y="0"/>
            <a:ext cx="7366000" cy="57150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43" name="Google Shape;43;p54"/>
          <p:cNvSpPr txBox="1">
            <a:spLocks noGrp="1"/>
          </p:cNvSpPr>
          <p:nvPr>
            <p:ph type="title"/>
          </p:nvPr>
        </p:nvSpPr>
        <p:spPr>
          <a:xfrm>
            <a:off x="260500" y="325675"/>
            <a:ext cx="2273667" cy="5063700"/>
          </a:xfrm>
          <a:prstGeom prst="rect">
            <a:avLst/>
          </a:prstGeom>
          <a:noFill/>
          <a:ln>
            <a:noFill/>
          </a:ln>
        </p:spPr>
        <p:txBody>
          <a:bodyPr spcFirstLastPara="1" wrap="square" lIns="91425" tIns="91425" rIns="91425" bIns="91425" anchor="t" anchorCtr="0">
            <a:noAutofit/>
          </a:bodyPr>
          <a:lstStyle>
            <a:lvl1pPr marR="0" lvl="0" algn="l">
              <a:lnSpc>
                <a:spcPct val="100000"/>
              </a:lnSpc>
              <a:spcBef>
                <a:spcPts val="0"/>
              </a:spcBef>
              <a:spcAft>
                <a:spcPts val="0"/>
              </a:spcAft>
              <a:buClr>
                <a:srgbClr val="FFFFFF"/>
              </a:buClr>
              <a:buSzPts val="2400"/>
              <a:buNone/>
              <a:defRPr sz="2400" i="0" u="none" strike="noStrike" cap="none">
                <a:solidFill>
                  <a:srgbClr val="FFFFFF"/>
                </a:solidFill>
              </a:defRPr>
            </a:lvl1pPr>
            <a:lvl2pPr marR="0" lvl="1" algn="l">
              <a:lnSpc>
                <a:spcPct val="100000"/>
              </a:lnSpc>
              <a:spcBef>
                <a:spcPts val="0"/>
              </a:spcBef>
              <a:spcAft>
                <a:spcPts val="0"/>
              </a:spcAft>
              <a:buClr>
                <a:srgbClr val="FFFFFF"/>
              </a:buClr>
              <a:buSzPts val="2400"/>
              <a:buNone/>
              <a:defRPr sz="2400" i="0" u="none" strike="noStrike" cap="none">
                <a:solidFill>
                  <a:srgbClr val="FFFFFF"/>
                </a:solidFill>
              </a:defRPr>
            </a:lvl2pPr>
            <a:lvl3pPr marR="0" lvl="2" algn="l">
              <a:lnSpc>
                <a:spcPct val="100000"/>
              </a:lnSpc>
              <a:spcBef>
                <a:spcPts val="0"/>
              </a:spcBef>
              <a:spcAft>
                <a:spcPts val="0"/>
              </a:spcAft>
              <a:buClr>
                <a:srgbClr val="FFFFFF"/>
              </a:buClr>
              <a:buSzPts val="2400"/>
              <a:buNone/>
              <a:defRPr sz="2400" i="0" u="none" strike="noStrike" cap="none">
                <a:solidFill>
                  <a:srgbClr val="FFFFFF"/>
                </a:solidFill>
              </a:defRPr>
            </a:lvl3pPr>
            <a:lvl4pPr marR="0" lvl="3" algn="l">
              <a:lnSpc>
                <a:spcPct val="100000"/>
              </a:lnSpc>
              <a:spcBef>
                <a:spcPts val="0"/>
              </a:spcBef>
              <a:spcAft>
                <a:spcPts val="0"/>
              </a:spcAft>
              <a:buClr>
                <a:srgbClr val="FFFFFF"/>
              </a:buClr>
              <a:buSzPts val="2400"/>
              <a:buNone/>
              <a:defRPr sz="2400" i="0" u="none" strike="noStrike" cap="none">
                <a:solidFill>
                  <a:srgbClr val="FFFFFF"/>
                </a:solidFill>
              </a:defRPr>
            </a:lvl4pPr>
            <a:lvl5pPr marR="0" lvl="4" algn="l">
              <a:lnSpc>
                <a:spcPct val="100000"/>
              </a:lnSpc>
              <a:spcBef>
                <a:spcPts val="0"/>
              </a:spcBef>
              <a:spcAft>
                <a:spcPts val="0"/>
              </a:spcAft>
              <a:buClr>
                <a:srgbClr val="FFFFFF"/>
              </a:buClr>
              <a:buSzPts val="2400"/>
              <a:buNone/>
              <a:defRPr sz="2400" i="0" u="none" strike="noStrike" cap="none">
                <a:solidFill>
                  <a:srgbClr val="FFFFFF"/>
                </a:solidFill>
              </a:defRPr>
            </a:lvl5pPr>
            <a:lvl6pPr marR="0" lvl="5" algn="l">
              <a:lnSpc>
                <a:spcPct val="100000"/>
              </a:lnSpc>
              <a:spcBef>
                <a:spcPts val="0"/>
              </a:spcBef>
              <a:spcAft>
                <a:spcPts val="0"/>
              </a:spcAft>
              <a:buClr>
                <a:srgbClr val="FFFFFF"/>
              </a:buClr>
              <a:buSzPts val="2400"/>
              <a:buNone/>
              <a:defRPr sz="2400" i="0" u="none" strike="noStrike" cap="none">
                <a:solidFill>
                  <a:srgbClr val="FFFFFF"/>
                </a:solidFill>
              </a:defRPr>
            </a:lvl6pPr>
            <a:lvl7pPr marR="0" lvl="6" algn="l">
              <a:lnSpc>
                <a:spcPct val="100000"/>
              </a:lnSpc>
              <a:spcBef>
                <a:spcPts val="0"/>
              </a:spcBef>
              <a:spcAft>
                <a:spcPts val="0"/>
              </a:spcAft>
              <a:buClr>
                <a:srgbClr val="FFFFFF"/>
              </a:buClr>
              <a:buSzPts val="2400"/>
              <a:buNone/>
              <a:defRPr sz="2400" i="0" u="none" strike="noStrike" cap="none">
                <a:solidFill>
                  <a:srgbClr val="FFFFFF"/>
                </a:solidFill>
              </a:defRPr>
            </a:lvl7pPr>
            <a:lvl8pPr marR="0" lvl="7" algn="l">
              <a:lnSpc>
                <a:spcPct val="100000"/>
              </a:lnSpc>
              <a:spcBef>
                <a:spcPts val="0"/>
              </a:spcBef>
              <a:spcAft>
                <a:spcPts val="0"/>
              </a:spcAft>
              <a:buClr>
                <a:srgbClr val="FFFFFF"/>
              </a:buClr>
              <a:buSzPts val="2400"/>
              <a:buNone/>
              <a:defRPr sz="2400" i="0" u="none" strike="noStrike" cap="none">
                <a:solidFill>
                  <a:srgbClr val="FFFFFF"/>
                </a:solidFill>
              </a:defRPr>
            </a:lvl8pPr>
            <a:lvl9pPr marR="0" lvl="8" algn="l">
              <a:lnSpc>
                <a:spcPct val="100000"/>
              </a:lnSpc>
              <a:spcBef>
                <a:spcPts val="0"/>
              </a:spcBef>
              <a:spcAft>
                <a:spcPts val="0"/>
              </a:spcAft>
              <a:buClr>
                <a:srgbClr val="FFFFFF"/>
              </a:buClr>
              <a:buSzPts val="2400"/>
              <a:buNone/>
              <a:defRPr sz="2400" i="0" u="none" strike="noStrike" cap="none">
                <a:solidFill>
                  <a:srgbClr val="FFFFFF"/>
                </a:solidFill>
              </a:defRPr>
            </a:lvl9pPr>
          </a:lstStyle>
          <a:p>
            <a:endParaRPr/>
          </a:p>
        </p:txBody>
      </p:sp>
      <p:sp>
        <p:nvSpPr>
          <p:cNvPr id="44" name="Google Shape;44;p54"/>
          <p:cNvSpPr txBox="1">
            <a:spLocks noGrp="1"/>
          </p:cNvSpPr>
          <p:nvPr>
            <p:ph type="ftr" idx="11"/>
          </p:nvPr>
        </p:nvSpPr>
        <p:spPr>
          <a:xfrm>
            <a:off x="279400" y="5389563"/>
            <a:ext cx="8772236" cy="211136"/>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5" name="Google Shape;45;p54"/>
          <p:cNvSpPr txBox="1">
            <a:spLocks noGrp="1"/>
          </p:cNvSpPr>
          <p:nvPr>
            <p:ph type="sldNum" idx="12"/>
          </p:nvPr>
        </p:nvSpPr>
        <p:spPr>
          <a:xfrm>
            <a:off x="9162472" y="5389563"/>
            <a:ext cx="743527" cy="211138"/>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 2 Columns">
  <p:cSld name="Title + 2 Columns">
    <p:spTree>
      <p:nvGrpSpPr>
        <p:cNvPr id="1" name="Shape 46"/>
        <p:cNvGrpSpPr/>
        <p:nvPr/>
      </p:nvGrpSpPr>
      <p:grpSpPr>
        <a:xfrm>
          <a:off x="0" y="0"/>
          <a:ext cx="0" cy="0"/>
          <a:chOff x="0" y="0"/>
          <a:chExt cx="0" cy="0"/>
        </a:xfrm>
      </p:grpSpPr>
      <p:sp>
        <p:nvSpPr>
          <p:cNvPr id="47" name="Google Shape;47;p79"/>
          <p:cNvSpPr txBox="1">
            <a:spLocks noGrp="1"/>
          </p:cNvSpPr>
          <p:nvPr>
            <p:ph type="ftr" idx="11"/>
          </p:nvPr>
        </p:nvSpPr>
        <p:spPr>
          <a:xfrm>
            <a:off x="279400" y="5389563"/>
            <a:ext cx="8772236" cy="211136"/>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8" name="Google Shape;48;p79"/>
          <p:cNvSpPr txBox="1">
            <a:spLocks noGrp="1"/>
          </p:cNvSpPr>
          <p:nvPr>
            <p:ph type="sldNum" idx="12"/>
          </p:nvPr>
        </p:nvSpPr>
        <p:spPr>
          <a:xfrm>
            <a:off x="9162472" y="5389563"/>
            <a:ext cx="743527" cy="211138"/>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
        <p:nvSpPr>
          <p:cNvPr id="49" name="Google Shape;49;p79"/>
          <p:cNvSpPr txBox="1">
            <a:spLocks noGrp="1"/>
          </p:cNvSpPr>
          <p:nvPr>
            <p:ph type="title"/>
          </p:nvPr>
        </p:nvSpPr>
        <p:spPr>
          <a:xfrm>
            <a:off x="279400" y="341313"/>
            <a:ext cx="2247900" cy="5048250"/>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79"/>
          <p:cNvSpPr txBox="1">
            <a:spLocks noGrp="1"/>
          </p:cNvSpPr>
          <p:nvPr>
            <p:ph type="body" idx="1"/>
          </p:nvPr>
        </p:nvSpPr>
        <p:spPr>
          <a:xfrm>
            <a:off x="3048000" y="341313"/>
            <a:ext cx="3362036" cy="504825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600"/>
              </a:spcBef>
              <a:spcAft>
                <a:spcPts val="0"/>
              </a:spcAft>
              <a:buSzPts val="1800"/>
              <a:buChar char="•"/>
              <a:defRPr/>
            </a:lvl1pPr>
            <a:lvl2pPr marL="914400" lvl="1" indent="-320040" algn="l">
              <a:lnSpc>
                <a:spcPct val="100000"/>
              </a:lnSpc>
              <a:spcBef>
                <a:spcPts val="600"/>
              </a:spcBef>
              <a:spcAft>
                <a:spcPts val="0"/>
              </a:spcAft>
              <a:buSzPts val="1440"/>
              <a:buChar char="o"/>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o"/>
              <a:defRPr/>
            </a:lvl5pPr>
            <a:lvl6pPr marL="2743200" lvl="5" indent="-228600" algn="l">
              <a:lnSpc>
                <a:spcPct val="100000"/>
              </a:lnSpc>
              <a:spcBef>
                <a:spcPts val="0"/>
              </a:spcBef>
              <a:spcAft>
                <a:spcPts val="0"/>
              </a:spcAft>
              <a:buSzPts val="18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
        <p:nvSpPr>
          <p:cNvPr id="51" name="Google Shape;51;p79"/>
          <p:cNvSpPr txBox="1">
            <a:spLocks noGrp="1"/>
          </p:cNvSpPr>
          <p:nvPr>
            <p:ph type="body" idx="2"/>
          </p:nvPr>
        </p:nvSpPr>
        <p:spPr>
          <a:xfrm>
            <a:off x="6543964" y="325438"/>
            <a:ext cx="3362036" cy="504825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600"/>
              </a:spcBef>
              <a:spcAft>
                <a:spcPts val="0"/>
              </a:spcAft>
              <a:buSzPts val="1800"/>
              <a:buChar char="•"/>
              <a:defRPr/>
            </a:lvl1pPr>
            <a:lvl2pPr marL="914400" lvl="1" indent="-320040" algn="l">
              <a:lnSpc>
                <a:spcPct val="100000"/>
              </a:lnSpc>
              <a:spcBef>
                <a:spcPts val="600"/>
              </a:spcBef>
              <a:spcAft>
                <a:spcPts val="0"/>
              </a:spcAft>
              <a:buSzPts val="1440"/>
              <a:buChar char="o"/>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o"/>
              <a:defRPr/>
            </a:lvl5pPr>
            <a:lvl6pPr marL="2743200" lvl="5" indent="-228600" algn="l">
              <a:lnSpc>
                <a:spcPct val="100000"/>
              </a:lnSpc>
              <a:spcBef>
                <a:spcPts val="0"/>
              </a:spcBef>
              <a:spcAft>
                <a:spcPts val="0"/>
              </a:spcAft>
              <a:buSzPts val="18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pos="1760">
          <p15:clr>
            <a:srgbClr val="FA7B17"/>
          </p15:clr>
        </p15:guide>
        <p15:guide id="2" orient="horz" pos="205">
          <p15:clr>
            <a:srgbClr val="FA7B17"/>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 Figure/Table/Picture">
  <p:cSld name="Figure/Table with Caption">
    <p:spTree>
      <p:nvGrpSpPr>
        <p:cNvPr id="1" name="Shape 52"/>
        <p:cNvGrpSpPr/>
        <p:nvPr/>
      </p:nvGrpSpPr>
      <p:grpSpPr>
        <a:xfrm>
          <a:off x="0" y="0"/>
          <a:ext cx="0" cy="0"/>
          <a:chOff x="0" y="0"/>
          <a:chExt cx="0" cy="0"/>
        </a:xfrm>
      </p:grpSpPr>
      <p:sp>
        <p:nvSpPr>
          <p:cNvPr id="53" name="Google Shape;53;p43"/>
          <p:cNvSpPr/>
          <p:nvPr/>
        </p:nvSpPr>
        <p:spPr>
          <a:xfrm flipH="1">
            <a:off x="-764" y="0"/>
            <a:ext cx="3802545" cy="5715000"/>
          </a:xfrm>
          <a:prstGeom prst="rect">
            <a:avLst/>
          </a:prstGeom>
          <a:solidFill>
            <a:schemeClr val="accen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54" name="Google Shape;54;p43"/>
          <p:cNvSpPr txBox="1">
            <a:spLocks noGrp="1"/>
          </p:cNvSpPr>
          <p:nvPr>
            <p:ph type="ftr" idx="11"/>
          </p:nvPr>
        </p:nvSpPr>
        <p:spPr>
          <a:xfrm>
            <a:off x="279400" y="5389563"/>
            <a:ext cx="8772236" cy="211136"/>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5" name="Google Shape;55;p43"/>
          <p:cNvSpPr txBox="1">
            <a:spLocks noGrp="1"/>
          </p:cNvSpPr>
          <p:nvPr>
            <p:ph type="sldNum" idx="12"/>
          </p:nvPr>
        </p:nvSpPr>
        <p:spPr>
          <a:xfrm>
            <a:off x="9162472" y="5389563"/>
            <a:ext cx="743527" cy="211138"/>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
        <p:nvSpPr>
          <p:cNvPr id="56" name="Google Shape;56;p43"/>
          <p:cNvSpPr txBox="1">
            <a:spLocks noGrp="1"/>
          </p:cNvSpPr>
          <p:nvPr>
            <p:ph type="body" idx="1"/>
          </p:nvPr>
        </p:nvSpPr>
        <p:spPr>
          <a:xfrm>
            <a:off x="279401" y="1646237"/>
            <a:ext cx="3241040" cy="3743326"/>
          </a:xfrm>
          <a:prstGeom prst="rect">
            <a:avLst/>
          </a:prstGeom>
          <a:noFill/>
          <a:ln>
            <a:noFill/>
          </a:ln>
        </p:spPr>
        <p:txBody>
          <a:bodyPr spcFirstLastPara="1" wrap="square" lIns="91425" tIns="45700" rIns="91425" bIns="45700" anchor="t" anchorCtr="0">
            <a:normAutofit/>
          </a:bodyPr>
          <a:lstStyle>
            <a:lvl1pPr marL="457200" lvl="0" indent="-355600" algn="l">
              <a:lnSpc>
                <a:spcPct val="100000"/>
              </a:lnSpc>
              <a:spcBef>
                <a:spcPts val="600"/>
              </a:spcBef>
              <a:spcAft>
                <a:spcPts val="0"/>
              </a:spcAft>
              <a:buClr>
                <a:schemeClr val="lt1"/>
              </a:buClr>
              <a:buSzPts val="2000"/>
              <a:buFont typeface="Arial"/>
              <a:buChar char="•"/>
              <a:defRPr>
                <a:solidFill>
                  <a:schemeClr val="lt1"/>
                </a:solidFill>
              </a:defRPr>
            </a:lvl1pPr>
            <a:lvl2pPr marL="914400" lvl="1" indent="-320040" algn="l">
              <a:lnSpc>
                <a:spcPct val="100000"/>
              </a:lnSpc>
              <a:spcBef>
                <a:spcPts val="600"/>
              </a:spcBef>
              <a:spcAft>
                <a:spcPts val="0"/>
              </a:spcAft>
              <a:buClr>
                <a:schemeClr val="lt1"/>
              </a:buClr>
              <a:buSzPts val="1440"/>
              <a:buFont typeface="Arial"/>
              <a:buChar char="•"/>
              <a:defRPr>
                <a:solidFill>
                  <a:schemeClr val="lt1"/>
                </a:solidFill>
              </a:defRPr>
            </a:lvl2pPr>
            <a:lvl3pPr marL="1371600" lvl="2" indent="-330200" algn="l">
              <a:lnSpc>
                <a:spcPct val="100000"/>
              </a:lnSpc>
              <a:spcBef>
                <a:spcPts val="600"/>
              </a:spcBef>
              <a:spcAft>
                <a:spcPts val="0"/>
              </a:spcAft>
              <a:buClr>
                <a:schemeClr val="lt1"/>
              </a:buClr>
              <a:buSzPts val="1600"/>
              <a:buFont typeface="Arial"/>
              <a:buChar char="•"/>
              <a:defRPr>
                <a:solidFill>
                  <a:schemeClr val="lt1"/>
                </a:solidFill>
              </a:defRPr>
            </a:lvl3pPr>
            <a:lvl4pPr marL="1828800" lvl="3" indent="-317500" algn="l">
              <a:lnSpc>
                <a:spcPct val="100000"/>
              </a:lnSpc>
              <a:spcBef>
                <a:spcPts val="600"/>
              </a:spcBef>
              <a:spcAft>
                <a:spcPts val="0"/>
              </a:spcAft>
              <a:buClr>
                <a:schemeClr val="lt1"/>
              </a:buClr>
              <a:buSzPts val="1400"/>
              <a:buFont typeface="Arial"/>
              <a:buChar char="•"/>
              <a:defRPr>
                <a:solidFill>
                  <a:schemeClr val="lt1"/>
                </a:solidFill>
              </a:defRPr>
            </a:lvl4pPr>
            <a:lvl5pPr marL="2286000" lvl="4" indent="-304800" algn="l">
              <a:lnSpc>
                <a:spcPct val="100000"/>
              </a:lnSpc>
              <a:spcBef>
                <a:spcPts val="600"/>
              </a:spcBef>
              <a:spcAft>
                <a:spcPts val="0"/>
              </a:spcAft>
              <a:buClr>
                <a:schemeClr val="lt1"/>
              </a:buClr>
              <a:buSzPts val="1200"/>
              <a:buFont typeface="Arial"/>
              <a:buChar char="•"/>
              <a:defRPr>
                <a:solidFill>
                  <a:schemeClr val="lt1"/>
                </a:solidFill>
              </a:defRPr>
            </a:lvl5pPr>
            <a:lvl6pPr marL="2743200" lvl="5" indent="-228600" algn="l">
              <a:lnSpc>
                <a:spcPct val="100000"/>
              </a:lnSpc>
              <a:spcBef>
                <a:spcPts val="0"/>
              </a:spcBef>
              <a:spcAft>
                <a:spcPts val="0"/>
              </a:spcAft>
              <a:buSzPts val="18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
        <p:nvSpPr>
          <p:cNvPr id="57" name="Google Shape;57;p43"/>
          <p:cNvSpPr txBox="1">
            <a:spLocks noGrp="1"/>
          </p:cNvSpPr>
          <p:nvPr>
            <p:ph type="title"/>
          </p:nvPr>
        </p:nvSpPr>
        <p:spPr>
          <a:xfrm>
            <a:off x="279400" y="341313"/>
            <a:ext cx="3241040" cy="1304924"/>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8" name="Google Shape;58;p43"/>
          <p:cNvSpPr txBox="1">
            <a:spLocks noGrp="1"/>
          </p:cNvSpPr>
          <p:nvPr>
            <p:ph type="body" idx="2"/>
          </p:nvPr>
        </p:nvSpPr>
        <p:spPr>
          <a:xfrm>
            <a:off x="4150576" y="357188"/>
            <a:ext cx="5726112" cy="5032375"/>
          </a:xfrm>
          <a:prstGeom prst="rect">
            <a:avLst/>
          </a:prstGeom>
          <a:noFill/>
          <a:ln>
            <a:noFill/>
          </a:ln>
        </p:spPr>
        <p:txBody>
          <a:bodyPr spcFirstLastPara="1" wrap="square" lIns="91425" tIns="45700" rIns="91425" bIns="45700" anchor="t" anchorCtr="0">
            <a:normAutofit/>
          </a:bodyPr>
          <a:lstStyle>
            <a:lvl1pPr marL="457200" lvl="0" indent="-355600" algn="l">
              <a:lnSpc>
                <a:spcPct val="100000"/>
              </a:lnSpc>
              <a:spcBef>
                <a:spcPts val="600"/>
              </a:spcBef>
              <a:spcAft>
                <a:spcPts val="0"/>
              </a:spcAft>
              <a:buSzPts val="2000"/>
              <a:buChar char="•"/>
              <a:defRPr/>
            </a:lvl1pPr>
            <a:lvl2pPr marL="914400" lvl="1" indent="-320040" algn="l">
              <a:lnSpc>
                <a:spcPct val="100000"/>
              </a:lnSpc>
              <a:spcBef>
                <a:spcPts val="600"/>
              </a:spcBef>
              <a:spcAft>
                <a:spcPts val="0"/>
              </a:spcAft>
              <a:buSzPts val="1440"/>
              <a:buChar char="o"/>
              <a:defRPr/>
            </a:lvl2pPr>
            <a:lvl3pPr marL="1371600" lvl="2" indent="-330200" algn="l">
              <a:lnSpc>
                <a:spcPct val="100000"/>
              </a:lnSpc>
              <a:spcBef>
                <a:spcPts val="600"/>
              </a:spcBef>
              <a:spcAft>
                <a:spcPts val="0"/>
              </a:spcAft>
              <a:buSzPts val="1600"/>
              <a:buChar char="▪"/>
              <a:defRPr/>
            </a:lvl3pPr>
            <a:lvl4pPr marL="1828800" lvl="3" indent="-317500" algn="l">
              <a:lnSpc>
                <a:spcPct val="100000"/>
              </a:lnSpc>
              <a:spcBef>
                <a:spcPts val="600"/>
              </a:spcBef>
              <a:spcAft>
                <a:spcPts val="0"/>
              </a:spcAft>
              <a:buSzPts val="1400"/>
              <a:buChar char="•"/>
              <a:defRPr/>
            </a:lvl4pPr>
            <a:lvl5pPr marL="2286000" lvl="4" indent="-304800" algn="l">
              <a:lnSpc>
                <a:spcPct val="100000"/>
              </a:lnSpc>
              <a:spcBef>
                <a:spcPts val="600"/>
              </a:spcBef>
              <a:spcAft>
                <a:spcPts val="0"/>
              </a:spcAft>
              <a:buSzPts val="1200"/>
              <a:buChar char="o"/>
              <a:defRPr/>
            </a:lvl5pPr>
            <a:lvl6pPr marL="2743200" lvl="5" indent="-228600" algn="l">
              <a:lnSpc>
                <a:spcPct val="100000"/>
              </a:lnSpc>
              <a:spcBef>
                <a:spcPts val="0"/>
              </a:spcBef>
              <a:spcAft>
                <a:spcPts val="0"/>
              </a:spcAft>
              <a:buSzPts val="14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Tree>
  </p:cSld>
  <p:clrMapOvr>
    <a:masterClrMapping/>
  </p:clrMapOvr>
  <p:extLst>
    <p:ext uri="{DCECCB84-F9BA-43D5-87BE-67443E8EF086}">
      <p15:sldGuideLst xmlns:p15="http://schemas.microsoft.com/office/powerpoint/2012/main">
        <p15:guide id="1" pos="2216">
          <p15:clr>
            <a:srgbClr val="FA7B17"/>
          </p15:clr>
        </p15:guide>
        <p15:guide id="2" pos="2613">
          <p15:clr>
            <a:srgbClr val="FA7B17"/>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 3 Columns">
  <p:cSld name="Title + Blank_1_1_1">
    <p:spTree>
      <p:nvGrpSpPr>
        <p:cNvPr id="1" name="Shape 59"/>
        <p:cNvGrpSpPr/>
        <p:nvPr/>
      </p:nvGrpSpPr>
      <p:grpSpPr>
        <a:xfrm>
          <a:off x="0" y="0"/>
          <a:ext cx="0" cy="0"/>
          <a:chOff x="0" y="0"/>
          <a:chExt cx="0" cy="0"/>
        </a:xfrm>
      </p:grpSpPr>
      <p:sp>
        <p:nvSpPr>
          <p:cNvPr id="60" name="Google Shape;60;p50"/>
          <p:cNvSpPr txBox="1">
            <a:spLocks noGrp="1"/>
          </p:cNvSpPr>
          <p:nvPr>
            <p:ph type="ftr" idx="11"/>
          </p:nvPr>
        </p:nvSpPr>
        <p:spPr>
          <a:xfrm>
            <a:off x="279400" y="5389563"/>
            <a:ext cx="8772236" cy="211136"/>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1" name="Google Shape;61;p50"/>
          <p:cNvSpPr txBox="1">
            <a:spLocks noGrp="1"/>
          </p:cNvSpPr>
          <p:nvPr>
            <p:ph type="title"/>
          </p:nvPr>
        </p:nvSpPr>
        <p:spPr>
          <a:xfrm>
            <a:off x="279400" y="341313"/>
            <a:ext cx="2247900" cy="5048250"/>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50"/>
          <p:cNvSpPr txBox="1">
            <a:spLocks noGrp="1"/>
          </p:cNvSpPr>
          <p:nvPr>
            <p:ph type="body" idx="1"/>
          </p:nvPr>
        </p:nvSpPr>
        <p:spPr>
          <a:xfrm>
            <a:off x="3048000" y="341313"/>
            <a:ext cx="2289175" cy="504825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600"/>
              </a:spcBef>
              <a:spcAft>
                <a:spcPts val="0"/>
              </a:spcAft>
              <a:buSzPts val="1800"/>
              <a:buChar char="•"/>
              <a:defRPr sz="1700"/>
            </a:lvl1pPr>
            <a:lvl2pPr marL="914400" lvl="1" indent="-320040" algn="l">
              <a:lnSpc>
                <a:spcPct val="100000"/>
              </a:lnSpc>
              <a:spcBef>
                <a:spcPts val="600"/>
              </a:spcBef>
              <a:spcAft>
                <a:spcPts val="0"/>
              </a:spcAft>
              <a:buSzPts val="1440"/>
              <a:buChar char="o"/>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o"/>
              <a:defRPr/>
            </a:lvl5pPr>
            <a:lvl6pPr marL="2743200" lvl="5" indent="-228600" algn="l">
              <a:lnSpc>
                <a:spcPct val="100000"/>
              </a:lnSpc>
              <a:spcBef>
                <a:spcPts val="0"/>
              </a:spcBef>
              <a:spcAft>
                <a:spcPts val="0"/>
              </a:spcAft>
              <a:buSzPts val="18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
        <p:nvSpPr>
          <p:cNvPr id="63" name="Google Shape;63;p50"/>
          <p:cNvSpPr txBox="1">
            <a:spLocks noGrp="1"/>
          </p:cNvSpPr>
          <p:nvPr>
            <p:ph type="body" idx="2"/>
          </p:nvPr>
        </p:nvSpPr>
        <p:spPr>
          <a:xfrm>
            <a:off x="5462703" y="338963"/>
            <a:ext cx="2161915" cy="5034723"/>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600"/>
              </a:spcBef>
              <a:spcAft>
                <a:spcPts val="0"/>
              </a:spcAft>
              <a:buSzPts val="1800"/>
              <a:buChar char="•"/>
              <a:defRPr sz="1700"/>
            </a:lvl1pPr>
            <a:lvl2pPr marL="914400" lvl="1" indent="-320040" algn="l">
              <a:lnSpc>
                <a:spcPct val="100000"/>
              </a:lnSpc>
              <a:spcBef>
                <a:spcPts val="600"/>
              </a:spcBef>
              <a:spcAft>
                <a:spcPts val="0"/>
              </a:spcAft>
              <a:buSzPts val="1440"/>
              <a:buChar char="o"/>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o"/>
              <a:defRPr/>
            </a:lvl5pPr>
            <a:lvl6pPr marL="2743200" lvl="5" indent="-228600" algn="l">
              <a:lnSpc>
                <a:spcPct val="100000"/>
              </a:lnSpc>
              <a:spcBef>
                <a:spcPts val="0"/>
              </a:spcBef>
              <a:spcAft>
                <a:spcPts val="0"/>
              </a:spcAft>
              <a:buSzPts val="18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
        <p:nvSpPr>
          <p:cNvPr id="64" name="Google Shape;64;p50"/>
          <p:cNvSpPr txBox="1">
            <a:spLocks noGrp="1"/>
          </p:cNvSpPr>
          <p:nvPr>
            <p:ph type="body" idx="3"/>
          </p:nvPr>
        </p:nvSpPr>
        <p:spPr>
          <a:xfrm>
            <a:off x="7750146" y="341313"/>
            <a:ext cx="2163647" cy="504825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600"/>
              </a:spcBef>
              <a:spcAft>
                <a:spcPts val="0"/>
              </a:spcAft>
              <a:buSzPts val="1800"/>
              <a:buChar char="•"/>
              <a:defRPr sz="1700"/>
            </a:lvl1pPr>
            <a:lvl2pPr marL="914400" lvl="1" indent="-320040" algn="l">
              <a:lnSpc>
                <a:spcPct val="100000"/>
              </a:lnSpc>
              <a:spcBef>
                <a:spcPts val="600"/>
              </a:spcBef>
              <a:spcAft>
                <a:spcPts val="0"/>
              </a:spcAft>
              <a:buSzPts val="1440"/>
              <a:buChar char="o"/>
              <a:defRPr/>
            </a:lvl2pPr>
            <a:lvl3pPr marL="1371600" lvl="2" indent="-342900" algn="l">
              <a:lnSpc>
                <a:spcPct val="100000"/>
              </a:lnSpc>
              <a:spcBef>
                <a:spcPts val="600"/>
              </a:spcBef>
              <a:spcAft>
                <a:spcPts val="0"/>
              </a:spcAft>
              <a:buSzPts val="1800"/>
              <a:buChar char="▪"/>
              <a:defRPr/>
            </a:lvl3pPr>
            <a:lvl4pPr marL="1828800" lvl="3" indent="-342900" algn="l">
              <a:lnSpc>
                <a:spcPct val="100000"/>
              </a:lnSpc>
              <a:spcBef>
                <a:spcPts val="600"/>
              </a:spcBef>
              <a:spcAft>
                <a:spcPts val="0"/>
              </a:spcAft>
              <a:buSzPts val="1800"/>
              <a:buChar char="•"/>
              <a:defRPr/>
            </a:lvl4pPr>
            <a:lvl5pPr marL="2286000" lvl="4" indent="-342900" algn="l">
              <a:lnSpc>
                <a:spcPct val="100000"/>
              </a:lnSpc>
              <a:spcBef>
                <a:spcPts val="600"/>
              </a:spcBef>
              <a:spcAft>
                <a:spcPts val="0"/>
              </a:spcAft>
              <a:buSzPts val="1800"/>
              <a:buChar char="o"/>
              <a:defRPr/>
            </a:lvl5pPr>
            <a:lvl6pPr marL="2743200" lvl="5" indent="-228600" algn="l">
              <a:lnSpc>
                <a:spcPct val="100000"/>
              </a:lnSpc>
              <a:spcBef>
                <a:spcPts val="0"/>
              </a:spcBef>
              <a:spcAft>
                <a:spcPts val="0"/>
              </a:spcAft>
              <a:buSzPts val="18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
        <p:nvSpPr>
          <p:cNvPr id="65" name="Google Shape;65;p50"/>
          <p:cNvSpPr txBox="1">
            <a:spLocks noGrp="1"/>
          </p:cNvSpPr>
          <p:nvPr>
            <p:ph type="sldNum" idx="12"/>
          </p:nvPr>
        </p:nvSpPr>
        <p:spPr>
          <a:xfrm>
            <a:off x="9162472" y="5389563"/>
            <a:ext cx="743527" cy="211138"/>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extLst>
    <p:ext uri="{DCECCB84-F9BA-43D5-87BE-67443E8EF086}">
      <p15:sldGuideLst xmlns:p15="http://schemas.microsoft.com/office/powerpoint/2012/main">
        <p15:guide id="1" pos="1680">
          <p15:clr>
            <a:srgbClr val="FA7B17"/>
          </p15:clr>
        </p15:guide>
        <p15:guide id="2" pos="1760">
          <p15:clr>
            <a:srgbClr val="FA7B17"/>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accent1"/>
        </a:solidFill>
        <a:effectLst/>
      </p:bgPr>
    </p:bg>
    <p:spTree>
      <p:nvGrpSpPr>
        <p:cNvPr id="1" name="Shape 5"/>
        <p:cNvGrpSpPr/>
        <p:nvPr/>
      </p:nvGrpSpPr>
      <p:grpSpPr>
        <a:xfrm>
          <a:off x="0" y="0"/>
          <a:ext cx="0" cy="0"/>
          <a:chOff x="0" y="0"/>
          <a:chExt cx="0" cy="0"/>
        </a:xfrm>
      </p:grpSpPr>
      <p:sp>
        <p:nvSpPr>
          <p:cNvPr id="6" name="Google Shape;6;p38"/>
          <p:cNvSpPr/>
          <p:nvPr/>
        </p:nvSpPr>
        <p:spPr>
          <a:xfrm>
            <a:off x="2793667" y="0"/>
            <a:ext cx="7366000" cy="5715000"/>
          </a:xfrm>
          <a:prstGeom prst="rect">
            <a:avLst/>
          </a:prstGeom>
          <a:solidFill>
            <a:schemeClr val="lt1"/>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dirty="0">
              <a:solidFill>
                <a:schemeClr val="lt1"/>
              </a:solidFill>
              <a:latin typeface="Arial"/>
              <a:ea typeface="Arial"/>
              <a:cs typeface="Arial"/>
              <a:sym typeface="Arial"/>
            </a:endParaRPr>
          </a:p>
        </p:txBody>
      </p:sp>
      <p:sp>
        <p:nvSpPr>
          <p:cNvPr id="7" name="Google Shape;7;p38"/>
          <p:cNvSpPr txBox="1">
            <a:spLocks noGrp="1"/>
          </p:cNvSpPr>
          <p:nvPr>
            <p:ph type="title"/>
          </p:nvPr>
        </p:nvSpPr>
        <p:spPr>
          <a:xfrm>
            <a:off x="279400" y="341313"/>
            <a:ext cx="2247900" cy="5048250"/>
          </a:xfrm>
          <a:prstGeom prst="rect">
            <a:avLst/>
          </a:prstGeom>
          <a:noFill/>
          <a:ln>
            <a:noFill/>
          </a:ln>
        </p:spPr>
        <p:txBody>
          <a:bodyPr spcFirstLastPara="1" wrap="square" lIns="91425" tIns="45700" rIns="91425" bIns="45700" anchor="t" anchorCtr="0">
            <a:normAutofit/>
          </a:bodyPr>
          <a:lstStyle>
            <a:lvl1pPr marR="0" lvl="0" algn="l" rtl="0">
              <a:lnSpc>
                <a:spcPct val="100000"/>
              </a:lnSpc>
              <a:spcBef>
                <a:spcPts val="0"/>
              </a:spcBef>
              <a:spcAft>
                <a:spcPts val="0"/>
              </a:spcAft>
              <a:buClr>
                <a:srgbClr val="000000"/>
              </a:buClr>
              <a:buSzPts val="1400"/>
              <a:buFont typeface="Arial"/>
              <a:buNone/>
              <a:defRPr sz="2400" b="0" i="0" u="none" strike="noStrike" cap="none">
                <a:solidFill>
                  <a:schemeClr val="lt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8" name="Google Shape;8;p38"/>
          <p:cNvSpPr txBox="1">
            <a:spLocks noGrp="1"/>
          </p:cNvSpPr>
          <p:nvPr>
            <p:ph type="body" idx="1"/>
          </p:nvPr>
        </p:nvSpPr>
        <p:spPr>
          <a:xfrm>
            <a:off x="3048001" y="325437"/>
            <a:ext cx="6857999" cy="5064126"/>
          </a:xfrm>
          <a:prstGeom prst="rect">
            <a:avLst/>
          </a:prstGeom>
          <a:noFill/>
          <a:ln>
            <a:noFill/>
          </a:ln>
        </p:spPr>
        <p:txBody>
          <a:bodyPr spcFirstLastPara="1" wrap="square" lIns="91425" tIns="45700" rIns="91425" bIns="45700" anchor="t" anchorCtr="0">
            <a:normAutofit/>
          </a:bodyPr>
          <a:lstStyle>
            <a:lvl1pPr marL="457200" marR="0" lvl="0" indent="-355600" algn="l" rtl="0">
              <a:lnSpc>
                <a:spcPct val="100000"/>
              </a:lnSpc>
              <a:spcBef>
                <a:spcPts val="600"/>
              </a:spcBef>
              <a:spcAft>
                <a:spcPts val="0"/>
              </a:spcAft>
              <a:buClr>
                <a:schemeClr val="accent1"/>
              </a:buClr>
              <a:buSzPts val="2000"/>
              <a:buFont typeface="Arial"/>
              <a:buChar char="•"/>
              <a:defRPr sz="2000" b="0" i="0" u="none" strike="noStrike" cap="none">
                <a:solidFill>
                  <a:schemeClr val="accent1"/>
                </a:solidFill>
                <a:latin typeface="Arial"/>
                <a:ea typeface="Arial"/>
                <a:cs typeface="Arial"/>
                <a:sym typeface="Arial"/>
              </a:defRPr>
            </a:lvl1pPr>
            <a:lvl2pPr marL="914400" marR="0" lvl="1" indent="-320040" algn="l" rtl="0">
              <a:lnSpc>
                <a:spcPct val="100000"/>
              </a:lnSpc>
              <a:spcBef>
                <a:spcPts val="600"/>
              </a:spcBef>
              <a:spcAft>
                <a:spcPts val="0"/>
              </a:spcAft>
              <a:buClr>
                <a:schemeClr val="accent1"/>
              </a:buClr>
              <a:buSzPts val="1440"/>
              <a:buFont typeface="Courier New"/>
              <a:buChar char="o"/>
              <a:defRPr sz="1800" b="0" i="0" u="none" strike="noStrike" cap="none">
                <a:solidFill>
                  <a:schemeClr val="accent1"/>
                </a:solidFill>
                <a:latin typeface="Arial"/>
                <a:ea typeface="Arial"/>
                <a:cs typeface="Arial"/>
                <a:sym typeface="Arial"/>
              </a:defRPr>
            </a:lvl2pPr>
            <a:lvl3pPr marL="1371600" marR="0" lvl="2" indent="-330200" algn="l" rtl="0">
              <a:lnSpc>
                <a:spcPct val="100000"/>
              </a:lnSpc>
              <a:spcBef>
                <a:spcPts val="600"/>
              </a:spcBef>
              <a:spcAft>
                <a:spcPts val="0"/>
              </a:spcAft>
              <a:buClr>
                <a:schemeClr val="accent1"/>
              </a:buClr>
              <a:buSzPts val="1600"/>
              <a:buFont typeface="Noto Sans Symbols"/>
              <a:buChar char="▪"/>
              <a:defRPr sz="1600" b="0" i="0" u="none" strike="noStrike" cap="none">
                <a:solidFill>
                  <a:schemeClr val="accent1"/>
                </a:solidFill>
                <a:latin typeface="Arial"/>
                <a:ea typeface="Arial"/>
                <a:cs typeface="Arial"/>
                <a:sym typeface="Arial"/>
              </a:defRPr>
            </a:lvl3pPr>
            <a:lvl4pPr marL="1828800" marR="0" lvl="3" indent="-317500" algn="l" rtl="0">
              <a:lnSpc>
                <a:spcPct val="100000"/>
              </a:lnSpc>
              <a:spcBef>
                <a:spcPts val="600"/>
              </a:spcBef>
              <a:spcAft>
                <a:spcPts val="0"/>
              </a:spcAft>
              <a:buClr>
                <a:schemeClr val="accent1"/>
              </a:buClr>
              <a:buSzPts val="1400"/>
              <a:buFont typeface="Arial"/>
              <a:buChar char="•"/>
              <a:defRPr sz="1400" b="0" i="0" u="none" strike="noStrike" cap="none">
                <a:solidFill>
                  <a:schemeClr val="accent1"/>
                </a:solidFill>
                <a:latin typeface="Arial"/>
                <a:ea typeface="Arial"/>
                <a:cs typeface="Arial"/>
                <a:sym typeface="Arial"/>
              </a:defRPr>
            </a:lvl4pPr>
            <a:lvl5pPr marL="2286000" marR="0" lvl="4" indent="-304800" algn="l" rtl="0">
              <a:lnSpc>
                <a:spcPct val="100000"/>
              </a:lnSpc>
              <a:spcBef>
                <a:spcPts val="600"/>
              </a:spcBef>
              <a:spcAft>
                <a:spcPts val="0"/>
              </a:spcAft>
              <a:buClr>
                <a:schemeClr val="accent1"/>
              </a:buClr>
              <a:buSzPts val="1200"/>
              <a:buFont typeface="Courier New"/>
              <a:buChar char="o"/>
              <a:defRPr sz="1200" b="0" i="0" u="none" strike="noStrike" cap="none">
                <a:solidFill>
                  <a:schemeClr val="accent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9" name="Google Shape;9;p38"/>
          <p:cNvSpPr txBox="1">
            <a:spLocks noGrp="1"/>
          </p:cNvSpPr>
          <p:nvPr>
            <p:ph type="ftr" idx="11"/>
          </p:nvPr>
        </p:nvSpPr>
        <p:spPr>
          <a:xfrm>
            <a:off x="279400" y="5389563"/>
            <a:ext cx="8772236" cy="211136"/>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dirty="0"/>
          </a:p>
        </p:txBody>
      </p:sp>
      <p:sp>
        <p:nvSpPr>
          <p:cNvPr id="10" name="Google Shape;10;p38"/>
          <p:cNvSpPr txBox="1">
            <a:spLocks noGrp="1"/>
          </p:cNvSpPr>
          <p:nvPr>
            <p:ph type="sldNum" idx="12"/>
          </p:nvPr>
        </p:nvSpPr>
        <p:spPr>
          <a:xfrm>
            <a:off x="9162472" y="5389563"/>
            <a:ext cx="743527" cy="211138"/>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4" r:id="rId15"/>
    <p:sldLayoutId id="2147483665" r:id="rId16"/>
    <p:sldLayoutId id="2147483666" r:id="rId17"/>
    <p:sldLayoutId id="2147483667" r:id="rId18"/>
    <p:sldLayoutId id="2147483668" r:id="rId19"/>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3395">
          <p15:clr>
            <a:srgbClr val="EA4335"/>
          </p15:clr>
        </p15:guide>
        <p15:guide id="2" pos="176">
          <p15:clr>
            <a:srgbClr val="EA4335"/>
          </p15:clr>
        </p15:guide>
        <p15:guide id="3" pos="6240">
          <p15:clr>
            <a:srgbClr val="EA4335"/>
          </p15:clr>
        </p15:guide>
        <p15:guide id="4" pos="1592">
          <p15:clr>
            <a:srgbClr val="EA4335"/>
          </p15:clr>
        </p15:guide>
        <p15:guide id="5" pos="1760">
          <p15:clr>
            <a:srgbClr val="EA4335"/>
          </p15:clr>
        </p15:guide>
        <p15:guide id="6" pos="1920">
          <p15:clr>
            <a:srgbClr val="EA4335"/>
          </p15:clr>
        </p15:guide>
        <p15:guide id="7" pos="2087">
          <p15:clr>
            <a:srgbClr val="EA4335"/>
          </p15:clr>
        </p15:guide>
        <p15:guide id="8" orient="horz" pos="205">
          <p15:clr>
            <a:srgbClr val="EA4335"/>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ducateiowa.gov/documents/instructions-casa-access" TargetMode="External"/><Relationship Id="rId2" Type="http://schemas.openxmlformats.org/officeDocument/2006/relationships/notesSlide" Target="../notesSlides/notesSlide10.xml"/><Relationship Id="rId1" Type="http://schemas.openxmlformats.org/officeDocument/2006/relationships/slideLayout" Target="../slideLayouts/slideLayout5.xml"/><Relationship Id="rId4" Type="http://schemas.openxmlformats.org/officeDocument/2006/relationships/hyperlink" Target="https://youtu.be/bRIlSlTzWSE"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educateiowa.gov/pk-12/every-student-succeeds-act/essa-guidance-and-allocations"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hyperlink" Target="https://educateiowa.gov/documents/quarterly-claim-general-ledger-requirements" TargetMode="External"/><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s://educateiowa.gov/documents/quarterly-claim-general-ledger-requirements"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hyperlink" Target="https://educateiowa.gov/documents/iowa-chart-account-coding" TargetMode="External"/><Relationship Id="rId2" Type="http://schemas.openxmlformats.org/officeDocument/2006/relationships/notesSlide" Target="../notesSlides/notesSlide14.xml"/><Relationship Id="rId1" Type="http://schemas.openxmlformats.org/officeDocument/2006/relationships/slideLayout" Target="../slideLayouts/slideLayout8.xml"/><Relationship Id="rId4" Type="http://schemas.openxmlformats.org/officeDocument/2006/relationships/hyperlink" Target="https://educateiowa.gov/documents/uniform-financial-accounting/2022/09/iowa-chart-account-descriptions"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educateiowa.gov/documents/uniform-financial-accounting/2022/09/iowa-chart-account-descriptions" TargetMode="External"/><Relationship Id="rId2" Type="http://schemas.openxmlformats.org/officeDocument/2006/relationships/notesSlide" Target="../notesSlides/notesSlide15.xml"/><Relationship Id="rId1" Type="http://schemas.openxmlformats.org/officeDocument/2006/relationships/slideLayout" Target="../slideLayouts/slideLayout9.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3" Type="http://schemas.openxmlformats.org/officeDocument/2006/relationships/hyperlink" Target="https://educateiowa.gov/pk-12/every-student-succeeds-act/essa-guidance-and-allocations#Equitable_Services_for_Nonpublic_Schools" TargetMode="External"/><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hyperlink" Target="https://educateiowa.gov/pk-12/every-student-succeeds-act/essa-guidance-and-allocations"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8" Type="http://schemas.openxmlformats.org/officeDocument/2006/relationships/hyperlink" Target="https://educateiowa.gov/data-reporting/data-reporting-pk-12/consolidated-accountability-and-support-application-casa/consolidated-application-esea-title-programs" TargetMode="External"/><Relationship Id="rId3" Type="http://schemas.openxmlformats.org/officeDocument/2006/relationships/hyperlink" Target="https://educateiowa.gov/pk-12/every-student-succeeds-act/essa-guidance-and-allocations" TargetMode="External"/><Relationship Id="rId7" Type="http://schemas.openxmlformats.org/officeDocument/2006/relationships/hyperlink" Target="https://educateiowa.gov/data-and-reporting/data-reporting/consolidated-accountability-and-support-application-casa#Consolidated_Application_Requirements" TargetMode="External"/><Relationship Id="rId2" Type="http://schemas.openxmlformats.org/officeDocument/2006/relationships/notesSlide" Target="../notesSlides/notesSlide22.xml"/><Relationship Id="rId1" Type="http://schemas.openxmlformats.org/officeDocument/2006/relationships/slideLayout" Target="../slideLayouts/slideLayout4.xml"/><Relationship Id="rId6" Type="http://schemas.openxmlformats.org/officeDocument/2006/relationships/hyperlink" Target="https://educateiowa.gov/node/24937" TargetMode="External"/><Relationship Id="rId11" Type="http://schemas.openxmlformats.org/officeDocument/2006/relationships/hyperlink" Target="https://educateiowa.gov/data-reporting/data-reporting-pk-12/consolidated-accountability-and-support-application-casa/public-school-district-casa-requirements" TargetMode="External"/><Relationship Id="rId5" Type="http://schemas.openxmlformats.org/officeDocument/2006/relationships/hyperlink" Target="https://educateiowa.gov/documents/essa-guidance/2019/10/essa-use-federal-grant-funds-food-or-drinks" TargetMode="External"/><Relationship Id="rId10" Type="http://schemas.openxmlformats.org/officeDocument/2006/relationships/hyperlink" Target="https://educateiowa.gov/data-reporting/data-reporting-pk-12/Nonpublic%20School%20CASA%20Requirements" TargetMode="External"/><Relationship Id="rId4" Type="http://schemas.openxmlformats.org/officeDocument/2006/relationships/hyperlink" Target="https://educateiowa.gov/pk-12/every-student-succeeds-act/essa-guidance-and-allocations#Contacts" TargetMode="External"/><Relationship Id="rId9" Type="http://schemas.openxmlformats.org/officeDocument/2006/relationships/hyperlink" Target="https://educateiowa.gov/data-reporting/data-reporting-pk-12/consolidated-accountability-and-support-application-casa/area-education-agency-casa-requirements"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mailto:tim.glenn@iowa.gov" TargetMode="External"/><Relationship Id="rId2" Type="http://schemas.openxmlformats.org/officeDocument/2006/relationships/notesSlide" Target="../notesSlides/notesSlide23.xml"/><Relationship Id="rId1" Type="http://schemas.openxmlformats.org/officeDocument/2006/relationships/slideLayout" Target="../slideLayouts/slideLayout10.xml"/><Relationship Id="rId4" Type="http://schemas.openxmlformats.org/officeDocument/2006/relationships/hyperlink" Target="mailto:hannah.walsh@iowa.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hyperlink" Target="https://educateiowa.gov/pk-12/every-student-succeeds-act/essa-guidance-and-allocations#Title_II_Part_A_-_Supporting_Effective_Instruction" TargetMode="External"/><Relationship Id="rId13" Type="http://schemas.openxmlformats.org/officeDocument/2006/relationships/hyperlink" Target="https://educateiowa.gov/pk-12/every-student-succeeds-act/essa-guidance-and-allocations#Title_V_Part_B_Subpart_2_-_Rural_and_Low-Income_School_Program" TargetMode="External"/><Relationship Id="rId3" Type="http://schemas.openxmlformats.org/officeDocument/2006/relationships/hyperlink" Target="https://educateiowa.gov/pk-12/every-student-succeeds-act/essa-guidance-and-allocations#Title_I_Section_1003_-_School_Improvement" TargetMode="External"/><Relationship Id="rId7" Type="http://schemas.openxmlformats.org/officeDocument/2006/relationships/hyperlink" Target="https://educateiowa.gov/pk-12/every-student-succeeds-act/essa-guidance-and-allocations#Title_I_Part_D_Subpart_2_-_Neglected_and_Delinquent_Local_Agencies" TargetMode="External"/><Relationship Id="rId12" Type="http://schemas.openxmlformats.org/officeDocument/2006/relationships/hyperlink" Target="https://educateiowa.gov/pk-12/every-student-succeeds-act/essa-guidance-and-allocations#Title_IV_Part_B_-_21st_Century_Community_Learning_Centers"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hyperlink" Target="https://educateiowa.gov/pk-12/every-student-succeeds-act/essa-guidance-and-allocations#Title_I_Part_D_Subpart_1_-_Neglected_and_Delinquent_State_Agencies" TargetMode="External"/><Relationship Id="rId11" Type="http://schemas.openxmlformats.org/officeDocument/2006/relationships/hyperlink" Target="https://educateiowa.gov/pk-12/every-student-succeeds-act/essa-guidance-and-allocations#Title_IV_Part_A_-_Student_Support_and_Academic_Enrichment" TargetMode="External"/><Relationship Id="rId5" Type="http://schemas.openxmlformats.org/officeDocument/2006/relationships/hyperlink" Target="https://educateiowa.gov/pk-12/every-student-succeeds-act/essa-guidance-and-allocations#Title_I_Part_C_-_Education_of_Migratory_Children" TargetMode="External"/><Relationship Id="rId10" Type="http://schemas.openxmlformats.org/officeDocument/2006/relationships/hyperlink" Target="https://educateiowa.gov/pk-12/every-student-succeeds-act/essa-guidance-and-allocations#Title_III_Part_A_-_Immigrant_Students" TargetMode="External"/><Relationship Id="rId4" Type="http://schemas.openxmlformats.org/officeDocument/2006/relationships/hyperlink" Target="https://educateiowa.gov/pk-12/every-student-succeeds-act/essa-guidance-and-allocations#Title_I_Part_A_-_Basic_Programs" TargetMode="External"/><Relationship Id="rId9" Type="http://schemas.openxmlformats.org/officeDocument/2006/relationships/hyperlink" Target="https://educateiowa.gov/pk-12/every-student-succeeds-act/essa-guidance-and-allocations#Title_III_Part_A_-_English_Learners" TargetMode="External"/><Relationship Id="rId14" Type="http://schemas.openxmlformats.org/officeDocument/2006/relationships/hyperlink" Target="https://educateiowa.gov/pk-12/every-student-succeeds-act/essa-guidance-and-allocations#McKinney-Vento_Homeless_Education_Grants" TargetMode="Externa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1"/>
          <p:cNvSpPr txBox="1">
            <a:spLocks noGrp="1"/>
          </p:cNvSpPr>
          <p:nvPr>
            <p:ph type="subTitle" idx="1"/>
          </p:nvPr>
        </p:nvSpPr>
        <p:spPr>
          <a:xfrm>
            <a:off x="1136528" y="4695528"/>
            <a:ext cx="7027333" cy="862000"/>
          </a:xfrm>
          <a:prstGeom prst="rect">
            <a:avLst/>
          </a:prstGeom>
          <a:noFill/>
          <a:ln>
            <a:noFill/>
          </a:ln>
        </p:spPr>
        <p:txBody>
          <a:bodyPr spcFirstLastPara="1" wrap="square" lIns="101575" tIns="101575" rIns="101575" bIns="101575" anchor="ctr" anchorCtr="0">
            <a:noAutofit/>
          </a:bodyPr>
          <a:lstStyle/>
          <a:p>
            <a:pPr marL="0" lvl="0" indent="0" algn="l" rtl="0">
              <a:lnSpc>
                <a:spcPct val="100000"/>
              </a:lnSpc>
              <a:spcBef>
                <a:spcPts val="0"/>
              </a:spcBef>
              <a:spcAft>
                <a:spcPts val="0"/>
              </a:spcAft>
              <a:buSzPts val="1800"/>
              <a:buNone/>
            </a:pPr>
            <a:r>
              <a:rPr lang="en-US" sz="1556" dirty="0">
                <a:solidFill>
                  <a:srgbClr val="000000"/>
                </a:solidFill>
              </a:rPr>
              <a:t>March 24, 2023</a:t>
            </a:r>
            <a:endParaRPr sz="1556" dirty="0">
              <a:solidFill>
                <a:srgbClr val="000000"/>
              </a:solidFill>
            </a:endParaRPr>
          </a:p>
        </p:txBody>
      </p:sp>
      <p:sp>
        <p:nvSpPr>
          <p:cNvPr id="142" name="Google Shape;142;p1"/>
          <p:cNvSpPr txBox="1">
            <a:spLocks noGrp="1"/>
          </p:cNvSpPr>
          <p:nvPr>
            <p:ph type="title"/>
          </p:nvPr>
        </p:nvSpPr>
        <p:spPr>
          <a:xfrm>
            <a:off x="1136528" y="3095583"/>
            <a:ext cx="7886667" cy="963667"/>
          </a:xfrm>
          <a:prstGeom prst="rect">
            <a:avLst/>
          </a:prstGeom>
          <a:noFill/>
          <a:ln>
            <a:noFill/>
          </a:ln>
        </p:spPr>
        <p:txBody>
          <a:bodyPr spcFirstLastPara="1" wrap="square" lIns="101575" tIns="101575" rIns="101575" bIns="101575" anchor="ctr" anchorCtr="0">
            <a:noAutofit/>
          </a:bodyPr>
          <a:lstStyle/>
          <a:p>
            <a:pPr marL="0" lvl="0" indent="0" algn="l" rtl="0">
              <a:lnSpc>
                <a:spcPct val="100000"/>
              </a:lnSpc>
              <a:spcBef>
                <a:spcPts val="0"/>
              </a:spcBef>
              <a:spcAft>
                <a:spcPts val="0"/>
              </a:spcAft>
              <a:buSzPts val="2600"/>
              <a:buNone/>
            </a:pPr>
            <a:r>
              <a:rPr lang="en-US" dirty="0">
                <a:latin typeface="Arial"/>
                <a:ea typeface="Arial"/>
                <a:cs typeface="Arial"/>
                <a:sym typeface="Arial"/>
              </a:rPr>
              <a:t>Claims Process</a:t>
            </a:r>
            <a:endParaRPr dirty="0">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8" name="Google Shape;228;p70"/>
          <p:cNvSpPr txBox="1">
            <a:spLocks noGrp="1"/>
          </p:cNvSpPr>
          <p:nvPr>
            <p:ph type="title"/>
          </p:nvPr>
        </p:nvSpPr>
        <p:spPr>
          <a:xfrm>
            <a:off x="279400" y="341313"/>
            <a:ext cx="3241040" cy="1304924"/>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ct val="64814"/>
              <a:buNone/>
            </a:pPr>
            <a:r>
              <a:rPr lang="en-US" sz="2100" dirty="0"/>
              <a:t>Consolidated Application Program Claim Access &amp; Navigation</a:t>
            </a:r>
            <a:endParaRPr sz="2100" dirty="0"/>
          </a:p>
        </p:txBody>
      </p:sp>
      <p:sp>
        <p:nvSpPr>
          <p:cNvPr id="227" name="Google Shape;227;p70"/>
          <p:cNvSpPr txBox="1">
            <a:spLocks noGrp="1"/>
          </p:cNvSpPr>
          <p:nvPr>
            <p:ph type="body" idx="1"/>
          </p:nvPr>
        </p:nvSpPr>
        <p:spPr>
          <a:xfrm>
            <a:off x="279401" y="1646237"/>
            <a:ext cx="3241040" cy="3743326"/>
          </a:xfrm>
          <a:prstGeom prst="rect">
            <a:avLst/>
          </a:prstGeom>
          <a:noFill/>
          <a:ln>
            <a:noFill/>
          </a:ln>
        </p:spPr>
        <p:txBody>
          <a:bodyPr spcFirstLastPara="1" wrap="square" lIns="91425" tIns="45700" rIns="91425" bIns="45700" anchor="t" anchorCtr="0">
            <a:normAutofit lnSpcReduction="10000"/>
          </a:bodyPr>
          <a:lstStyle/>
          <a:p>
            <a:pPr marL="0" lvl="0" indent="0" algn="l" rtl="0">
              <a:lnSpc>
                <a:spcPct val="100000"/>
              </a:lnSpc>
              <a:spcBef>
                <a:spcPts val="600"/>
              </a:spcBef>
              <a:spcAft>
                <a:spcPts val="0"/>
              </a:spcAft>
              <a:buSzPts val="2000"/>
              <a:buNone/>
            </a:pPr>
            <a:r>
              <a:rPr lang="en-US" dirty="0"/>
              <a:t>To access the Consolidated Application in the CASA, you must:</a:t>
            </a:r>
            <a:endParaRPr dirty="0"/>
          </a:p>
          <a:p>
            <a:pPr marL="457200" lvl="0" indent="-355600" algn="l" rtl="0">
              <a:lnSpc>
                <a:spcPct val="100000"/>
              </a:lnSpc>
              <a:spcBef>
                <a:spcPts val="600"/>
              </a:spcBef>
              <a:spcAft>
                <a:spcPts val="0"/>
              </a:spcAft>
              <a:buSzPts val="2000"/>
              <a:buChar char="•"/>
            </a:pPr>
            <a:r>
              <a:rPr lang="en-US" dirty="0"/>
              <a:t>Have an A&amp;A Account set up in order login to the Iowa Education Portal (</a:t>
            </a:r>
            <a:r>
              <a:rPr lang="en-US" dirty="0">
                <a:solidFill>
                  <a:schemeClr val="accent2"/>
                </a:solidFill>
              </a:rPr>
              <a:t>see </a:t>
            </a:r>
            <a:r>
              <a:rPr lang="en-US" u="sng" dirty="0">
                <a:solidFill>
                  <a:schemeClr val="accent2"/>
                </a:solidFill>
                <a:hlinkClick r:id="rId3">
                  <a:extLst>
                    <a:ext uri="{A12FA001-AC4F-418D-AE19-62706E023703}">
                      <ahyp:hlinkClr xmlns:ahyp="http://schemas.microsoft.com/office/drawing/2018/hyperlinkcolor" val="tx"/>
                    </a:ext>
                  </a:extLst>
                </a:hlinkClick>
              </a:rPr>
              <a:t>Instructions for CASA Access</a:t>
            </a:r>
            <a:r>
              <a:rPr lang="en-US" dirty="0"/>
              <a:t>)</a:t>
            </a:r>
            <a:endParaRPr dirty="0"/>
          </a:p>
          <a:p>
            <a:pPr marL="457200" lvl="0" indent="-355600" algn="l" rtl="0">
              <a:lnSpc>
                <a:spcPct val="100000"/>
              </a:lnSpc>
              <a:spcBef>
                <a:spcPts val="600"/>
              </a:spcBef>
              <a:spcAft>
                <a:spcPts val="0"/>
              </a:spcAft>
              <a:buSzPts val="2000"/>
              <a:buChar char="•"/>
            </a:pPr>
            <a:r>
              <a:rPr lang="en-US" dirty="0"/>
              <a:t>Click on the Consolidated App link, which is located in left menu </a:t>
            </a:r>
            <a:endParaRPr dirty="0"/>
          </a:p>
          <a:p>
            <a:pPr marL="457200" lvl="0" indent="-355600" algn="l" rtl="0">
              <a:lnSpc>
                <a:spcPct val="100000"/>
              </a:lnSpc>
              <a:spcBef>
                <a:spcPts val="600"/>
              </a:spcBef>
              <a:spcAft>
                <a:spcPts val="0"/>
              </a:spcAft>
              <a:buSzPts val="2000"/>
              <a:buChar char="•"/>
            </a:pPr>
            <a:r>
              <a:rPr lang="en-US" dirty="0"/>
              <a:t>Navigate to the program tile’s claims button or Consolidated Application Dashboard </a:t>
            </a:r>
            <a:endParaRPr dirty="0"/>
          </a:p>
        </p:txBody>
      </p:sp>
      <p:sp>
        <p:nvSpPr>
          <p:cNvPr id="3" name="TextBox 2">
            <a:extLst>
              <a:ext uri="{FF2B5EF4-FFF2-40B4-BE49-F238E27FC236}">
                <a16:creationId xmlns:a16="http://schemas.microsoft.com/office/drawing/2014/main" id="{5F0B50D4-D80C-4DCB-A697-ACAFBB9B7CBB}"/>
              </a:ext>
            </a:extLst>
          </p:cNvPr>
          <p:cNvSpPr txBox="1"/>
          <p:nvPr/>
        </p:nvSpPr>
        <p:spPr>
          <a:xfrm>
            <a:off x="3936380" y="341313"/>
            <a:ext cx="5969619" cy="307777"/>
          </a:xfrm>
          <a:prstGeom prst="rect">
            <a:avLst/>
          </a:prstGeom>
          <a:noFill/>
        </p:spPr>
        <p:txBody>
          <a:bodyPr wrap="square" rtlCol="0">
            <a:spAutoFit/>
          </a:bodyPr>
          <a:lstStyle/>
          <a:p>
            <a:r>
              <a:rPr lang="en-US" dirty="0"/>
              <a:t>Please see the </a:t>
            </a:r>
            <a:r>
              <a:rPr lang="en-US" dirty="0">
                <a:hlinkClick r:id="rId4"/>
              </a:rPr>
              <a:t>recording</a:t>
            </a:r>
            <a:r>
              <a:rPr lang="en-US" dirty="0"/>
              <a:t> on the ESSA Guidance and Allocations page</a:t>
            </a:r>
          </a:p>
        </p:txBody>
      </p:sp>
      <p:sp>
        <p:nvSpPr>
          <p:cNvPr id="226" name="Google Shape;226;p70"/>
          <p:cNvSpPr txBox="1">
            <a:spLocks noGrp="1"/>
          </p:cNvSpPr>
          <p:nvPr>
            <p:ph type="sldNum" idx="12"/>
          </p:nvPr>
        </p:nvSpPr>
        <p:spPr>
          <a:xfrm>
            <a:off x="9162472" y="5389563"/>
            <a:ext cx="743527" cy="211138"/>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10</a:t>
            </a:fld>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72"/>
          <p:cNvSpPr txBox="1">
            <a:spLocks noGrp="1"/>
          </p:cNvSpPr>
          <p:nvPr>
            <p:ph type="title"/>
          </p:nvPr>
        </p:nvSpPr>
        <p:spPr>
          <a:xfrm>
            <a:off x="260500" y="419111"/>
            <a:ext cx="2332250" cy="4873000"/>
          </a:xfrm>
          <a:prstGeom prst="rect">
            <a:avLst/>
          </a:prstGeom>
          <a:noFill/>
          <a:ln>
            <a:noFill/>
          </a:ln>
        </p:spPr>
        <p:txBody>
          <a:bodyPr spcFirstLastPara="1" wrap="square" lIns="101575" tIns="101575" rIns="101575" bIns="101575" anchor="t" anchorCtr="0">
            <a:noAutofit/>
          </a:bodyPr>
          <a:lstStyle/>
          <a:p>
            <a:pPr marL="0" lvl="0" indent="0" algn="l" rtl="0">
              <a:lnSpc>
                <a:spcPct val="100000"/>
              </a:lnSpc>
              <a:spcBef>
                <a:spcPts val="0"/>
              </a:spcBef>
              <a:spcAft>
                <a:spcPts val="0"/>
              </a:spcAft>
              <a:buSzPts val="1400"/>
              <a:buNone/>
            </a:pPr>
            <a:r>
              <a:rPr lang="en-US" dirty="0"/>
              <a:t>User Support Buttons</a:t>
            </a:r>
            <a:endParaRPr dirty="0"/>
          </a:p>
        </p:txBody>
      </p:sp>
      <p:sp>
        <p:nvSpPr>
          <p:cNvPr id="240" name="Google Shape;240;p72">
            <a:extLst>
              <a:ext uri="{C183D7F6-B498-43B3-948B-1728B52AA6E4}">
                <adec:decorative xmlns:adec="http://schemas.microsoft.com/office/drawing/2017/decorative" val="1"/>
              </a:ext>
            </a:extLst>
          </p:cNvPr>
          <p:cNvSpPr txBox="1"/>
          <p:nvPr/>
        </p:nvSpPr>
        <p:spPr>
          <a:xfrm>
            <a:off x="3064813" y="600938"/>
            <a:ext cx="2109000" cy="532250"/>
          </a:xfrm>
          <a:prstGeom prst="rect">
            <a:avLst/>
          </a:prstGeom>
          <a:solidFill>
            <a:schemeClr val="accent4"/>
          </a:solidFill>
          <a:ln>
            <a:noFill/>
          </a:ln>
        </p:spPr>
        <p:txBody>
          <a:bodyPr spcFirstLastPara="1" wrap="square" lIns="76175" tIns="76175" rIns="76175" bIns="76175" anchor="ctr" anchorCtr="0">
            <a:noAutofit/>
          </a:bodyPr>
          <a:lstStyle/>
          <a:p>
            <a:pPr marL="0" marR="0" lvl="0" indent="0" algn="ctr" rtl="0">
              <a:lnSpc>
                <a:spcPct val="100000"/>
              </a:lnSpc>
              <a:spcBef>
                <a:spcPts val="0"/>
              </a:spcBef>
              <a:spcAft>
                <a:spcPts val="0"/>
              </a:spcAft>
              <a:buClr>
                <a:srgbClr val="000000"/>
              </a:buClr>
              <a:buSzPts val="1250"/>
              <a:buFont typeface="Arial"/>
              <a:buNone/>
            </a:pPr>
            <a:r>
              <a:rPr lang="en-US" sz="1250" b="0" i="0" u="none" strike="noStrike" cap="none" dirty="0">
                <a:solidFill>
                  <a:schemeClr val="tx1"/>
                </a:solidFill>
                <a:latin typeface="Arial"/>
                <a:ea typeface="Arial"/>
                <a:cs typeface="Arial"/>
                <a:sym typeface="Arial"/>
              </a:rPr>
              <a:t>Guidance and Resources</a:t>
            </a:r>
            <a:endParaRPr sz="1250" b="0" i="0" u="none" strike="noStrike" cap="none" dirty="0">
              <a:solidFill>
                <a:schemeClr val="tx1"/>
              </a:solidFill>
              <a:latin typeface="Arial"/>
              <a:ea typeface="Arial"/>
              <a:cs typeface="Arial"/>
              <a:sym typeface="Arial"/>
            </a:endParaRPr>
          </a:p>
        </p:txBody>
      </p:sp>
      <p:sp>
        <p:nvSpPr>
          <p:cNvPr id="235" name="Google Shape;235;p72"/>
          <p:cNvSpPr txBox="1">
            <a:spLocks noGrp="1"/>
          </p:cNvSpPr>
          <p:nvPr>
            <p:ph type="body" idx="1"/>
          </p:nvPr>
        </p:nvSpPr>
        <p:spPr>
          <a:xfrm>
            <a:off x="3064813" y="1272313"/>
            <a:ext cx="2109000" cy="4071500"/>
          </a:xfrm>
          <a:prstGeom prst="rect">
            <a:avLst/>
          </a:prstGeom>
          <a:noFill/>
          <a:ln>
            <a:noFill/>
          </a:ln>
        </p:spPr>
        <p:txBody>
          <a:bodyPr spcFirstLastPara="1" wrap="square" lIns="76175" tIns="38075" rIns="76175" bIns="38075" anchor="t" anchorCtr="0">
            <a:noAutofit/>
          </a:bodyPr>
          <a:lstStyle/>
          <a:p>
            <a:pPr marL="0" lvl="0" indent="0" algn="l" rtl="0">
              <a:lnSpc>
                <a:spcPct val="100000"/>
              </a:lnSpc>
              <a:spcBef>
                <a:spcPts val="583"/>
              </a:spcBef>
              <a:spcAft>
                <a:spcPts val="0"/>
              </a:spcAft>
              <a:buSzPts val="1800"/>
              <a:buNone/>
            </a:pPr>
            <a:r>
              <a:rPr lang="en-US" sz="1600" b="1" dirty="0">
                <a:solidFill>
                  <a:schemeClr val="dk2"/>
                </a:solidFill>
              </a:rPr>
              <a:t>Guidance </a:t>
            </a:r>
            <a:r>
              <a:rPr lang="en-US" sz="1600" b="1" dirty="0"/>
              <a:t>&amp;</a:t>
            </a:r>
            <a:r>
              <a:rPr lang="en-US" sz="1600" b="1" dirty="0">
                <a:solidFill>
                  <a:schemeClr val="dk2"/>
                </a:solidFill>
              </a:rPr>
              <a:t> Resources</a:t>
            </a:r>
            <a:endParaRPr sz="1600" b="1" dirty="0">
              <a:solidFill>
                <a:schemeClr val="dk2"/>
              </a:solidFill>
            </a:endParaRPr>
          </a:p>
          <a:p>
            <a:pPr marL="0" lvl="0" indent="0" algn="l" rtl="0">
              <a:lnSpc>
                <a:spcPct val="100000"/>
              </a:lnSpc>
              <a:spcBef>
                <a:spcPts val="583"/>
              </a:spcBef>
              <a:spcAft>
                <a:spcPts val="0"/>
              </a:spcAft>
              <a:buSzPts val="1800"/>
              <a:buNone/>
            </a:pPr>
            <a:r>
              <a:rPr lang="en-US" sz="1600" dirty="0">
                <a:solidFill>
                  <a:schemeClr val="dk2"/>
                </a:solidFill>
              </a:rPr>
              <a:t>Links to the </a:t>
            </a:r>
            <a:r>
              <a:rPr lang="en-US" sz="1600" u="sng" dirty="0">
                <a:solidFill>
                  <a:schemeClr val="hlink"/>
                </a:solidFill>
                <a:hlinkClick r:id="rId3"/>
              </a:rPr>
              <a:t>ESSA Guidance and Allocations page</a:t>
            </a:r>
            <a:r>
              <a:rPr lang="en-US" sz="1600" dirty="0"/>
              <a:t> for relevant guidance and resources</a:t>
            </a:r>
            <a:endParaRPr sz="1600" dirty="0"/>
          </a:p>
          <a:p>
            <a:pPr marL="0" lvl="0" indent="0" algn="l" rtl="0">
              <a:lnSpc>
                <a:spcPct val="100000"/>
              </a:lnSpc>
              <a:spcBef>
                <a:spcPts val="833"/>
              </a:spcBef>
              <a:spcAft>
                <a:spcPts val="0"/>
              </a:spcAft>
              <a:buSzPts val="1800"/>
              <a:buNone/>
            </a:pPr>
            <a:r>
              <a:rPr lang="en-US" sz="1600" dirty="0"/>
              <a:t>Found at the top right-hand corner of the screen</a:t>
            </a:r>
            <a:endParaRPr sz="1600" dirty="0"/>
          </a:p>
        </p:txBody>
      </p:sp>
      <p:sp>
        <p:nvSpPr>
          <p:cNvPr id="241" name="Google Shape;241;p72">
            <a:extLst>
              <a:ext uri="{C183D7F6-B498-43B3-948B-1728B52AA6E4}">
                <adec:decorative xmlns:adec="http://schemas.microsoft.com/office/drawing/2017/decorative" val="1"/>
              </a:ext>
            </a:extLst>
          </p:cNvPr>
          <p:cNvSpPr txBox="1"/>
          <p:nvPr/>
        </p:nvSpPr>
        <p:spPr>
          <a:xfrm>
            <a:off x="5525646" y="588188"/>
            <a:ext cx="2170250" cy="532250"/>
          </a:xfrm>
          <a:prstGeom prst="rect">
            <a:avLst/>
          </a:prstGeom>
          <a:solidFill>
            <a:srgbClr val="95BDE2"/>
          </a:solidFill>
          <a:ln>
            <a:noFill/>
          </a:ln>
        </p:spPr>
        <p:txBody>
          <a:bodyPr spcFirstLastPara="1" wrap="square" lIns="76175" tIns="76175" rIns="76175" bIns="76175" anchor="ctr" anchorCtr="0">
            <a:noAutofit/>
          </a:bodyPr>
          <a:lstStyle/>
          <a:p>
            <a:pPr marL="0" marR="0" lvl="0" indent="0" algn="ctr" rtl="0">
              <a:lnSpc>
                <a:spcPct val="100000"/>
              </a:lnSpc>
              <a:spcBef>
                <a:spcPts val="0"/>
              </a:spcBef>
              <a:spcAft>
                <a:spcPts val="0"/>
              </a:spcAft>
              <a:buClr>
                <a:srgbClr val="000000"/>
              </a:buClr>
              <a:buSzPts val="1250"/>
              <a:buFont typeface="Arial"/>
              <a:buNone/>
            </a:pPr>
            <a:r>
              <a:rPr lang="en-US" sz="1250" b="0" i="0" u="none" strike="noStrike" cap="none" dirty="0">
                <a:solidFill>
                  <a:schemeClr val="tx1"/>
                </a:solidFill>
                <a:latin typeface="Arial"/>
                <a:ea typeface="Arial"/>
                <a:cs typeface="Arial"/>
                <a:sym typeface="Arial"/>
              </a:rPr>
              <a:t>Ask a Question / Respond</a:t>
            </a:r>
            <a:endParaRPr sz="1250" b="0" i="0" u="none" strike="noStrike" cap="none" dirty="0">
              <a:solidFill>
                <a:schemeClr val="tx1"/>
              </a:solidFill>
              <a:latin typeface="Arial"/>
              <a:ea typeface="Arial"/>
              <a:cs typeface="Arial"/>
              <a:sym typeface="Arial"/>
            </a:endParaRPr>
          </a:p>
        </p:txBody>
      </p:sp>
      <p:sp>
        <p:nvSpPr>
          <p:cNvPr id="237" name="Google Shape;237;p72"/>
          <p:cNvSpPr txBox="1">
            <a:spLocks noGrp="1"/>
          </p:cNvSpPr>
          <p:nvPr>
            <p:ph type="body" idx="2"/>
          </p:nvPr>
        </p:nvSpPr>
        <p:spPr>
          <a:xfrm>
            <a:off x="5525646" y="1228042"/>
            <a:ext cx="2170250" cy="4071500"/>
          </a:xfrm>
          <a:prstGeom prst="rect">
            <a:avLst/>
          </a:prstGeom>
          <a:noFill/>
          <a:ln>
            <a:noFill/>
          </a:ln>
        </p:spPr>
        <p:txBody>
          <a:bodyPr spcFirstLastPara="1" wrap="square" lIns="76175" tIns="38075" rIns="76175" bIns="38075" anchor="t" anchorCtr="0">
            <a:normAutofit/>
          </a:bodyPr>
          <a:lstStyle/>
          <a:p>
            <a:pPr marL="0" lvl="0" indent="0" algn="l" rtl="0">
              <a:lnSpc>
                <a:spcPct val="100000"/>
              </a:lnSpc>
              <a:spcBef>
                <a:spcPts val="583"/>
              </a:spcBef>
              <a:spcAft>
                <a:spcPts val="0"/>
              </a:spcAft>
              <a:buSzPts val="1800"/>
              <a:buNone/>
            </a:pPr>
            <a:r>
              <a:rPr lang="en-US" sz="1600" b="1" dirty="0"/>
              <a:t>Ask a Question </a:t>
            </a:r>
            <a:r>
              <a:rPr lang="en-US" sz="1600" dirty="0"/>
              <a:t>(Content Questions)</a:t>
            </a:r>
            <a:endParaRPr sz="1600" dirty="0"/>
          </a:p>
          <a:p>
            <a:pPr marL="0" lvl="0" indent="0" algn="l" rtl="0">
              <a:lnSpc>
                <a:spcPct val="100000"/>
              </a:lnSpc>
              <a:spcBef>
                <a:spcPts val="583"/>
              </a:spcBef>
              <a:spcAft>
                <a:spcPts val="0"/>
              </a:spcAft>
              <a:buSzPts val="1800"/>
              <a:buNone/>
            </a:pPr>
            <a:r>
              <a:rPr lang="en-US" sz="1600" dirty="0"/>
              <a:t>Allows the user to communicate with the relevant Department consultant</a:t>
            </a:r>
            <a:endParaRPr sz="1600" dirty="0"/>
          </a:p>
          <a:p>
            <a:pPr marL="0" lvl="0" indent="0" algn="l" rtl="0">
              <a:lnSpc>
                <a:spcPct val="100000"/>
              </a:lnSpc>
              <a:spcBef>
                <a:spcPts val="833"/>
              </a:spcBef>
              <a:spcAft>
                <a:spcPts val="0"/>
              </a:spcAft>
              <a:buSzPts val="1800"/>
              <a:buNone/>
            </a:pPr>
            <a:r>
              <a:rPr lang="en-US" sz="1600" dirty="0"/>
              <a:t>Found in each program application component.</a:t>
            </a:r>
            <a:endParaRPr sz="1600" dirty="0"/>
          </a:p>
          <a:p>
            <a:pPr marL="0" lvl="0" indent="0" algn="l" rtl="0">
              <a:lnSpc>
                <a:spcPct val="100000"/>
              </a:lnSpc>
              <a:spcBef>
                <a:spcPts val="583"/>
              </a:spcBef>
              <a:spcAft>
                <a:spcPts val="0"/>
              </a:spcAft>
              <a:buSzPts val="1800"/>
              <a:buNone/>
            </a:pPr>
            <a:r>
              <a:rPr lang="en-US" sz="1600" dirty="0"/>
              <a:t>All these questions are summarized in the Communication Summary on the program’s dashboard</a:t>
            </a:r>
            <a:endParaRPr sz="1600" dirty="0"/>
          </a:p>
        </p:txBody>
      </p:sp>
      <p:pic>
        <p:nvPicPr>
          <p:cNvPr id="239" name="Google Shape;239;p72" descr="Help button"/>
          <p:cNvPicPr preferRelativeResize="0"/>
          <p:nvPr/>
        </p:nvPicPr>
        <p:blipFill rotWithShape="1">
          <a:blip r:embed="rId4">
            <a:alphaModFix/>
          </a:blip>
          <a:srcRect l="3140" r="39451" b="56636"/>
          <a:stretch/>
        </p:blipFill>
        <p:spPr>
          <a:xfrm>
            <a:off x="8047729" y="419106"/>
            <a:ext cx="1816250" cy="726827"/>
          </a:xfrm>
          <a:prstGeom prst="rect">
            <a:avLst/>
          </a:prstGeom>
          <a:noFill/>
          <a:ln>
            <a:noFill/>
          </a:ln>
        </p:spPr>
      </p:pic>
      <p:sp>
        <p:nvSpPr>
          <p:cNvPr id="238" name="Google Shape;238;p72"/>
          <p:cNvSpPr txBox="1">
            <a:spLocks noGrp="1"/>
          </p:cNvSpPr>
          <p:nvPr>
            <p:ph type="body" idx="1"/>
          </p:nvPr>
        </p:nvSpPr>
        <p:spPr>
          <a:xfrm>
            <a:off x="8047729" y="1272313"/>
            <a:ext cx="1852500" cy="4071500"/>
          </a:xfrm>
          <a:prstGeom prst="rect">
            <a:avLst/>
          </a:prstGeom>
          <a:noFill/>
          <a:ln>
            <a:noFill/>
          </a:ln>
        </p:spPr>
        <p:txBody>
          <a:bodyPr spcFirstLastPara="1" wrap="square" lIns="76175" tIns="38075" rIns="76175" bIns="38075" anchor="t" anchorCtr="0">
            <a:normAutofit/>
          </a:bodyPr>
          <a:lstStyle/>
          <a:p>
            <a:pPr marL="0" lvl="0" indent="0" algn="l" rtl="0">
              <a:lnSpc>
                <a:spcPct val="100000"/>
              </a:lnSpc>
              <a:spcBef>
                <a:spcPts val="583"/>
              </a:spcBef>
              <a:spcAft>
                <a:spcPts val="0"/>
              </a:spcAft>
              <a:buSzPts val="1800"/>
              <a:buNone/>
            </a:pPr>
            <a:r>
              <a:rPr lang="en-US" sz="1600" b="1" dirty="0"/>
              <a:t>Help </a:t>
            </a:r>
            <a:br>
              <a:rPr lang="en-US" sz="1600" b="1" dirty="0"/>
            </a:br>
            <a:r>
              <a:rPr lang="en-US" sz="1600" dirty="0"/>
              <a:t>(Technical Issues)</a:t>
            </a:r>
            <a:endParaRPr sz="1600" dirty="0"/>
          </a:p>
          <a:p>
            <a:pPr marL="0" lvl="0" indent="0" algn="l" rtl="0">
              <a:lnSpc>
                <a:spcPct val="100000"/>
              </a:lnSpc>
              <a:spcBef>
                <a:spcPts val="583"/>
              </a:spcBef>
              <a:spcAft>
                <a:spcPts val="0"/>
              </a:spcAft>
              <a:buSzPts val="1800"/>
              <a:buNone/>
            </a:pPr>
            <a:r>
              <a:rPr lang="en-US" sz="1600" dirty="0"/>
              <a:t>Allows the user to indicate they are experiencing a technical issue with the system and submit a trouble ticket</a:t>
            </a:r>
            <a:endParaRPr sz="1600" dirty="0"/>
          </a:p>
          <a:p>
            <a:pPr marL="0" lvl="0" indent="0" algn="l" rtl="0">
              <a:lnSpc>
                <a:spcPct val="100000"/>
              </a:lnSpc>
              <a:spcBef>
                <a:spcPts val="833"/>
              </a:spcBef>
              <a:spcAft>
                <a:spcPts val="0"/>
              </a:spcAft>
              <a:buSzPts val="1800"/>
              <a:buNone/>
            </a:pPr>
            <a:r>
              <a:rPr lang="en-US" sz="1600" dirty="0"/>
              <a:t>Found at the top right-hand corner of the screen</a:t>
            </a:r>
            <a:endParaRPr sz="1600" dirty="0"/>
          </a:p>
        </p:txBody>
      </p:sp>
      <p:sp>
        <p:nvSpPr>
          <p:cNvPr id="236" name="Google Shape;236;p72"/>
          <p:cNvSpPr txBox="1">
            <a:spLocks noGrp="1"/>
          </p:cNvSpPr>
          <p:nvPr>
            <p:ph type="sldNum" idx="12"/>
          </p:nvPr>
        </p:nvSpPr>
        <p:spPr>
          <a:xfrm>
            <a:off x="9507539" y="5299589"/>
            <a:ext cx="609750" cy="415250"/>
          </a:xfrm>
          <a:prstGeom prst="rect">
            <a:avLst/>
          </a:prstGeom>
          <a:noFill/>
          <a:ln>
            <a:noFill/>
          </a:ln>
        </p:spPr>
        <p:txBody>
          <a:bodyPr spcFirstLastPara="1" wrap="square" lIns="101575" tIns="101575" rIns="101575" bIns="101575" anchor="ctr" anchorCtr="0">
            <a:noAutofit/>
          </a:bodyPr>
          <a:lstStyle/>
          <a:p>
            <a:pPr marL="0" lvl="0" indent="0" algn="r" rtl="0">
              <a:lnSpc>
                <a:spcPct val="100000"/>
              </a:lnSpc>
              <a:spcBef>
                <a:spcPts val="0"/>
              </a:spcBef>
              <a:spcAft>
                <a:spcPts val="0"/>
              </a:spcAft>
              <a:buSzPts val="1300"/>
              <a:buNone/>
            </a:pPr>
            <a:fld id="{00000000-1234-1234-1234-123412341234}" type="slidenum">
              <a:rPr lang="en-US"/>
              <a:t>11</a:t>
            </a:fld>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7" name="Google Shape;247;p15"/>
          <p:cNvSpPr txBox="1">
            <a:spLocks noGrp="1"/>
          </p:cNvSpPr>
          <p:nvPr>
            <p:ph type="title"/>
          </p:nvPr>
        </p:nvSpPr>
        <p:spPr/>
        <p:txBody>
          <a:bodyPr/>
          <a:lstStyle/>
          <a:p>
            <a:pPr lvl="0"/>
            <a:r>
              <a:rPr lang="en-US"/>
              <a:t>Requirements to Submit a Claim</a:t>
            </a:r>
            <a:endParaRPr lang="en-US" dirty="0"/>
          </a:p>
        </p:txBody>
      </p:sp>
      <p:sp>
        <p:nvSpPr>
          <p:cNvPr id="248" name="Google Shape;248;p15"/>
          <p:cNvSpPr txBox="1">
            <a:spLocks noGrp="1"/>
          </p:cNvSpPr>
          <p:nvPr>
            <p:ph type="body" idx="1"/>
          </p:nvPr>
        </p:nvSpPr>
        <p:spPr/>
        <p:txBody>
          <a:bodyPr>
            <a:normAutofit fontScale="85000" lnSpcReduction="10000"/>
          </a:bodyPr>
          <a:lstStyle/>
          <a:p>
            <a:pPr marL="0" lvl="0" indent="0">
              <a:buNone/>
            </a:pPr>
            <a:r>
              <a:rPr lang="en-US" dirty="0"/>
              <a:t>To submit a required quarterly claim, the public agency must:</a:t>
            </a:r>
          </a:p>
          <a:p>
            <a:pPr lvl="0"/>
            <a:r>
              <a:rPr lang="en-US" dirty="0"/>
              <a:t>Input a value for all rows in the Claims Information table. All cells must have a value. Please enter $0 if appropriate.</a:t>
            </a:r>
          </a:p>
          <a:p>
            <a:pPr lvl="0"/>
            <a:r>
              <a:rPr lang="en-US" dirty="0"/>
              <a:t>Claim funds in the following order until they are fully expended:</a:t>
            </a:r>
          </a:p>
          <a:p>
            <a:pPr lvl="1"/>
            <a:r>
              <a:rPr lang="en-US" dirty="0"/>
              <a:t>Prior year carryover,</a:t>
            </a:r>
          </a:p>
          <a:p>
            <a:pPr lvl="1"/>
            <a:r>
              <a:rPr lang="en-US" dirty="0"/>
              <a:t>Any funds “transferred in” (in use only) from Title IIA and/or Title IVA, and</a:t>
            </a:r>
          </a:p>
          <a:p>
            <a:pPr lvl="2"/>
            <a:r>
              <a:rPr lang="en-US" u="sng" dirty="0"/>
              <a:t>Clarification on Transfers</a:t>
            </a:r>
            <a:r>
              <a:rPr lang="en-US" dirty="0"/>
              <a:t>: While these funds were seemingly transferred in the Consolidated Application, the money is not actually transferred from one project code to another. General ledgers must be coded to the original source. </a:t>
            </a:r>
          </a:p>
          <a:p>
            <a:pPr lvl="1"/>
            <a:r>
              <a:rPr lang="en-US" dirty="0"/>
              <a:t>Current year allocation. Users cannot enter a dollar amount other than zero in the current year allocation section until the carryover and transferred-in amounts have been exhausted.</a:t>
            </a:r>
          </a:p>
          <a:p>
            <a:pPr lvl="0"/>
            <a:r>
              <a:rPr lang="en-US" dirty="0"/>
              <a:t>Upload a year-to-date general ledger for each funding source. Specific requirements are outlined in the General Ledger Information section of the claims screen (also see the </a:t>
            </a:r>
            <a:r>
              <a:rPr lang="en-US" dirty="0">
                <a:hlinkClick r:id="rId3"/>
              </a:rPr>
              <a:t>Quarterly General Ledger Requirements</a:t>
            </a:r>
            <a:r>
              <a:rPr lang="en-US" dirty="0"/>
              <a:t>).</a:t>
            </a:r>
          </a:p>
        </p:txBody>
      </p:sp>
      <p:sp>
        <p:nvSpPr>
          <p:cNvPr id="246" name="Google Shape;246;p15"/>
          <p:cNvSpPr txBox="1">
            <a:spLocks noGrp="1"/>
          </p:cNvSpPr>
          <p:nvPr>
            <p:ph type="sldNum" idx="12"/>
          </p:nvPr>
        </p:nvSpPr>
        <p:spPr/>
        <p:txBody>
          <a:bodyPr/>
          <a:lstStyle/>
          <a:p>
            <a:pPr lvl="0"/>
            <a:fld id="{00000000-1234-1234-1234-123412341234}" type="slidenum">
              <a:rPr lang="en-US" smtClean="0"/>
              <a:pPr lvl="0"/>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Google Shape;253;p8"/>
          <p:cNvSpPr txBox="1">
            <a:spLocks noGrp="1"/>
          </p:cNvSpPr>
          <p:nvPr>
            <p:ph type="sldNum" idx="12"/>
          </p:nvPr>
        </p:nvSpPr>
        <p:spPr>
          <a:xfrm>
            <a:off x="9162472" y="5389563"/>
            <a:ext cx="743528" cy="211138"/>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13</a:t>
            </a:fld>
            <a:endParaRPr dirty="0"/>
          </a:p>
        </p:txBody>
      </p:sp>
      <p:sp>
        <p:nvSpPr>
          <p:cNvPr id="254" name="Google Shape;254;p8"/>
          <p:cNvSpPr txBox="1">
            <a:spLocks noGrp="1"/>
          </p:cNvSpPr>
          <p:nvPr>
            <p:ph type="title"/>
          </p:nvPr>
        </p:nvSpPr>
        <p:spPr>
          <a:xfrm>
            <a:off x="279399" y="341313"/>
            <a:ext cx="2247901" cy="504825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r>
              <a:rPr lang="en-US" dirty="0"/>
              <a:t>Quarterly General Ledger Requirements</a:t>
            </a:r>
            <a:endParaRPr dirty="0"/>
          </a:p>
        </p:txBody>
      </p:sp>
      <p:sp>
        <p:nvSpPr>
          <p:cNvPr id="255" name="Google Shape;255;p8"/>
          <p:cNvSpPr txBox="1">
            <a:spLocks noGrp="1"/>
          </p:cNvSpPr>
          <p:nvPr>
            <p:ph type="body" idx="1"/>
          </p:nvPr>
        </p:nvSpPr>
        <p:spPr>
          <a:xfrm>
            <a:off x="3048000" y="325438"/>
            <a:ext cx="6858000" cy="5064125"/>
          </a:xfrm>
          <a:prstGeom prst="rect">
            <a:avLst/>
          </a:prstGeom>
          <a:noFill/>
          <a:ln>
            <a:noFill/>
          </a:ln>
        </p:spPr>
        <p:txBody>
          <a:bodyPr spcFirstLastPara="1" wrap="square" lIns="91425" tIns="45700" rIns="91425" bIns="45700" anchor="t" anchorCtr="0">
            <a:normAutofit fontScale="92500"/>
          </a:bodyPr>
          <a:lstStyle/>
          <a:p>
            <a:pPr marL="228600" lvl="0" indent="-228600" algn="l" rtl="0">
              <a:lnSpc>
                <a:spcPct val="100000"/>
              </a:lnSpc>
              <a:spcBef>
                <a:spcPts val="800"/>
              </a:spcBef>
              <a:spcAft>
                <a:spcPts val="0"/>
              </a:spcAft>
              <a:buSzPct val="100000"/>
              <a:buChar char="•"/>
            </a:pPr>
            <a:r>
              <a:rPr lang="en-US" dirty="0"/>
              <a:t>All reimbursement claims must include:</a:t>
            </a:r>
            <a:endParaRPr dirty="0"/>
          </a:p>
          <a:p>
            <a:pPr marL="685800" lvl="1" indent="-228600" algn="l" rtl="0">
              <a:lnSpc>
                <a:spcPct val="100000"/>
              </a:lnSpc>
              <a:spcBef>
                <a:spcPts val="800"/>
              </a:spcBef>
              <a:spcAft>
                <a:spcPts val="0"/>
              </a:spcAft>
              <a:buSzPct val="79999"/>
              <a:buChar char="o"/>
            </a:pPr>
            <a:r>
              <a:rPr lang="en-US" dirty="0"/>
              <a:t>An uploaded year-to-date general ledger (7/1-6/30) that meets all the following requirements:</a:t>
            </a:r>
            <a:endParaRPr dirty="0"/>
          </a:p>
          <a:p>
            <a:pPr marL="1143000" lvl="2" indent="-228600" algn="l" rtl="0">
              <a:lnSpc>
                <a:spcPct val="100000"/>
              </a:lnSpc>
              <a:spcBef>
                <a:spcPts val="800"/>
              </a:spcBef>
              <a:spcAft>
                <a:spcPts val="0"/>
              </a:spcAft>
              <a:buSzPct val="100000"/>
              <a:buChar char="▪"/>
            </a:pPr>
            <a:r>
              <a:rPr lang="en-US" dirty="0"/>
              <a:t>A project code, which is appropriately coded to the original funding source in the case of transfers;</a:t>
            </a:r>
            <a:endParaRPr dirty="0"/>
          </a:p>
          <a:p>
            <a:pPr marL="1600200" lvl="3" indent="-228600" algn="l" rtl="0">
              <a:lnSpc>
                <a:spcPct val="100000"/>
              </a:lnSpc>
              <a:spcBef>
                <a:spcPts val="800"/>
              </a:spcBef>
              <a:spcAft>
                <a:spcPts val="0"/>
              </a:spcAft>
              <a:buSzPct val="100000"/>
              <a:buFont typeface="Arial"/>
              <a:buChar char="▪"/>
            </a:pPr>
            <a:r>
              <a:rPr lang="en-US" dirty="0"/>
              <a:t>Please see the project and program codes displayed in each section of the claim table to ensure expenses are coded properly.</a:t>
            </a:r>
            <a:endParaRPr dirty="0"/>
          </a:p>
          <a:p>
            <a:pPr marL="1143000" lvl="2" indent="-228600" algn="l" rtl="0">
              <a:lnSpc>
                <a:spcPct val="100000"/>
              </a:lnSpc>
              <a:spcBef>
                <a:spcPts val="800"/>
              </a:spcBef>
              <a:spcAft>
                <a:spcPts val="0"/>
              </a:spcAft>
              <a:buSzPct val="100000"/>
              <a:buChar char="▪"/>
            </a:pPr>
            <a:r>
              <a:rPr lang="en-US" dirty="0"/>
              <a:t>Project code totals;</a:t>
            </a:r>
            <a:endParaRPr dirty="0"/>
          </a:p>
          <a:p>
            <a:pPr marL="1143000" lvl="2" indent="-228600" algn="l" rtl="0">
              <a:lnSpc>
                <a:spcPct val="100000"/>
              </a:lnSpc>
              <a:spcBef>
                <a:spcPts val="800"/>
              </a:spcBef>
              <a:spcAft>
                <a:spcPts val="0"/>
              </a:spcAft>
              <a:buSzPct val="100000"/>
              <a:buChar char="▪"/>
            </a:pPr>
            <a:r>
              <a:rPr lang="en-US" dirty="0"/>
              <a:t>Object codes;</a:t>
            </a:r>
            <a:endParaRPr dirty="0"/>
          </a:p>
          <a:p>
            <a:pPr marL="1143000" lvl="2" indent="-228600" algn="l" rtl="0">
              <a:lnSpc>
                <a:spcPct val="100000"/>
              </a:lnSpc>
              <a:spcBef>
                <a:spcPts val="800"/>
              </a:spcBef>
              <a:spcAft>
                <a:spcPts val="0"/>
              </a:spcAft>
              <a:buSzPct val="100000"/>
              <a:buChar char="▪"/>
            </a:pPr>
            <a:r>
              <a:rPr lang="en-US" dirty="0"/>
              <a:t>Purchase information;</a:t>
            </a:r>
            <a:endParaRPr dirty="0"/>
          </a:p>
          <a:p>
            <a:pPr marL="1143000" lvl="2" indent="-228600" algn="l" rtl="0">
              <a:lnSpc>
                <a:spcPct val="100000"/>
              </a:lnSpc>
              <a:spcBef>
                <a:spcPts val="800"/>
              </a:spcBef>
              <a:spcAft>
                <a:spcPts val="0"/>
              </a:spcAft>
              <a:buSzPct val="100000"/>
              <a:buChar char="▪"/>
            </a:pPr>
            <a:r>
              <a:rPr lang="en-US" dirty="0"/>
              <a:t>Salary and wage information;</a:t>
            </a:r>
            <a:endParaRPr dirty="0"/>
          </a:p>
          <a:p>
            <a:pPr marL="1143000" lvl="2" indent="-228600" algn="l" rtl="0">
              <a:lnSpc>
                <a:spcPct val="100000"/>
              </a:lnSpc>
              <a:spcBef>
                <a:spcPts val="800"/>
              </a:spcBef>
              <a:spcAft>
                <a:spcPts val="0"/>
              </a:spcAft>
              <a:buSzPct val="100000"/>
              <a:buChar char="▪"/>
            </a:pPr>
            <a:r>
              <a:rPr lang="en-US" dirty="0"/>
              <a:t>Travel reimbursement information; and</a:t>
            </a:r>
            <a:endParaRPr dirty="0"/>
          </a:p>
          <a:p>
            <a:pPr marL="1143000" lvl="2" indent="-228600" algn="l" rtl="0">
              <a:lnSpc>
                <a:spcPct val="100000"/>
              </a:lnSpc>
              <a:spcBef>
                <a:spcPts val="800"/>
              </a:spcBef>
              <a:spcAft>
                <a:spcPts val="0"/>
              </a:spcAft>
              <a:buSzPct val="100000"/>
              <a:buChar char="▪"/>
            </a:pPr>
            <a:r>
              <a:rPr lang="en-US" dirty="0"/>
              <a:t>Any other payment information (see the </a:t>
            </a:r>
            <a:r>
              <a:rPr lang="en-US" u="sng" dirty="0">
                <a:solidFill>
                  <a:schemeClr val="hlink"/>
                </a:solidFill>
                <a:hlinkClick r:id="rId3"/>
              </a:rPr>
              <a:t>Quarterly General Ledger Requirements</a:t>
            </a:r>
            <a:r>
              <a:rPr lang="en-US" dirty="0"/>
              <a:t>).</a:t>
            </a:r>
            <a:endParaRPr dirty="0"/>
          </a:p>
          <a:p>
            <a:pPr marL="685800" lvl="1" indent="-228600" algn="l" rtl="0">
              <a:lnSpc>
                <a:spcPct val="100000"/>
              </a:lnSpc>
              <a:spcBef>
                <a:spcPts val="800"/>
              </a:spcBef>
              <a:spcAft>
                <a:spcPts val="0"/>
              </a:spcAft>
              <a:buSzPct val="79999"/>
              <a:buChar char="o"/>
            </a:pPr>
            <a:r>
              <a:rPr lang="en-US" dirty="0"/>
              <a:t>Must include only allowable expenses for the program and should be consistent with the approved program application.</a:t>
            </a: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3" name="Google Shape;263;g1df855de5c5_7_1"/>
          <p:cNvSpPr txBox="1">
            <a:spLocks noGrp="1"/>
          </p:cNvSpPr>
          <p:nvPr>
            <p:ph type="title"/>
          </p:nvPr>
        </p:nvSpPr>
        <p:spPr>
          <a:xfrm>
            <a:off x="279400" y="341313"/>
            <a:ext cx="3241040" cy="1304924"/>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r>
              <a:rPr lang="en-US" dirty="0"/>
              <a:t>Ledger Requirements: </a:t>
            </a:r>
            <a:br>
              <a:rPr lang="en-US" dirty="0"/>
            </a:br>
            <a:r>
              <a:rPr lang="en-US" dirty="0"/>
              <a:t>Account Codes</a:t>
            </a:r>
            <a:endParaRPr dirty="0"/>
          </a:p>
        </p:txBody>
      </p:sp>
      <p:sp>
        <p:nvSpPr>
          <p:cNvPr id="262" name="Google Shape;262;g1df855de5c5_7_1"/>
          <p:cNvSpPr txBox="1">
            <a:spLocks noGrp="1"/>
          </p:cNvSpPr>
          <p:nvPr>
            <p:ph type="body" idx="1"/>
          </p:nvPr>
        </p:nvSpPr>
        <p:spPr>
          <a:xfrm>
            <a:off x="279401" y="1291590"/>
            <a:ext cx="3241040" cy="4097973"/>
          </a:xfrm>
          <a:prstGeom prst="rect">
            <a:avLst/>
          </a:prstGeom>
          <a:noFill/>
          <a:ln>
            <a:noFill/>
          </a:ln>
        </p:spPr>
        <p:txBody>
          <a:bodyPr spcFirstLastPara="1" wrap="square" lIns="91425" tIns="45700" rIns="91425" bIns="45700" anchor="t" anchorCtr="0">
            <a:normAutofit fontScale="92500"/>
          </a:bodyPr>
          <a:lstStyle/>
          <a:p>
            <a:pPr marL="0" lvl="0" indent="0" algn="l" rtl="0">
              <a:lnSpc>
                <a:spcPct val="100000"/>
              </a:lnSpc>
              <a:spcBef>
                <a:spcPts val="600"/>
              </a:spcBef>
              <a:spcAft>
                <a:spcPts val="0"/>
              </a:spcAft>
              <a:buClr>
                <a:schemeClr val="lt1"/>
              </a:buClr>
              <a:buSzPct val="210526"/>
              <a:buNone/>
            </a:pPr>
            <a:r>
              <a:rPr lang="en-US" sz="1100" dirty="0"/>
              <a:t>For each type of transaction, the account code is made up of combinations of dimensions—each dimension describes a way of classifying financial activity (dimensions are described in Chapter 6 of the quick reference document). </a:t>
            </a:r>
            <a:endParaRPr sz="1100" dirty="0"/>
          </a:p>
          <a:p>
            <a:pPr marL="457200" lvl="0" indent="-335547" algn="l" rtl="0">
              <a:lnSpc>
                <a:spcPct val="100000"/>
              </a:lnSpc>
              <a:spcBef>
                <a:spcPts val="600"/>
              </a:spcBef>
              <a:spcAft>
                <a:spcPts val="0"/>
              </a:spcAft>
              <a:buClr>
                <a:schemeClr val="lt1"/>
              </a:buClr>
              <a:buSzPct val="210526"/>
              <a:buFont typeface="Arial"/>
              <a:buChar char="•"/>
            </a:pPr>
            <a:r>
              <a:rPr lang="en-US" sz="1100" dirty="0"/>
              <a:t>Table shows the dimensions possible and required for each financial transaction for Iowa school districts and AEAs (districts and AEAs may add dimensions for local purposes). </a:t>
            </a:r>
            <a:endParaRPr sz="1100" dirty="0"/>
          </a:p>
          <a:p>
            <a:pPr marL="457200" lvl="0" indent="-335547" algn="l" rtl="0">
              <a:lnSpc>
                <a:spcPct val="100000"/>
              </a:lnSpc>
              <a:spcBef>
                <a:spcPts val="600"/>
              </a:spcBef>
              <a:spcAft>
                <a:spcPts val="0"/>
              </a:spcAft>
              <a:buSzPct val="210526"/>
              <a:buChar char="•"/>
            </a:pPr>
            <a:r>
              <a:rPr lang="en-US" sz="1100" dirty="0"/>
              <a:t>Suggested Order – May link the dimensions in any order, providing that all the required dimensions for the financial transaction are utilized. The suggested structure is:</a:t>
            </a:r>
            <a:endParaRPr sz="1100" dirty="0"/>
          </a:p>
          <a:p>
            <a:pPr marL="914400" lvl="1" indent="-305602" algn="l" rtl="0">
              <a:lnSpc>
                <a:spcPct val="100000"/>
              </a:lnSpc>
              <a:spcBef>
                <a:spcPts val="600"/>
              </a:spcBef>
              <a:spcAft>
                <a:spcPts val="0"/>
              </a:spcAft>
              <a:buSzPct val="168421"/>
              <a:buChar char="•"/>
            </a:pPr>
            <a:r>
              <a:rPr lang="en-US" sz="1000" dirty="0"/>
              <a:t>Revenues and other fund sources: </a:t>
            </a:r>
            <a:br>
              <a:rPr lang="en-US" sz="1000" dirty="0"/>
            </a:br>
            <a:r>
              <a:rPr lang="en-US" sz="1000" dirty="0"/>
              <a:t>Fund—facility—program—project—source </a:t>
            </a:r>
            <a:endParaRPr sz="1000" dirty="0"/>
          </a:p>
          <a:p>
            <a:pPr marL="914400" lvl="1" indent="-305602" algn="l" rtl="0">
              <a:lnSpc>
                <a:spcPct val="100000"/>
              </a:lnSpc>
              <a:spcBef>
                <a:spcPts val="600"/>
              </a:spcBef>
              <a:spcAft>
                <a:spcPts val="0"/>
              </a:spcAft>
              <a:buSzPct val="168421"/>
              <a:buChar char="•"/>
            </a:pPr>
            <a:r>
              <a:rPr lang="en-US" sz="1000" dirty="0"/>
              <a:t>Expenditures and other fund uses: </a:t>
            </a:r>
            <a:br>
              <a:rPr lang="en-US" sz="1000" dirty="0"/>
            </a:br>
            <a:r>
              <a:rPr lang="en-US" sz="1000" dirty="0"/>
              <a:t>Fund—facility—function—program—project—object</a:t>
            </a:r>
            <a:endParaRPr sz="1100" dirty="0"/>
          </a:p>
          <a:p>
            <a:pPr marL="457200" lvl="0" indent="-335547" algn="l" rtl="0">
              <a:lnSpc>
                <a:spcPct val="100000"/>
              </a:lnSpc>
              <a:spcBef>
                <a:spcPts val="600"/>
              </a:spcBef>
              <a:spcAft>
                <a:spcPts val="0"/>
              </a:spcAft>
              <a:buSzPct val="210526"/>
              <a:buChar char="•"/>
            </a:pPr>
            <a:r>
              <a:rPr lang="en-US" sz="1100" dirty="0"/>
              <a:t>Source: </a:t>
            </a:r>
            <a:r>
              <a:rPr lang="en-US" sz="1100" u="sng" dirty="0">
                <a:solidFill>
                  <a:srgbClr val="9FC5E8"/>
                </a:solidFill>
                <a:hlinkClick r:id="rId3">
                  <a:extLst>
                    <a:ext uri="{A12FA001-AC4F-418D-AE19-62706E023703}">
                      <ahyp:hlinkClr xmlns:ahyp="http://schemas.microsoft.com/office/drawing/2018/hyperlinkcolor" val="tx"/>
                    </a:ext>
                  </a:extLst>
                </a:hlinkClick>
              </a:rPr>
              <a:t>Iowa Chart of Accounts: Quick Reference List to Uniform Financial Accounting Chart of Account Codes</a:t>
            </a:r>
            <a:r>
              <a:rPr lang="en-US" sz="1100" dirty="0">
                <a:solidFill>
                  <a:srgbClr val="9FC5E8"/>
                </a:solidFill>
              </a:rPr>
              <a:t> </a:t>
            </a:r>
            <a:endParaRPr sz="1100" dirty="0">
              <a:solidFill>
                <a:srgbClr val="9FC5E8"/>
              </a:solidFill>
            </a:endParaRPr>
          </a:p>
          <a:p>
            <a:pPr marL="457200" lvl="0" indent="-335547" algn="l" rtl="0">
              <a:lnSpc>
                <a:spcPct val="100000"/>
              </a:lnSpc>
              <a:spcBef>
                <a:spcPts val="600"/>
              </a:spcBef>
              <a:spcAft>
                <a:spcPts val="0"/>
              </a:spcAft>
              <a:buClr>
                <a:srgbClr val="9FC5E8"/>
              </a:buClr>
              <a:buSzPct val="210526"/>
              <a:buChar char="•"/>
            </a:pPr>
            <a:r>
              <a:rPr lang="en-US" sz="1100" u="sng" dirty="0">
                <a:solidFill>
                  <a:srgbClr val="9FC5E8"/>
                </a:solidFill>
                <a:hlinkClick r:id="rId4">
                  <a:extLst>
                    <a:ext uri="{A12FA001-AC4F-418D-AE19-62706E023703}">
                      <ahyp:hlinkClr xmlns:ahyp="http://schemas.microsoft.com/office/drawing/2018/hyperlinkcolor" val="tx"/>
                    </a:ext>
                  </a:extLst>
                </a:hlinkClick>
              </a:rPr>
              <a:t>Account descriptions</a:t>
            </a:r>
            <a:r>
              <a:rPr lang="en-US" sz="1100" dirty="0">
                <a:solidFill>
                  <a:srgbClr val="9FC5E8"/>
                </a:solidFill>
              </a:rPr>
              <a:t> </a:t>
            </a:r>
            <a:endParaRPr sz="1100" dirty="0">
              <a:solidFill>
                <a:srgbClr val="9FC5E8"/>
              </a:solidFill>
            </a:endParaRPr>
          </a:p>
        </p:txBody>
      </p:sp>
      <p:graphicFrame>
        <p:nvGraphicFramePr>
          <p:cNvPr id="260" name="Google Shape;260;g1df855de5c5_7_1"/>
          <p:cNvGraphicFramePr/>
          <p:nvPr/>
        </p:nvGraphicFramePr>
        <p:xfrm>
          <a:off x="4122673" y="341313"/>
          <a:ext cx="5757925" cy="3794520"/>
        </p:xfrm>
        <a:graphic>
          <a:graphicData uri="http://schemas.openxmlformats.org/drawingml/2006/table">
            <a:tbl>
              <a:tblPr firstRow="1" bandRow="1">
                <a:noFill/>
                <a:tableStyleId>{5EA7C283-C40E-4777-9A2D-29B9078A0B09}</a:tableStyleId>
              </a:tblPr>
              <a:tblGrid>
                <a:gridCol w="1230725">
                  <a:extLst>
                    <a:ext uri="{9D8B030D-6E8A-4147-A177-3AD203B41FA5}">
                      <a16:colId xmlns:a16="http://schemas.microsoft.com/office/drawing/2014/main" val="20000"/>
                    </a:ext>
                  </a:extLst>
                </a:gridCol>
                <a:gridCol w="931025">
                  <a:extLst>
                    <a:ext uri="{9D8B030D-6E8A-4147-A177-3AD203B41FA5}">
                      <a16:colId xmlns:a16="http://schemas.microsoft.com/office/drawing/2014/main" val="20001"/>
                    </a:ext>
                  </a:extLst>
                </a:gridCol>
                <a:gridCol w="1673725">
                  <a:extLst>
                    <a:ext uri="{9D8B030D-6E8A-4147-A177-3AD203B41FA5}">
                      <a16:colId xmlns:a16="http://schemas.microsoft.com/office/drawing/2014/main" val="20002"/>
                    </a:ext>
                  </a:extLst>
                </a:gridCol>
                <a:gridCol w="1922450">
                  <a:extLst>
                    <a:ext uri="{9D8B030D-6E8A-4147-A177-3AD203B41FA5}">
                      <a16:colId xmlns:a16="http://schemas.microsoft.com/office/drawing/2014/main" val="20003"/>
                    </a:ext>
                  </a:extLst>
                </a:gridCol>
              </a:tblGrid>
              <a:tr h="415725">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Dimensions</a:t>
                      </a:r>
                      <a:endParaRPr sz="1400" u="none" strike="noStrike" cap="none" dirty="0"/>
                    </a:p>
                  </a:txBody>
                  <a:tcPr marL="91425" marR="91425" marT="91425" marB="914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Format</a:t>
                      </a:r>
                      <a:endParaRPr sz="1400" u="none" strike="noStrike" cap="none" dirty="0"/>
                    </a:p>
                  </a:txBody>
                  <a:tcPr marL="91425" marR="91425" marT="91425" marB="914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Revenue &amp; other sources of funds</a:t>
                      </a:r>
                      <a:endParaRPr sz="1400" u="none" strike="noStrike" cap="none" dirty="0"/>
                    </a:p>
                  </a:txBody>
                  <a:tcPr marL="91425" marR="91425" marT="91425" marB="914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Expenditures &amp; other uses of funds</a:t>
                      </a:r>
                      <a:endParaRPr sz="1400" u="none" strike="noStrike" cap="none" dirty="0"/>
                    </a:p>
                  </a:txBody>
                  <a:tcPr marL="91425" marR="91425" marT="91425" marB="914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0">
                <a:tc>
                  <a:txBody>
                    <a:bodyPr/>
                    <a:lstStyle/>
                    <a:p>
                      <a:pPr marL="6350" marR="0" lvl="0" indent="-6350" algn="l" rtl="0">
                        <a:lnSpc>
                          <a:spcPct val="100000"/>
                        </a:lnSpc>
                        <a:spcBef>
                          <a:spcPts val="0"/>
                        </a:spcBef>
                        <a:spcAft>
                          <a:spcPts val="0"/>
                        </a:spcAft>
                        <a:buClr>
                          <a:srgbClr val="000000"/>
                        </a:buClr>
                        <a:buSzPts val="1400"/>
                        <a:buFont typeface="Arial"/>
                        <a:buNone/>
                      </a:pPr>
                      <a:r>
                        <a:rPr lang="en-US" sz="1400" u="none" strike="noStrike" cap="none" dirty="0">
                          <a:solidFill>
                            <a:srgbClr val="FF00FF"/>
                          </a:solidFill>
                        </a:rPr>
                        <a:t>Fund</a:t>
                      </a:r>
                      <a:endParaRPr sz="1400" u="none" strike="noStrike" cap="none" dirty="0">
                        <a:solidFill>
                          <a:srgbClr val="FF00FF"/>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63500" marR="0" lvl="0" indent="0" algn="l" rtl="0">
                        <a:lnSpc>
                          <a:spcPct val="100000"/>
                        </a:lnSpc>
                        <a:spcBef>
                          <a:spcPts val="0"/>
                        </a:spcBef>
                        <a:spcAft>
                          <a:spcPts val="0"/>
                        </a:spcAft>
                        <a:buClr>
                          <a:srgbClr val="000000"/>
                        </a:buClr>
                        <a:buSzPts val="1400"/>
                        <a:buFont typeface="Arial"/>
                        <a:buNone/>
                      </a:pPr>
                      <a:r>
                        <a:rPr lang="en-US" sz="1400" u="none" strike="noStrike" cap="none" dirty="0"/>
                        <a:t>XX</a:t>
                      </a:r>
                      <a:endParaRPr sz="1400" u="none" strike="noStrike" cap="none" dirty="0"/>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63500" marR="0" lvl="0" indent="0" algn="l" rtl="0">
                        <a:lnSpc>
                          <a:spcPct val="100000"/>
                        </a:lnSpc>
                        <a:spcBef>
                          <a:spcPts val="0"/>
                        </a:spcBef>
                        <a:spcAft>
                          <a:spcPts val="0"/>
                        </a:spcAft>
                        <a:buClr>
                          <a:srgbClr val="000000"/>
                        </a:buClr>
                        <a:buSzPts val="1400"/>
                        <a:buFont typeface="Arial"/>
                        <a:buNone/>
                      </a:pPr>
                      <a:r>
                        <a:rPr lang="en-US" sz="1400" u="none" strike="noStrike" cap="none" dirty="0"/>
                        <a:t>Required</a:t>
                      </a:r>
                      <a:endParaRPr sz="1400" u="none" strike="noStrike" cap="none" dirty="0"/>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63500" marR="0" lvl="0" indent="0" algn="l" rtl="0">
                        <a:lnSpc>
                          <a:spcPct val="100000"/>
                        </a:lnSpc>
                        <a:spcBef>
                          <a:spcPts val="0"/>
                        </a:spcBef>
                        <a:spcAft>
                          <a:spcPts val="0"/>
                        </a:spcAft>
                        <a:buClr>
                          <a:srgbClr val="000000"/>
                        </a:buClr>
                        <a:buSzPts val="1400"/>
                        <a:buFont typeface="Arial"/>
                        <a:buNone/>
                      </a:pPr>
                      <a:r>
                        <a:rPr lang="en-US" sz="1400" u="none" strike="noStrike" cap="none" dirty="0"/>
                        <a:t>Required</a:t>
                      </a:r>
                      <a:endParaRPr sz="1400" u="none" strike="noStrike" cap="none" dirty="0"/>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0">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solidFill>
                            <a:srgbClr val="0000FF"/>
                          </a:solidFill>
                        </a:rPr>
                        <a:t>Facility </a:t>
                      </a:r>
                      <a:r>
                        <a:rPr lang="en-US" sz="900" u="none" strike="noStrike" cap="none" dirty="0"/>
                        <a:t>(combination of operational unit &amp; instructional level)</a:t>
                      </a:r>
                      <a:endParaRPr sz="1400" u="none" strike="noStrike" cap="none" dirty="0">
                        <a:solidFill>
                          <a:srgbClr val="0000FF"/>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63500" marR="0" lvl="0" indent="0" algn="l" rtl="0">
                        <a:lnSpc>
                          <a:spcPct val="100000"/>
                        </a:lnSpc>
                        <a:spcBef>
                          <a:spcPts val="0"/>
                        </a:spcBef>
                        <a:spcAft>
                          <a:spcPts val="0"/>
                        </a:spcAft>
                        <a:buClr>
                          <a:srgbClr val="000000"/>
                        </a:buClr>
                        <a:buSzPts val="1400"/>
                        <a:buFont typeface="Arial"/>
                        <a:buNone/>
                      </a:pPr>
                      <a:r>
                        <a:rPr lang="en-US" sz="1400" u="none" strike="noStrike" cap="none" dirty="0"/>
                        <a:t>XXXX</a:t>
                      </a:r>
                      <a:endParaRPr sz="1400" u="none" strike="noStrike" cap="none" dirty="0"/>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63500" marR="0" lvl="0" indent="0" algn="l" rtl="0">
                        <a:lnSpc>
                          <a:spcPct val="100000"/>
                        </a:lnSpc>
                        <a:spcBef>
                          <a:spcPts val="0"/>
                        </a:spcBef>
                        <a:spcAft>
                          <a:spcPts val="0"/>
                        </a:spcAft>
                        <a:buClr>
                          <a:srgbClr val="000000"/>
                        </a:buClr>
                        <a:buSzPts val="1400"/>
                        <a:buFont typeface="Arial"/>
                        <a:buNone/>
                      </a:pPr>
                      <a:r>
                        <a:rPr lang="en-US" sz="1400" u="none" strike="noStrike" cap="none" dirty="0"/>
                        <a:t>Recommended</a:t>
                      </a:r>
                      <a:endParaRPr sz="1400" u="none" strike="noStrike" cap="none" dirty="0"/>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63500" marR="0" lvl="0" indent="0" algn="l" rtl="0">
                        <a:lnSpc>
                          <a:spcPct val="100000"/>
                        </a:lnSpc>
                        <a:spcBef>
                          <a:spcPts val="0"/>
                        </a:spcBef>
                        <a:spcAft>
                          <a:spcPts val="0"/>
                        </a:spcAft>
                        <a:buClr>
                          <a:srgbClr val="000000"/>
                        </a:buClr>
                        <a:buSzPts val="1400"/>
                        <a:buFont typeface="Arial"/>
                        <a:buNone/>
                      </a:pPr>
                      <a:r>
                        <a:rPr lang="en-US" sz="1400" u="none" strike="noStrike" cap="none" dirty="0"/>
                        <a:t>Required</a:t>
                      </a:r>
                      <a:endParaRPr sz="1400" u="none" strike="noStrike" cap="none" dirty="0"/>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0">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solidFill>
                            <a:srgbClr val="FF0000"/>
                          </a:solidFill>
                        </a:rPr>
                        <a:t>Function</a:t>
                      </a:r>
                      <a:endParaRPr sz="1400" u="none" strike="noStrike" cap="none" dirty="0">
                        <a:solidFill>
                          <a:srgbClr val="FF0000"/>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63500" marR="0" lvl="0" indent="0" algn="l" rtl="0">
                        <a:lnSpc>
                          <a:spcPct val="100000"/>
                        </a:lnSpc>
                        <a:spcBef>
                          <a:spcPts val="0"/>
                        </a:spcBef>
                        <a:spcAft>
                          <a:spcPts val="0"/>
                        </a:spcAft>
                        <a:buClr>
                          <a:srgbClr val="000000"/>
                        </a:buClr>
                        <a:buSzPts val="1400"/>
                        <a:buFont typeface="Arial"/>
                        <a:buNone/>
                      </a:pPr>
                      <a:r>
                        <a:rPr lang="en-US" sz="1400" u="none" strike="noStrike" cap="none" dirty="0"/>
                        <a:t>XXXX</a:t>
                      </a:r>
                      <a:endParaRPr sz="1400" u="none" strike="noStrike" cap="none" dirty="0"/>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63500" marR="0" lvl="0" indent="0" algn="l" rtl="0">
                        <a:lnSpc>
                          <a:spcPct val="100000"/>
                        </a:lnSpc>
                        <a:spcBef>
                          <a:spcPts val="0"/>
                        </a:spcBef>
                        <a:spcAft>
                          <a:spcPts val="0"/>
                        </a:spcAft>
                        <a:buClr>
                          <a:srgbClr val="000000"/>
                        </a:buClr>
                        <a:buSzPts val="1400"/>
                        <a:buFont typeface="Arial"/>
                        <a:buNone/>
                      </a:pPr>
                      <a:r>
                        <a:rPr lang="en-US" sz="1400" u="none" strike="noStrike" cap="none" dirty="0"/>
                        <a:t>Optional</a:t>
                      </a:r>
                      <a:endParaRPr sz="1400" u="none" strike="noStrike" cap="none" dirty="0"/>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63500" marR="0" lvl="0" indent="0" algn="l" rtl="0">
                        <a:lnSpc>
                          <a:spcPct val="100000"/>
                        </a:lnSpc>
                        <a:spcBef>
                          <a:spcPts val="0"/>
                        </a:spcBef>
                        <a:spcAft>
                          <a:spcPts val="0"/>
                        </a:spcAft>
                        <a:buClr>
                          <a:srgbClr val="000000"/>
                        </a:buClr>
                        <a:buSzPts val="1400"/>
                        <a:buFont typeface="Arial"/>
                        <a:buNone/>
                      </a:pPr>
                      <a:r>
                        <a:rPr lang="en-US" sz="1400" u="none" strike="noStrike" cap="none" dirty="0"/>
                        <a:t>Required</a:t>
                      </a:r>
                      <a:endParaRPr sz="1400" u="none" strike="noStrike" cap="none" dirty="0"/>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0">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solidFill>
                            <a:srgbClr val="A64D79"/>
                          </a:solidFill>
                        </a:rPr>
                        <a:t>Program</a:t>
                      </a:r>
                      <a:endParaRPr sz="1400" u="none" strike="noStrike" cap="none" dirty="0">
                        <a:solidFill>
                          <a:srgbClr val="A64D79"/>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63500" marR="0" lvl="0" indent="0" algn="l" rtl="0">
                        <a:lnSpc>
                          <a:spcPct val="100000"/>
                        </a:lnSpc>
                        <a:spcBef>
                          <a:spcPts val="0"/>
                        </a:spcBef>
                        <a:spcAft>
                          <a:spcPts val="0"/>
                        </a:spcAft>
                        <a:buClr>
                          <a:srgbClr val="000000"/>
                        </a:buClr>
                        <a:buSzPts val="1400"/>
                        <a:buFont typeface="Arial"/>
                        <a:buNone/>
                      </a:pPr>
                      <a:r>
                        <a:rPr lang="en-US" sz="1400" u="none" strike="noStrike" cap="none" dirty="0"/>
                        <a:t>XXX</a:t>
                      </a:r>
                      <a:endParaRPr sz="1400" u="none" strike="noStrike" cap="none" dirty="0"/>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63500" marR="0" lvl="0" indent="0" algn="l" rtl="0">
                        <a:lnSpc>
                          <a:spcPct val="100000"/>
                        </a:lnSpc>
                        <a:spcBef>
                          <a:spcPts val="0"/>
                        </a:spcBef>
                        <a:spcAft>
                          <a:spcPts val="0"/>
                        </a:spcAft>
                        <a:buClr>
                          <a:srgbClr val="000000"/>
                        </a:buClr>
                        <a:buSzPts val="1400"/>
                        <a:buFont typeface="Arial"/>
                        <a:buNone/>
                      </a:pPr>
                      <a:r>
                        <a:rPr lang="en-US" sz="1400" u="none" strike="noStrike" cap="none" dirty="0"/>
                        <a:t>Required</a:t>
                      </a:r>
                      <a:endParaRPr sz="1400" u="none" strike="noStrike" cap="none" dirty="0"/>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63500" marR="0" lvl="0" indent="0" algn="l" rtl="0">
                        <a:lnSpc>
                          <a:spcPct val="100000"/>
                        </a:lnSpc>
                        <a:spcBef>
                          <a:spcPts val="0"/>
                        </a:spcBef>
                        <a:spcAft>
                          <a:spcPts val="0"/>
                        </a:spcAft>
                        <a:buClr>
                          <a:srgbClr val="000000"/>
                        </a:buClr>
                        <a:buSzPts val="1400"/>
                        <a:buFont typeface="Arial"/>
                        <a:buNone/>
                      </a:pPr>
                      <a:r>
                        <a:rPr lang="en-US" sz="1400" u="none" strike="noStrike" cap="none" dirty="0"/>
                        <a:t>Required</a:t>
                      </a:r>
                      <a:endParaRPr sz="1400" u="none" strike="noStrike" cap="none" dirty="0"/>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r h="0">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solidFill>
                            <a:srgbClr val="6AA84F"/>
                          </a:solidFill>
                        </a:rPr>
                        <a:t>Project</a:t>
                      </a:r>
                      <a:endParaRPr sz="1400" u="none" strike="noStrike" cap="none" dirty="0">
                        <a:solidFill>
                          <a:srgbClr val="6AA84F"/>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63500" marR="0" lvl="0" indent="0" algn="l" rtl="0">
                        <a:lnSpc>
                          <a:spcPct val="100000"/>
                        </a:lnSpc>
                        <a:spcBef>
                          <a:spcPts val="0"/>
                        </a:spcBef>
                        <a:spcAft>
                          <a:spcPts val="0"/>
                        </a:spcAft>
                        <a:buClr>
                          <a:srgbClr val="000000"/>
                        </a:buClr>
                        <a:buSzPts val="1400"/>
                        <a:buFont typeface="Arial"/>
                        <a:buNone/>
                      </a:pPr>
                      <a:r>
                        <a:rPr lang="en-US" sz="1400" u="none" strike="noStrike" cap="none" dirty="0"/>
                        <a:t>XXXX</a:t>
                      </a:r>
                      <a:endParaRPr sz="1400" u="none" strike="noStrike" cap="none" dirty="0"/>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63500" marR="0" lvl="0" indent="0" algn="l" rtl="0">
                        <a:lnSpc>
                          <a:spcPct val="100000"/>
                        </a:lnSpc>
                        <a:spcBef>
                          <a:spcPts val="0"/>
                        </a:spcBef>
                        <a:spcAft>
                          <a:spcPts val="0"/>
                        </a:spcAft>
                        <a:buClr>
                          <a:srgbClr val="000000"/>
                        </a:buClr>
                        <a:buSzPts val="1400"/>
                        <a:buFont typeface="Arial"/>
                        <a:buNone/>
                      </a:pPr>
                      <a:r>
                        <a:rPr lang="en-US" sz="1400" u="none" strike="noStrike" cap="none" dirty="0"/>
                        <a:t>Required</a:t>
                      </a:r>
                      <a:endParaRPr sz="1400" u="none" strike="noStrike" cap="none" dirty="0"/>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63500" marR="0" lvl="0" indent="0" algn="l" rtl="0">
                        <a:lnSpc>
                          <a:spcPct val="100000"/>
                        </a:lnSpc>
                        <a:spcBef>
                          <a:spcPts val="0"/>
                        </a:spcBef>
                        <a:spcAft>
                          <a:spcPts val="0"/>
                        </a:spcAft>
                        <a:buClr>
                          <a:srgbClr val="000000"/>
                        </a:buClr>
                        <a:buSzPts val="1400"/>
                        <a:buFont typeface="Arial"/>
                        <a:buNone/>
                      </a:pPr>
                      <a:r>
                        <a:rPr lang="en-US" sz="1400" u="none" strike="noStrike" cap="none" dirty="0"/>
                        <a:t>Required</a:t>
                      </a:r>
                      <a:endParaRPr sz="1400" u="none" strike="noStrike" cap="none" dirty="0"/>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5"/>
                  </a:ext>
                </a:extLst>
              </a:tr>
              <a:tr h="220600">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solidFill>
                            <a:srgbClr val="783F04"/>
                          </a:solidFill>
                        </a:rPr>
                        <a:t>Object</a:t>
                      </a:r>
                      <a:endParaRPr sz="1400" u="none" strike="noStrike" cap="none" dirty="0">
                        <a:solidFill>
                          <a:srgbClr val="783F04"/>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63500" marR="0" lvl="0" indent="0" algn="l" rtl="0">
                        <a:lnSpc>
                          <a:spcPct val="100000"/>
                        </a:lnSpc>
                        <a:spcBef>
                          <a:spcPts val="0"/>
                        </a:spcBef>
                        <a:spcAft>
                          <a:spcPts val="0"/>
                        </a:spcAft>
                        <a:buClr>
                          <a:srgbClr val="000000"/>
                        </a:buClr>
                        <a:buSzPts val="1400"/>
                        <a:buFont typeface="Arial"/>
                        <a:buNone/>
                      </a:pPr>
                      <a:r>
                        <a:rPr lang="en-US" sz="1400" u="none" strike="noStrike" cap="none" dirty="0"/>
                        <a:t>XXX</a:t>
                      </a:r>
                      <a:endParaRPr sz="1400" u="none" strike="noStrike" cap="none" dirty="0"/>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63500" marR="0" lvl="0" indent="0" algn="l" rtl="0">
                        <a:lnSpc>
                          <a:spcPct val="100000"/>
                        </a:lnSpc>
                        <a:spcBef>
                          <a:spcPts val="0"/>
                        </a:spcBef>
                        <a:spcAft>
                          <a:spcPts val="0"/>
                        </a:spcAft>
                        <a:buClr>
                          <a:srgbClr val="000000"/>
                        </a:buClr>
                        <a:buSzPts val="1400"/>
                        <a:buFont typeface="Arial"/>
                        <a:buNone/>
                      </a:pPr>
                      <a:r>
                        <a:rPr lang="en-US" sz="1400" u="none" strike="noStrike" cap="none" dirty="0"/>
                        <a:t>Not applicable</a:t>
                      </a:r>
                      <a:endParaRPr sz="1400" u="none" strike="noStrike" cap="none" dirty="0"/>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63500" marR="0" lvl="0" indent="0" algn="l" rtl="0">
                        <a:lnSpc>
                          <a:spcPct val="100000"/>
                        </a:lnSpc>
                        <a:spcBef>
                          <a:spcPts val="0"/>
                        </a:spcBef>
                        <a:spcAft>
                          <a:spcPts val="0"/>
                        </a:spcAft>
                        <a:buClr>
                          <a:srgbClr val="000000"/>
                        </a:buClr>
                        <a:buSzPts val="1400"/>
                        <a:buFont typeface="Arial"/>
                        <a:buNone/>
                      </a:pPr>
                      <a:r>
                        <a:rPr lang="en-US" sz="1400" u="none" strike="noStrike" cap="none" dirty="0"/>
                        <a:t>Required</a:t>
                      </a:r>
                      <a:endParaRPr sz="1400" u="none" strike="noStrike" cap="none" dirty="0"/>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6"/>
                  </a:ext>
                </a:extLst>
              </a:tr>
              <a:tr h="219500">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Source</a:t>
                      </a:r>
                      <a:endParaRPr sz="1400" u="none" strike="noStrike" cap="none" dirty="0"/>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63500" marR="0" lvl="0" indent="0" algn="l" rtl="0">
                        <a:lnSpc>
                          <a:spcPct val="100000"/>
                        </a:lnSpc>
                        <a:spcBef>
                          <a:spcPts val="0"/>
                        </a:spcBef>
                        <a:spcAft>
                          <a:spcPts val="0"/>
                        </a:spcAft>
                        <a:buClr>
                          <a:srgbClr val="000000"/>
                        </a:buClr>
                        <a:buSzPts val="1400"/>
                        <a:buFont typeface="Arial"/>
                        <a:buNone/>
                      </a:pPr>
                      <a:r>
                        <a:rPr lang="en-US" sz="1400" u="none" strike="noStrike" cap="none" dirty="0"/>
                        <a:t>XXXX</a:t>
                      </a:r>
                      <a:endParaRPr sz="1400" u="none" strike="noStrike" cap="none" dirty="0"/>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63500" marR="0" lvl="0" indent="0" algn="l" rtl="0">
                        <a:lnSpc>
                          <a:spcPct val="100000"/>
                        </a:lnSpc>
                        <a:spcBef>
                          <a:spcPts val="0"/>
                        </a:spcBef>
                        <a:spcAft>
                          <a:spcPts val="0"/>
                        </a:spcAft>
                        <a:buClr>
                          <a:srgbClr val="000000"/>
                        </a:buClr>
                        <a:buSzPts val="1400"/>
                        <a:buFont typeface="Arial"/>
                        <a:buNone/>
                      </a:pPr>
                      <a:r>
                        <a:rPr lang="en-US" sz="1400" u="none" strike="noStrike" cap="none" dirty="0"/>
                        <a:t>Required</a:t>
                      </a:r>
                      <a:endParaRPr sz="1400" u="none" strike="noStrike" cap="none" dirty="0"/>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63500" marR="0" lvl="0" indent="0" algn="l" rtl="0">
                        <a:lnSpc>
                          <a:spcPct val="100000"/>
                        </a:lnSpc>
                        <a:spcBef>
                          <a:spcPts val="0"/>
                        </a:spcBef>
                        <a:spcAft>
                          <a:spcPts val="0"/>
                        </a:spcAft>
                        <a:buClr>
                          <a:srgbClr val="000000"/>
                        </a:buClr>
                        <a:buSzPts val="1400"/>
                        <a:buFont typeface="Arial"/>
                        <a:buNone/>
                      </a:pPr>
                      <a:r>
                        <a:rPr lang="en-US" sz="1400" u="none" strike="noStrike" cap="none" dirty="0"/>
                        <a:t>Optional</a:t>
                      </a:r>
                      <a:endParaRPr sz="1400" u="none" strike="noStrike" cap="none" dirty="0"/>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7"/>
                  </a:ext>
                </a:extLst>
              </a:tr>
            </a:tbl>
          </a:graphicData>
        </a:graphic>
      </p:graphicFrame>
      <p:sp>
        <p:nvSpPr>
          <p:cNvPr id="264" name="Google Shape;264;g1df855de5c5_7_1"/>
          <p:cNvSpPr txBox="1"/>
          <p:nvPr/>
        </p:nvSpPr>
        <p:spPr>
          <a:xfrm>
            <a:off x="4109972" y="4222565"/>
            <a:ext cx="5783326" cy="1080265"/>
          </a:xfrm>
          <a:prstGeom prst="rect">
            <a:avLst/>
          </a:prstGeom>
          <a:noFill/>
          <a:ln>
            <a:noFill/>
          </a:ln>
        </p:spPr>
        <p:txBody>
          <a:bodyPr spcFirstLastPara="1" wrap="square" lIns="91425" tIns="91425" rIns="91425" bIns="91425" anchor="t" anchorCtr="0">
            <a:spAutoFit/>
          </a:bodyPr>
          <a:lstStyle/>
          <a:p>
            <a:pPr marL="0" marR="0" lvl="0" indent="0" algn="l" rtl="0">
              <a:lnSpc>
                <a:spcPct val="115000"/>
              </a:lnSpc>
              <a:spcBef>
                <a:spcPts val="600"/>
              </a:spcBef>
              <a:spcAft>
                <a:spcPts val="0"/>
              </a:spcAft>
              <a:buClr>
                <a:srgbClr val="000000"/>
              </a:buClr>
              <a:buSzPts val="1400"/>
              <a:buFont typeface="Arial"/>
              <a:buNone/>
            </a:pPr>
            <a:r>
              <a:rPr lang="en-US" sz="1400" b="0" i="0" u="none" strike="noStrike" cap="none" dirty="0">
                <a:solidFill>
                  <a:schemeClr val="dk1"/>
                </a:solidFill>
                <a:latin typeface="Arial"/>
                <a:ea typeface="Arial"/>
                <a:cs typeface="Arial"/>
                <a:sym typeface="Arial"/>
              </a:rPr>
              <a:t>Below is an example of an account code. Notice how the number Dimensions below match up to the first 6 Dimensions in the table.</a:t>
            </a:r>
            <a:endParaRPr sz="1400" b="0" i="0" u="none" strike="noStrike" cap="none" dirty="0">
              <a:solidFill>
                <a:schemeClr val="dk1"/>
              </a:solidFill>
              <a:latin typeface="Arial"/>
              <a:ea typeface="Arial"/>
              <a:cs typeface="Arial"/>
              <a:sym typeface="Arial"/>
            </a:endParaRPr>
          </a:p>
          <a:p>
            <a:pPr marL="0" marR="0" lvl="0" indent="0" algn="l" rtl="0">
              <a:lnSpc>
                <a:spcPct val="100000"/>
              </a:lnSpc>
              <a:spcBef>
                <a:spcPts val="600"/>
              </a:spcBef>
              <a:spcAft>
                <a:spcPts val="0"/>
              </a:spcAft>
              <a:buClr>
                <a:srgbClr val="000000"/>
              </a:buClr>
              <a:buSzPts val="1600"/>
              <a:buFont typeface="Arial"/>
              <a:buNone/>
            </a:pPr>
            <a:r>
              <a:rPr lang="en-US" sz="1600" b="0" i="0" u="none" strike="noStrike" cap="none" dirty="0">
                <a:solidFill>
                  <a:srgbClr val="FF00FF"/>
                </a:solidFill>
                <a:latin typeface="Arial"/>
                <a:ea typeface="Arial"/>
                <a:cs typeface="Arial"/>
                <a:sym typeface="Arial"/>
              </a:rPr>
              <a:t>10</a:t>
            </a:r>
            <a:r>
              <a:rPr lang="en-US" sz="1600" b="0" i="0" u="none" strike="noStrike" cap="none" dirty="0">
                <a:solidFill>
                  <a:schemeClr val="dk1"/>
                </a:solidFill>
                <a:latin typeface="Arial"/>
                <a:ea typeface="Arial"/>
                <a:cs typeface="Arial"/>
                <a:sym typeface="Arial"/>
              </a:rPr>
              <a:t> </a:t>
            </a:r>
            <a:r>
              <a:rPr lang="en-US" sz="1600" b="0" i="0" u="none" strike="noStrike" cap="none" dirty="0">
                <a:solidFill>
                  <a:srgbClr val="0000FF"/>
                </a:solidFill>
                <a:latin typeface="Arial"/>
                <a:ea typeface="Arial"/>
                <a:cs typeface="Arial"/>
                <a:sym typeface="Arial"/>
              </a:rPr>
              <a:t>0409</a:t>
            </a:r>
            <a:r>
              <a:rPr lang="en-US" sz="1600" b="0" i="0" u="none" strike="noStrike" cap="none" dirty="0">
                <a:solidFill>
                  <a:schemeClr val="dk1"/>
                </a:solidFill>
                <a:latin typeface="Arial"/>
                <a:ea typeface="Arial"/>
                <a:cs typeface="Arial"/>
                <a:sym typeface="Arial"/>
              </a:rPr>
              <a:t> </a:t>
            </a:r>
            <a:r>
              <a:rPr lang="en-US" sz="1600" b="0" i="0" u="none" strike="noStrike" cap="none" dirty="0">
                <a:solidFill>
                  <a:srgbClr val="FF0000"/>
                </a:solidFill>
                <a:latin typeface="Arial"/>
                <a:ea typeface="Arial"/>
                <a:cs typeface="Arial"/>
                <a:sym typeface="Arial"/>
              </a:rPr>
              <a:t>1200</a:t>
            </a:r>
            <a:r>
              <a:rPr lang="en-US" sz="1600" b="0" i="0" u="none" strike="noStrike" cap="none" dirty="0">
                <a:solidFill>
                  <a:schemeClr val="dk1"/>
                </a:solidFill>
                <a:latin typeface="Arial"/>
                <a:ea typeface="Arial"/>
                <a:cs typeface="Arial"/>
                <a:sym typeface="Arial"/>
              </a:rPr>
              <a:t> </a:t>
            </a:r>
            <a:r>
              <a:rPr lang="en-US" sz="1600" b="0" i="0" u="none" strike="noStrike" cap="none" dirty="0">
                <a:solidFill>
                  <a:srgbClr val="741B47"/>
                </a:solidFill>
                <a:latin typeface="Arial"/>
                <a:ea typeface="Arial"/>
                <a:cs typeface="Arial"/>
                <a:sym typeface="Arial"/>
              </a:rPr>
              <a:t>431</a:t>
            </a:r>
            <a:r>
              <a:rPr lang="en-US" sz="1600" b="0" i="0" u="none" strike="noStrike" cap="none" dirty="0">
                <a:solidFill>
                  <a:schemeClr val="dk1"/>
                </a:solidFill>
                <a:latin typeface="Arial"/>
                <a:ea typeface="Arial"/>
                <a:cs typeface="Arial"/>
                <a:sym typeface="Arial"/>
              </a:rPr>
              <a:t> </a:t>
            </a:r>
            <a:r>
              <a:rPr lang="en-US" sz="1600" b="0" i="0" u="none" strike="noStrike" cap="none" dirty="0">
                <a:solidFill>
                  <a:srgbClr val="6AA84F"/>
                </a:solidFill>
                <a:latin typeface="Arial"/>
                <a:ea typeface="Arial"/>
                <a:cs typeface="Arial"/>
                <a:sym typeface="Arial"/>
              </a:rPr>
              <a:t>4501</a:t>
            </a:r>
            <a:r>
              <a:rPr lang="en-US" sz="1600" b="0" i="0" u="none" strike="noStrike" cap="none" dirty="0">
                <a:solidFill>
                  <a:schemeClr val="dk1"/>
                </a:solidFill>
                <a:latin typeface="Arial"/>
                <a:ea typeface="Arial"/>
                <a:cs typeface="Arial"/>
                <a:sym typeface="Arial"/>
              </a:rPr>
              <a:t> </a:t>
            </a:r>
            <a:r>
              <a:rPr lang="en-US" sz="1600" b="0" i="0" u="none" strike="noStrike" cap="none" dirty="0">
                <a:solidFill>
                  <a:srgbClr val="783F04"/>
                </a:solidFill>
                <a:latin typeface="Arial"/>
                <a:ea typeface="Arial"/>
                <a:cs typeface="Arial"/>
                <a:sym typeface="Arial"/>
              </a:rPr>
              <a:t>122</a:t>
            </a:r>
            <a:endParaRPr sz="1600" b="0" i="0" u="none" strike="noStrike" cap="none" dirty="0">
              <a:solidFill>
                <a:srgbClr val="783F04"/>
              </a:solidFill>
              <a:latin typeface="Arial"/>
              <a:ea typeface="Arial"/>
              <a:cs typeface="Arial"/>
              <a:sym typeface="Arial"/>
            </a:endParaRPr>
          </a:p>
        </p:txBody>
      </p:sp>
      <p:sp>
        <p:nvSpPr>
          <p:cNvPr id="261" name="Google Shape;261;g1df855de5c5_7_1"/>
          <p:cNvSpPr txBox="1">
            <a:spLocks noGrp="1"/>
          </p:cNvSpPr>
          <p:nvPr>
            <p:ph type="sldNum" idx="12"/>
          </p:nvPr>
        </p:nvSpPr>
        <p:spPr>
          <a:xfrm>
            <a:off x="9162472" y="5389563"/>
            <a:ext cx="743527" cy="211138"/>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14</a:t>
            </a:fld>
            <a:endParaRP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g1df855de5c5_6_0"/>
          <p:cNvSpPr txBox="1">
            <a:spLocks noGrp="1"/>
          </p:cNvSpPr>
          <p:nvPr>
            <p:ph type="title"/>
          </p:nvPr>
        </p:nvSpPr>
        <p:spPr>
          <a:xfrm>
            <a:off x="279400" y="341313"/>
            <a:ext cx="2247900" cy="504825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r>
              <a:rPr lang="en-US" dirty="0"/>
              <a:t>Importance of Codes: Project, Program, &amp; Object Codes</a:t>
            </a:r>
            <a:endParaRPr dirty="0"/>
          </a:p>
        </p:txBody>
      </p:sp>
      <p:sp>
        <p:nvSpPr>
          <p:cNvPr id="270" name="Google Shape;270;g1df855de5c5_6_0"/>
          <p:cNvSpPr txBox="1">
            <a:spLocks noGrp="1"/>
          </p:cNvSpPr>
          <p:nvPr>
            <p:ph type="body" idx="1"/>
          </p:nvPr>
        </p:nvSpPr>
        <p:spPr>
          <a:xfrm>
            <a:off x="3048000" y="341313"/>
            <a:ext cx="2289175" cy="50482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600"/>
              </a:spcBef>
              <a:spcAft>
                <a:spcPts val="0"/>
              </a:spcAft>
              <a:buClr>
                <a:schemeClr val="dk1"/>
              </a:buClr>
              <a:buSzPts val="935"/>
              <a:buNone/>
            </a:pPr>
            <a:r>
              <a:rPr lang="en-US" b="1" dirty="0">
                <a:solidFill>
                  <a:srgbClr val="002A4B"/>
                </a:solidFill>
              </a:rPr>
              <a:t>Project Codes </a:t>
            </a:r>
            <a:br>
              <a:rPr lang="en-US" b="1" dirty="0">
                <a:solidFill>
                  <a:srgbClr val="002A4B"/>
                </a:solidFill>
              </a:rPr>
            </a:br>
            <a:r>
              <a:rPr lang="en-US" sz="1200" dirty="0">
                <a:solidFill>
                  <a:srgbClr val="002A4B"/>
                </a:solidFill>
              </a:rPr>
              <a:t>(see Claims Information Table of the program’s claim)</a:t>
            </a:r>
            <a:endParaRPr sz="1200" b="1" dirty="0">
              <a:solidFill>
                <a:srgbClr val="002A4B"/>
              </a:solidFill>
            </a:endParaRPr>
          </a:p>
          <a:p>
            <a:pPr marL="342900" lvl="0" indent="-342900" algn="l" rtl="0">
              <a:lnSpc>
                <a:spcPct val="115000"/>
              </a:lnSpc>
              <a:spcBef>
                <a:spcPts val="800"/>
              </a:spcBef>
              <a:spcAft>
                <a:spcPts val="0"/>
              </a:spcAft>
              <a:buClr>
                <a:schemeClr val="dk1"/>
              </a:buClr>
              <a:buSzPts val="1700"/>
              <a:buChar char="•"/>
            </a:pPr>
            <a:r>
              <a:rPr lang="en-US" sz="1600" dirty="0"/>
              <a:t>Title IA and Title IC have specific project codes for prior year carryover: </a:t>
            </a:r>
            <a:endParaRPr sz="1600" dirty="0"/>
          </a:p>
          <a:p>
            <a:pPr marL="800100" lvl="1" indent="-320040" algn="l" rtl="0">
              <a:lnSpc>
                <a:spcPct val="115000"/>
              </a:lnSpc>
              <a:spcBef>
                <a:spcPts val="0"/>
              </a:spcBef>
              <a:spcAft>
                <a:spcPts val="0"/>
              </a:spcAft>
              <a:buClr>
                <a:schemeClr val="dk1"/>
              </a:buClr>
              <a:buSzPts val="1700"/>
              <a:buChar char="o"/>
            </a:pPr>
            <a:r>
              <a:rPr lang="en-US" sz="1600" dirty="0"/>
              <a:t>Title IA – 4508</a:t>
            </a:r>
            <a:endParaRPr sz="1600" dirty="0"/>
          </a:p>
          <a:p>
            <a:pPr marL="800100" lvl="1" indent="-320040" algn="l" rtl="0">
              <a:lnSpc>
                <a:spcPct val="115000"/>
              </a:lnSpc>
              <a:spcBef>
                <a:spcPts val="0"/>
              </a:spcBef>
              <a:spcAft>
                <a:spcPts val="0"/>
              </a:spcAft>
              <a:buClr>
                <a:schemeClr val="dk1"/>
              </a:buClr>
              <a:buSzPts val="1700"/>
              <a:buChar char="o"/>
            </a:pPr>
            <a:r>
              <a:rPr lang="en-US" sz="1600" dirty="0"/>
              <a:t>Title IC – 4509. </a:t>
            </a:r>
            <a:endParaRPr sz="1600" dirty="0"/>
          </a:p>
        </p:txBody>
      </p:sp>
      <p:sp>
        <p:nvSpPr>
          <p:cNvPr id="271" name="Google Shape;271;g1df855de5c5_6_0"/>
          <p:cNvSpPr txBox="1">
            <a:spLocks noGrp="1"/>
          </p:cNvSpPr>
          <p:nvPr>
            <p:ph type="body" idx="2"/>
          </p:nvPr>
        </p:nvSpPr>
        <p:spPr>
          <a:xfrm>
            <a:off x="5462703" y="338963"/>
            <a:ext cx="2161915" cy="5034723"/>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600"/>
              </a:spcBef>
              <a:spcAft>
                <a:spcPts val="0"/>
              </a:spcAft>
              <a:buClr>
                <a:schemeClr val="dk1"/>
              </a:buClr>
              <a:buSzPts val="880"/>
              <a:buNone/>
            </a:pPr>
            <a:r>
              <a:rPr lang="en-US" sz="1600" b="1" dirty="0">
                <a:solidFill>
                  <a:srgbClr val="002A4B"/>
                </a:solidFill>
              </a:rPr>
              <a:t>Program Codes </a:t>
            </a:r>
            <a:br>
              <a:rPr lang="en-US" b="1" dirty="0">
                <a:solidFill>
                  <a:srgbClr val="002A4B"/>
                </a:solidFill>
              </a:rPr>
            </a:br>
            <a:r>
              <a:rPr lang="en-US" sz="1200" dirty="0">
                <a:solidFill>
                  <a:srgbClr val="002A4B"/>
                </a:solidFill>
              </a:rPr>
              <a:t>(see Claims Information Table of the program’s claim)</a:t>
            </a:r>
            <a:endParaRPr sz="1200" b="1" dirty="0">
              <a:solidFill>
                <a:srgbClr val="002A4B"/>
              </a:solidFill>
            </a:endParaRPr>
          </a:p>
          <a:p>
            <a:pPr marL="342900" lvl="0" indent="-342900" algn="l" rtl="0">
              <a:lnSpc>
                <a:spcPct val="115000"/>
              </a:lnSpc>
              <a:spcBef>
                <a:spcPts val="800"/>
              </a:spcBef>
              <a:spcAft>
                <a:spcPts val="0"/>
              </a:spcAft>
              <a:buSzPts val="1700"/>
              <a:buChar char="•"/>
            </a:pPr>
            <a:r>
              <a:rPr lang="en-US" sz="1600" dirty="0">
                <a:solidFill>
                  <a:srgbClr val="002A4B"/>
                </a:solidFill>
              </a:rPr>
              <a:t>Some districts use alternate Program Codes to internally track data. </a:t>
            </a:r>
            <a:endParaRPr sz="1600" dirty="0"/>
          </a:p>
          <a:p>
            <a:pPr marL="342900" lvl="0" indent="-342900" algn="l" rtl="0">
              <a:lnSpc>
                <a:spcPct val="115000"/>
              </a:lnSpc>
              <a:spcBef>
                <a:spcPts val="0"/>
              </a:spcBef>
              <a:spcAft>
                <a:spcPts val="0"/>
              </a:spcAft>
              <a:buSzPts val="1700"/>
              <a:buChar char="•"/>
            </a:pPr>
            <a:r>
              <a:rPr lang="en-US" sz="1600" dirty="0">
                <a:solidFill>
                  <a:srgbClr val="002A4B"/>
                </a:solidFill>
              </a:rPr>
              <a:t>For all uploaded ledgers, the Program Code must match the Program Code in the CASA. </a:t>
            </a:r>
            <a:endParaRPr sz="1600" dirty="0"/>
          </a:p>
        </p:txBody>
      </p:sp>
      <p:sp>
        <p:nvSpPr>
          <p:cNvPr id="272" name="Google Shape;272;g1df855de5c5_6_0"/>
          <p:cNvSpPr txBox="1">
            <a:spLocks noGrp="1"/>
          </p:cNvSpPr>
          <p:nvPr>
            <p:ph type="body" idx="3"/>
          </p:nvPr>
        </p:nvSpPr>
        <p:spPr>
          <a:xfrm>
            <a:off x="7750146" y="341313"/>
            <a:ext cx="2163647" cy="50482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600"/>
              </a:spcBef>
              <a:spcAft>
                <a:spcPts val="0"/>
              </a:spcAft>
              <a:buClr>
                <a:schemeClr val="dk1"/>
              </a:buClr>
              <a:buSzPts val="935"/>
              <a:buNone/>
            </a:pPr>
            <a:r>
              <a:rPr lang="en-US" b="1" dirty="0">
                <a:solidFill>
                  <a:srgbClr val="002A4B"/>
                </a:solidFill>
              </a:rPr>
              <a:t>Object Codes </a:t>
            </a:r>
            <a:br>
              <a:rPr lang="en-US" b="1" dirty="0">
                <a:solidFill>
                  <a:srgbClr val="002A4B"/>
                </a:solidFill>
              </a:rPr>
            </a:br>
            <a:r>
              <a:rPr lang="en-US" sz="1200" dirty="0">
                <a:solidFill>
                  <a:srgbClr val="002A4B"/>
                </a:solidFill>
              </a:rPr>
              <a:t>(see </a:t>
            </a:r>
            <a:r>
              <a:rPr lang="en-US" sz="1200" u="sng" dirty="0">
                <a:solidFill>
                  <a:schemeClr val="hlink"/>
                </a:solidFill>
                <a:hlinkClick r:id="rId3"/>
              </a:rPr>
              <a:t>Account Descriptions</a:t>
            </a:r>
            <a:r>
              <a:rPr lang="en-US" sz="1200" dirty="0"/>
              <a:t>)</a:t>
            </a:r>
            <a:endParaRPr sz="1200" dirty="0">
              <a:solidFill>
                <a:srgbClr val="002A4B"/>
              </a:solidFill>
            </a:endParaRPr>
          </a:p>
          <a:p>
            <a:pPr marL="342900" lvl="0" indent="-342900" algn="l" rtl="0">
              <a:lnSpc>
                <a:spcPct val="115000"/>
              </a:lnSpc>
              <a:spcBef>
                <a:spcPts val="800"/>
              </a:spcBef>
              <a:spcAft>
                <a:spcPts val="0"/>
              </a:spcAft>
              <a:buSzPts val="1700"/>
              <a:buChar char="•"/>
            </a:pPr>
            <a:r>
              <a:rPr lang="en-US" sz="1600" dirty="0">
                <a:solidFill>
                  <a:srgbClr val="002A4B"/>
                </a:solidFill>
              </a:rPr>
              <a:t>The Department looks at codes to determine allowability of the activities. </a:t>
            </a:r>
            <a:endParaRPr sz="1600" dirty="0"/>
          </a:p>
          <a:p>
            <a:pPr marL="342900" lvl="0" indent="-342900" algn="l" rtl="0">
              <a:lnSpc>
                <a:spcPct val="115000"/>
              </a:lnSpc>
              <a:spcBef>
                <a:spcPts val="0"/>
              </a:spcBef>
              <a:spcAft>
                <a:spcPts val="0"/>
              </a:spcAft>
              <a:buSzPts val="1700"/>
              <a:buChar char="•"/>
            </a:pPr>
            <a:r>
              <a:rPr lang="en-US" sz="1600" dirty="0">
                <a:solidFill>
                  <a:srgbClr val="002A4B"/>
                </a:solidFill>
              </a:rPr>
              <a:t>Last three digits in the Account Code.</a:t>
            </a:r>
            <a:endParaRPr sz="1600" dirty="0"/>
          </a:p>
          <a:p>
            <a:pPr marL="457200" lvl="0" indent="-228600" algn="l" rtl="0">
              <a:lnSpc>
                <a:spcPct val="100000"/>
              </a:lnSpc>
              <a:spcBef>
                <a:spcPts val="600"/>
              </a:spcBef>
              <a:spcAft>
                <a:spcPts val="0"/>
              </a:spcAft>
              <a:buSzPts val="1800"/>
              <a:buNone/>
            </a:pPr>
            <a:endParaRPr b="1" dirty="0"/>
          </a:p>
        </p:txBody>
      </p:sp>
      <p:pic>
        <p:nvPicPr>
          <p:cNvPr id="274" name="Google Shape;274;g1df855de5c5_6_0" descr="Screenshot of Title IVA transferred in header of the claims screen - CFDA #84.424A - Program 431 (circled in red for emphasis) - Project 4669"/>
          <p:cNvPicPr preferRelativeResize="0"/>
          <p:nvPr/>
        </p:nvPicPr>
        <p:blipFill rotWithShape="1">
          <a:blip r:embed="rId4">
            <a:alphaModFix/>
          </a:blip>
          <a:srcRect/>
          <a:stretch/>
        </p:blipFill>
        <p:spPr>
          <a:xfrm>
            <a:off x="3088560" y="4688311"/>
            <a:ext cx="6817439" cy="347161"/>
          </a:xfrm>
          <a:prstGeom prst="rect">
            <a:avLst/>
          </a:prstGeom>
          <a:noFill/>
          <a:ln>
            <a:noFill/>
          </a:ln>
        </p:spPr>
      </p:pic>
      <p:sp>
        <p:nvSpPr>
          <p:cNvPr id="273" name="Google Shape;273;g1df855de5c5_6_0"/>
          <p:cNvSpPr txBox="1">
            <a:spLocks noGrp="1"/>
          </p:cNvSpPr>
          <p:nvPr>
            <p:ph type="sldNum" idx="12"/>
          </p:nvPr>
        </p:nvSpPr>
        <p:spPr>
          <a:xfrm>
            <a:off x="9162472" y="5389563"/>
            <a:ext cx="743527" cy="211138"/>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15</a:t>
            </a:fld>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g20ee86fb039_0_1"/>
          <p:cNvSpPr txBox="1">
            <a:spLocks noGrp="1"/>
          </p:cNvSpPr>
          <p:nvPr>
            <p:ph type="title"/>
          </p:nvPr>
        </p:nvSpPr>
        <p:spPr>
          <a:xfrm>
            <a:off x="279400" y="341313"/>
            <a:ext cx="2247900" cy="504825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r>
              <a:rPr lang="en-US" dirty="0"/>
              <a:t>Importance of Codes: Object Codes</a:t>
            </a:r>
            <a:endParaRPr dirty="0"/>
          </a:p>
        </p:txBody>
      </p:sp>
      <p:sp>
        <p:nvSpPr>
          <p:cNvPr id="280" name="Google Shape;280;g20ee86fb039_0_1"/>
          <p:cNvSpPr txBox="1">
            <a:spLocks noGrp="1"/>
          </p:cNvSpPr>
          <p:nvPr>
            <p:ph type="body" idx="1"/>
          </p:nvPr>
        </p:nvSpPr>
        <p:spPr>
          <a:xfrm>
            <a:off x="3048000" y="325438"/>
            <a:ext cx="6857999" cy="1712422"/>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600"/>
              </a:spcBef>
              <a:spcAft>
                <a:spcPts val="0"/>
              </a:spcAft>
              <a:buSzPts val="1600"/>
              <a:buNone/>
            </a:pPr>
            <a:r>
              <a:rPr lang="en-US" i="0" dirty="0"/>
              <a:t>Make sure the object code is allowable for the program. The Department consultant’s use these codes to determine allowability of the program’s activities.</a:t>
            </a:r>
            <a:endParaRPr dirty="0"/>
          </a:p>
          <a:p>
            <a:pPr marL="0" lvl="0" indent="0" algn="l" rtl="0">
              <a:lnSpc>
                <a:spcPct val="115000"/>
              </a:lnSpc>
              <a:spcBef>
                <a:spcPts val="600"/>
              </a:spcBef>
              <a:spcAft>
                <a:spcPts val="0"/>
              </a:spcAft>
              <a:buSzPts val="1600"/>
              <a:buNone/>
            </a:pPr>
            <a:endParaRPr sz="500" i="0" dirty="0"/>
          </a:p>
          <a:p>
            <a:pPr marL="0" lvl="0" indent="0" algn="l" rtl="0">
              <a:lnSpc>
                <a:spcPct val="115000"/>
              </a:lnSpc>
              <a:spcBef>
                <a:spcPts val="600"/>
              </a:spcBef>
              <a:spcAft>
                <a:spcPts val="0"/>
              </a:spcAft>
              <a:buSzPts val="1600"/>
              <a:buNone/>
            </a:pPr>
            <a:r>
              <a:rPr lang="en-US" b="1" i="0" dirty="0"/>
              <a:t>Allowable &amp; Unallowable Supplies Example (By Object Code)</a:t>
            </a:r>
            <a:endParaRPr b="1" dirty="0"/>
          </a:p>
          <a:p>
            <a:pPr marL="457200" lvl="0" indent="-228600" algn="l" rtl="0">
              <a:lnSpc>
                <a:spcPct val="115000"/>
              </a:lnSpc>
              <a:spcBef>
                <a:spcPts val="600"/>
              </a:spcBef>
              <a:spcAft>
                <a:spcPts val="0"/>
              </a:spcAft>
              <a:buSzPts val="1600"/>
              <a:buNone/>
            </a:pPr>
            <a:endParaRPr i="0" dirty="0"/>
          </a:p>
        </p:txBody>
      </p:sp>
      <p:sp>
        <p:nvSpPr>
          <p:cNvPr id="281" name="Google Shape;281;g20ee86fb039_0_1"/>
          <p:cNvSpPr txBox="1">
            <a:spLocks noGrp="1"/>
          </p:cNvSpPr>
          <p:nvPr>
            <p:ph type="body" idx="2"/>
          </p:nvPr>
        </p:nvSpPr>
        <p:spPr>
          <a:xfrm>
            <a:off x="3048000" y="2071263"/>
            <a:ext cx="3381363" cy="33183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600"/>
              </a:spcBef>
              <a:spcAft>
                <a:spcPts val="0"/>
              </a:spcAft>
              <a:buSzPts val="1100"/>
              <a:buNone/>
            </a:pPr>
            <a:r>
              <a:rPr lang="en-US" dirty="0"/>
              <a:t>Allowable: 612 – Instructional</a:t>
            </a:r>
            <a:endParaRPr dirty="0"/>
          </a:p>
        </p:txBody>
      </p:sp>
      <p:sp>
        <p:nvSpPr>
          <p:cNvPr id="282" name="Google Shape;282;g20ee86fb039_0_1"/>
          <p:cNvSpPr txBox="1">
            <a:spLocks noGrp="1"/>
          </p:cNvSpPr>
          <p:nvPr>
            <p:ph type="body" idx="3"/>
          </p:nvPr>
        </p:nvSpPr>
        <p:spPr>
          <a:xfrm>
            <a:off x="6524636" y="2071263"/>
            <a:ext cx="3381364" cy="33183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600"/>
              </a:spcBef>
              <a:spcAft>
                <a:spcPts val="0"/>
              </a:spcAft>
              <a:buSzPts val="1100"/>
              <a:buNone/>
            </a:pPr>
            <a:r>
              <a:rPr lang="en-US" dirty="0"/>
              <a:t>Unallowable: 617 – Building construction</a:t>
            </a:r>
            <a:endParaRPr dirty="0"/>
          </a:p>
        </p:txBody>
      </p:sp>
      <p:pic>
        <p:nvPicPr>
          <p:cNvPr id="284" name="Google Shape;284;g20ee86fb039_0_1" descr="Screenshot of supply (6xx) object codes"/>
          <p:cNvPicPr preferRelativeResize="0"/>
          <p:nvPr/>
        </p:nvPicPr>
        <p:blipFill rotWithShape="1">
          <a:blip r:embed="rId3">
            <a:alphaModFix/>
          </a:blip>
          <a:srcRect/>
          <a:stretch/>
        </p:blipFill>
        <p:spPr>
          <a:xfrm>
            <a:off x="3661580" y="3677141"/>
            <a:ext cx="5726112" cy="1712422"/>
          </a:xfrm>
          <a:prstGeom prst="rect">
            <a:avLst/>
          </a:prstGeom>
          <a:noFill/>
          <a:ln w="9525" cap="flat" cmpd="sng">
            <a:solidFill>
              <a:srgbClr val="D8D8D8"/>
            </a:solidFill>
            <a:prstDash val="solid"/>
            <a:round/>
            <a:headEnd type="none" w="sm" len="sm"/>
            <a:tailEnd type="none" w="sm" len="sm"/>
          </a:ln>
        </p:spPr>
      </p:pic>
      <p:sp>
        <p:nvSpPr>
          <p:cNvPr id="283" name="Google Shape;283;g20ee86fb039_0_1"/>
          <p:cNvSpPr txBox="1">
            <a:spLocks noGrp="1"/>
          </p:cNvSpPr>
          <p:nvPr>
            <p:ph type="sldNum" idx="12"/>
          </p:nvPr>
        </p:nvSpPr>
        <p:spPr>
          <a:xfrm>
            <a:off x="9162472" y="5389563"/>
            <a:ext cx="743527" cy="211138"/>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16</a:t>
            </a:fld>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24"/>
          <p:cNvSpPr txBox="1">
            <a:spLocks noGrp="1"/>
          </p:cNvSpPr>
          <p:nvPr>
            <p:ph type="title"/>
          </p:nvPr>
        </p:nvSpPr>
        <p:spPr>
          <a:xfrm>
            <a:off x="279399" y="341313"/>
            <a:ext cx="2247901" cy="504825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r>
              <a:rPr lang="en-US" dirty="0"/>
              <a:t>General Claim Guidance</a:t>
            </a:r>
            <a:endParaRPr dirty="0"/>
          </a:p>
        </p:txBody>
      </p:sp>
      <p:sp>
        <p:nvSpPr>
          <p:cNvPr id="302" name="Google Shape;302;p24"/>
          <p:cNvSpPr txBox="1">
            <a:spLocks noGrp="1"/>
          </p:cNvSpPr>
          <p:nvPr>
            <p:ph type="body" idx="1"/>
          </p:nvPr>
        </p:nvSpPr>
        <p:spPr>
          <a:xfrm>
            <a:off x="3048000" y="325438"/>
            <a:ext cx="6858000" cy="5064125"/>
          </a:xfrm>
          <a:prstGeom prst="rect">
            <a:avLst/>
          </a:prstGeom>
          <a:noFill/>
          <a:ln>
            <a:noFill/>
          </a:ln>
        </p:spPr>
        <p:txBody>
          <a:bodyPr spcFirstLastPara="1" wrap="square" lIns="91425" tIns="45700" rIns="91425" bIns="45700" anchor="t" anchorCtr="0">
            <a:normAutofit fontScale="85000" lnSpcReduction="10000"/>
          </a:bodyPr>
          <a:lstStyle/>
          <a:p>
            <a:pPr marL="228600" lvl="0" indent="-228600" algn="l" rtl="0">
              <a:lnSpc>
                <a:spcPct val="100000"/>
              </a:lnSpc>
              <a:spcBef>
                <a:spcPts val="800"/>
              </a:spcBef>
              <a:spcAft>
                <a:spcPts val="0"/>
              </a:spcAft>
              <a:buSzPct val="100000"/>
              <a:buChar char="•"/>
            </a:pPr>
            <a:r>
              <a:rPr lang="en-US" dirty="0"/>
              <a:t>Claim documentation is the agency’s year-to-date ledger, so it is important to get expenditures coded correctly throughout the year.</a:t>
            </a:r>
            <a:endParaRPr dirty="0"/>
          </a:p>
          <a:p>
            <a:pPr marL="228600" indent="-228600">
              <a:buSzPct val="100000"/>
            </a:pPr>
            <a:r>
              <a:rPr lang="en-US" dirty="0"/>
              <a:t>Pay 3rd party provider directly. Do not pay nonpublic schools directly! Nonpublic schools do not receive allocations; their eligible students receive equitable services from and determined by the public agency.</a:t>
            </a:r>
          </a:p>
          <a:p>
            <a:pPr marL="685800" lvl="1" indent="-228600">
              <a:buSzPct val="100000"/>
            </a:pPr>
            <a:r>
              <a:rPr lang="en-US" dirty="0"/>
              <a:t>Withhold the amount(s) for equitable services to provide nonpublic school students services throughout the school year. </a:t>
            </a:r>
          </a:p>
          <a:p>
            <a:pPr marL="685800" lvl="1" indent="-228600">
              <a:buSzPct val="100000"/>
            </a:pPr>
            <a:r>
              <a:rPr lang="en-US" dirty="0"/>
              <a:t>For Title IA administration and parent involvement on behalf of the nonpublic schools, public agencies should use the facilities code to differentiate between the portion used for the public agency and the portion(s) used for the nonpublic school(s).</a:t>
            </a:r>
            <a:endParaRPr dirty="0"/>
          </a:p>
          <a:p>
            <a:pPr marL="228600" lvl="0" indent="-228600" algn="l" rtl="0">
              <a:lnSpc>
                <a:spcPct val="100000"/>
              </a:lnSpc>
              <a:spcBef>
                <a:spcPts val="800"/>
              </a:spcBef>
              <a:spcAft>
                <a:spcPts val="0"/>
              </a:spcAft>
              <a:buSzPct val="100000"/>
              <a:buChar char="•"/>
            </a:pPr>
            <a:r>
              <a:rPr lang="en-US" dirty="0"/>
              <a:t>Communicate regularly with staff regarding allowable uses of the federal funds. </a:t>
            </a:r>
            <a:endParaRPr dirty="0"/>
          </a:p>
          <a:p>
            <a:pPr marL="685800" lvl="1" indent="-228600">
              <a:buSzPct val="79999"/>
            </a:pPr>
            <a:r>
              <a:rPr lang="en-US" dirty="0"/>
              <a:t>Guidance on allowability of activities and the appropriate equitable procedure, see the </a:t>
            </a:r>
            <a:r>
              <a:rPr lang="en-US" u="sng" dirty="0">
                <a:solidFill>
                  <a:schemeClr val="hlink"/>
                </a:solidFill>
                <a:hlinkClick r:id="rId3"/>
              </a:rPr>
              <a:t>Equitable Services</a:t>
            </a:r>
            <a:r>
              <a:rPr lang="en-US" dirty="0"/>
              <a:t> heading can be found on the </a:t>
            </a:r>
            <a:r>
              <a:rPr lang="en-US" u="sng" dirty="0">
                <a:solidFill>
                  <a:schemeClr val="hlink"/>
                </a:solidFill>
                <a:hlinkClick r:id="rId4"/>
              </a:rPr>
              <a:t>ESSA Guidance and Allocations</a:t>
            </a:r>
            <a:r>
              <a:rPr lang="en-US" dirty="0"/>
              <a:t> page.</a:t>
            </a:r>
          </a:p>
          <a:p>
            <a:pPr marL="228600" lvl="0" indent="-228600" algn="l" rtl="0">
              <a:lnSpc>
                <a:spcPct val="100000"/>
              </a:lnSpc>
              <a:spcBef>
                <a:spcPts val="800"/>
              </a:spcBef>
              <a:spcAft>
                <a:spcPts val="0"/>
              </a:spcAft>
              <a:buSzPct val="100000"/>
              <a:buChar char="•"/>
            </a:pPr>
            <a:r>
              <a:rPr lang="en-US" dirty="0"/>
              <a:t>Take advantage of the resources provided by the Department.</a:t>
            </a: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Google Shape;313;p19"/>
          <p:cNvSpPr txBox="1">
            <a:spLocks noGrp="1"/>
          </p:cNvSpPr>
          <p:nvPr>
            <p:ph type="title"/>
          </p:nvPr>
        </p:nvSpPr>
        <p:spPr>
          <a:xfrm>
            <a:off x="279400" y="2124500"/>
            <a:ext cx="9626600" cy="1446014"/>
          </a:xfrm>
          <a:prstGeom prst="rect">
            <a:avLst/>
          </a:prstGeom>
          <a:noFill/>
          <a:ln>
            <a:noFill/>
          </a:ln>
        </p:spPr>
        <p:txBody>
          <a:bodyPr spcFirstLastPara="1" wrap="square" lIns="68575" tIns="34275" rIns="68575" bIns="34275" anchor="ctr" anchorCtr="0">
            <a:normAutofit/>
          </a:bodyPr>
          <a:lstStyle/>
          <a:p>
            <a:pPr marL="0" lvl="0" indent="0" algn="l" rtl="0">
              <a:lnSpc>
                <a:spcPct val="100000"/>
              </a:lnSpc>
              <a:spcBef>
                <a:spcPts val="0"/>
              </a:spcBef>
              <a:spcAft>
                <a:spcPts val="0"/>
              </a:spcAft>
              <a:buClr>
                <a:schemeClr val="lt1"/>
              </a:buClr>
              <a:buSzPts val="2700"/>
              <a:buFont typeface="Arial"/>
              <a:buNone/>
            </a:pPr>
            <a:r>
              <a:rPr lang="en-US" dirty="0"/>
              <a:t>3. Carryover Allowances</a:t>
            </a:r>
            <a:endParaRP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22" name="Google Shape;322;p11"/>
          <p:cNvSpPr txBox="1">
            <a:spLocks noGrp="1"/>
          </p:cNvSpPr>
          <p:nvPr>
            <p:ph type="title"/>
          </p:nvPr>
        </p:nvSpPr>
        <p:spPr>
          <a:xfrm>
            <a:off x="279400" y="341313"/>
            <a:ext cx="3241040" cy="1304924"/>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r>
              <a:rPr lang="en-US" dirty="0"/>
              <a:t>Carryover and Excess Equitable Shares</a:t>
            </a:r>
            <a:endParaRPr dirty="0"/>
          </a:p>
        </p:txBody>
      </p:sp>
      <p:sp>
        <p:nvSpPr>
          <p:cNvPr id="321" name="Google Shape;321;p11"/>
          <p:cNvSpPr txBox="1">
            <a:spLocks noGrp="1"/>
          </p:cNvSpPr>
          <p:nvPr>
            <p:ph type="body" idx="1"/>
          </p:nvPr>
        </p:nvSpPr>
        <p:spPr>
          <a:xfrm>
            <a:off x="279401" y="1646237"/>
            <a:ext cx="3241040" cy="3743326"/>
          </a:xfrm>
          <a:prstGeom prst="rect">
            <a:avLst/>
          </a:prstGeom>
          <a:noFill/>
          <a:ln>
            <a:noFill/>
          </a:ln>
        </p:spPr>
        <p:txBody>
          <a:bodyPr spcFirstLastPara="1" wrap="square" lIns="91425" tIns="45700" rIns="91425" bIns="45700" anchor="t" anchorCtr="0">
            <a:normAutofit fontScale="92500" lnSpcReduction="20000"/>
          </a:bodyPr>
          <a:lstStyle/>
          <a:p>
            <a:pPr marL="0" lvl="0" indent="0" algn="l" rtl="0">
              <a:lnSpc>
                <a:spcPct val="100000"/>
              </a:lnSpc>
              <a:spcBef>
                <a:spcPts val="600"/>
              </a:spcBef>
              <a:spcAft>
                <a:spcPts val="0"/>
              </a:spcAft>
              <a:buSzPts val="2000"/>
              <a:buNone/>
            </a:pPr>
            <a:r>
              <a:rPr lang="en-US" dirty="0"/>
              <a:t>The carryover allowances depend on the program:</a:t>
            </a:r>
            <a:endParaRPr dirty="0"/>
          </a:p>
          <a:p>
            <a:pPr marL="457200" lvl="0" indent="-355600" algn="l" rtl="0">
              <a:lnSpc>
                <a:spcPct val="100000"/>
              </a:lnSpc>
              <a:spcBef>
                <a:spcPts val="600"/>
              </a:spcBef>
              <a:spcAft>
                <a:spcPts val="0"/>
              </a:spcAft>
              <a:buSzPts val="2000"/>
              <a:buChar char="•"/>
            </a:pPr>
            <a:r>
              <a:rPr lang="en-US" dirty="0"/>
              <a:t>Title IA - 15% if current year allocation over $50,000</a:t>
            </a:r>
          </a:p>
          <a:p>
            <a:r>
              <a:rPr lang="en-US" dirty="0"/>
              <a:t>Any “transferred” funds not used by the end of the fiscal year will be classified as carryover for the original program.</a:t>
            </a:r>
            <a:endParaRPr dirty="0"/>
          </a:p>
          <a:p>
            <a:pPr marL="457200" lvl="0" indent="-355600" algn="l" rtl="0">
              <a:lnSpc>
                <a:spcPct val="100000"/>
              </a:lnSpc>
              <a:spcBef>
                <a:spcPts val="600"/>
              </a:spcBef>
              <a:spcAft>
                <a:spcPts val="0"/>
              </a:spcAft>
              <a:buSzPts val="2000"/>
              <a:buChar char="•"/>
            </a:pPr>
            <a:r>
              <a:rPr lang="en-US" dirty="0"/>
              <a:t>*Amounts left for equitable services will revert to the district in the next year</a:t>
            </a:r>
            <a:endParaRPr dirty="0"/>
          </a:p>
        </p:txBody>
      </p:sp>
      <p:graphicFrame>
        <p:nvGraphicFramePr>
          <p:cNvPr id="319" name="Google Shape;319;p11"/>
          <p:cNvGraphicFramePr/>
          <p:nvPr>
            <p:extLst>
              <p:ext uri="{D42A27DB-BD31-4B8C-83A1-F6EECF244321}">
                <p14:modId xmlns:p14="http://schemas.microsoft.com/office/powerpoint/2010/main" val="4276466038"/>
              </p:ext>
            </p:extLst>
          </p:nvPr>
        </p:nvGraphicFramePr>
        <p:xfrm>
          <a:off x="3958624" y="341313"/>
          <a:ext cx="5947375" cy="5048251"/>
        </p:xfrm>
        <a:graphic>
          <a:graphicData uri="http://schemas.openxmlformats.org/drawingml/2006/table">
            <a:tbl>
              <a:tblPr firstRow="1" bandRow="1">
                <a:noFill/>
                <a:tableStyleId>{5EA7C283-C40E-4777-9A2D-29B9078A0B09}</a:tableStyleId>
              </a:tblPr>
              <a:tblGrid>
                <a:gridCol w="1953575">
                  <a:extLst>
                    <a:ext uri="{9D8B030D-6E8A-4147-A177-3AD203B41FA5}">
                      <a16:colId xmlns:a16="http://schemas.microsoft.com/office/drawing/2014/main" val="20000"/>
                    </a:ext>
                  </a:extLst>
                </a:gridCol>
                <a:gridCol w="3993800">
                  <a:extLst>
                    <a:ext uri="{9D8B030D-6E8A-4147-A177-3AD203B41FA5}">
                      <a16:colId xmlns:a16="http://schemas.microsoft.com/office/drawing/2014/main" val="20001"/>
                    </a:ext>
                  </a:extLst>
                </a:gridCol>
              </a:tblGrid>
              <a:tr h="334322">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ESEA Title Program</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Carryover Allowed?*</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0"/>
                  </a:ext>
                </a:extLst>
              </a:tr>
              <a:tr h="334322">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Title I, Section 1003</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Yes</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1"/>
                  </a:ext>
                </a:extLst>
              </a:tr>
              <a:tr h="1036387">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Title IA</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Yes, but districts with a current year allocation of $50,000 or more cannot carry forward more than 15% of its allocation without an approved waiver from the Department.*</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334322">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Title IC</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No, funds reallocated to eligible subgrantees</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3"/>
                  </a:ext>
                </a:extLst>
              </a:tr>
              <a:tr h="334322">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Title ID1</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Yes</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r h="334322">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Title ID2</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Yes</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5"/>
                  </a:ext>
                </a:extLst>
              </a:tr>
              <a:tr h="334322">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Title IIA</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Yes</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6"/>
                  </a:ext>
                </a:extLst>
              </a:tr>
              <a:tr h="334322">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Title IIIA – ELs</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Yes</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7"/>
                  </a:ext>
                </a:extLst>
              </a:tr>
              <a:tr h="334322">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Title IIIA – Immigrant</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Yes</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8"/>
                  </a:ext>
                </a:extLst>
              </a:tr>
              <a:tr h="334322">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Title IVA</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Yes</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9"/>
                  </a:ext>
                </a:extLst>
              </a:tr>
              <a:tr h="334322">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Title IVB</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Yes with an approved amendment</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10"/>
                  </a:ext>
                </a:extLst>
              </a:tr>
              <a:tr h="334322">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Title VB2</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Yes</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11"/>
                  </a:ext>
                </a:extLst>
              </a:tr>
              <a:tr h="334322">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McKinney-Vento</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Yes</a:t>
                      </a:r>
                      <a:endParaRPr sz="1400" u="none" strike="noStrike" cap="none" dirty="0"/>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12"/>
                  </a:ext>
                </a:extLst>
              </a:tr>
            </a:tbl>
          </a:graphicData>
        </a:graphic>
      </p:graphicFrame>
      <p:sp>
        <p:nvSpPr>
          <p:cNvPr id="320" name="Google Shape;320;p11"/>
          <p:cNvSpPr txBox="1">
            <a:spLocks noGrp="1"/>
          </p:cNvSpPr>
          <p:nvPr>
            <p:ph type="sldNum" idx="12"/>
          </p:nvPr>
        </p:nvSpPr>
        <p:spPr>
          <a:xfrm>
            <a:off x="9162472" y="5389563"/>
            <a:ext cx="743527" cy="211138"/>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19</a:t>
            </a:fld>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
          <p:cNvSpPr txBox="1">
            <a:spLocks noGrp="1"/>
          </p:cNvSpPr>
          <p:nvPr>
            <p:ph type="title"/>
          </p:nvPr>
        </p:nvSpPr>
        <p:spPr>
          <a:xfrm>
            <a:off x="718414" y="889000"/>
            <a:ext cx="3607667" cy="1321800"/>
          </a:xfrm>
          <a:prstGeom prst="rect">
            <a:avLst/>
          </a:prstGeom>
          <a:noFill/>
          <a:ln>
            <a:noFill/>
          </a:ln>
        </p:spPr>
        <p:txBody>
          <a:bodyPr spcFirstLastPara="1" wrap="square" lIns="101575" tIns="101575" rIns="101575" bIns="101575" anchor="t" anchorCtr="0">
            <a:noAutofit/>
          </a:bodyPr>
          <a:lstStyle/>
          <a:p>
            <a:pPr marL="0" marR="0" lvl="0" indent="0" algn="l" rtl="0">
              <a:lnSpc>
                <a:spcPct val="100000"/>
              </a:lnSpc>
              <a:spcBef>
                <a:spcPts val="0"/>
              </a:spcBef>
              <a:spcAft>
                <a:spcPts val="0"/>
              </a:spcAft>
              <a:buClr>
                <a:srgbClr val="FFFFFF"/>
              </a:buClr>
              <a:buSzPts val="2400"/>
              <a:buNone/>
            </a:pPr>
            <a:r>
              <a:rPr lang="en-US" dirty="0"/>
              <a:t>Every Student Succeeds Act (ESSA) Claims Process Webinar</a:t>
            </a:r>
            <a:endParaRPr dirty="0">
              <a:latin typeface="Arial"/>
              <a:ea typeface="Arial"/>
              <a:cs typeface="Arial"/>
              <a:sym typeface="Arial"/>
            </a:endParaRPr>
          </a:p>
        </p:txBody>
      </p:sp>
      <p:sp>
        <p:nvSpPr>
          <p:cNvPr id="148" name="Google Shape;148;p2"/>
          <p:cNvSpPr txBox="1">
            <a:spLocks noGrp="1"/>
          </p:cNvSpPr>
          <p:nvPr>
            <p:ph type="body" idx="1"/>
          </p:nvPr>
        </p:nvSpPr>
        <p:spPr>
          <a:xfrm>
            <a:off x="718500" y="2210676"/>
            <a:ext cx="3607800" cy="3066300"/>
          </a:xfrm>
          <a:prstGeom prst="rect">
            <a:avLst/>
          </a:prstGeom>
          <a:noFill/>
          <a:ln>
            <a:noFill/>
          </a:ln>
        </p:spPr>
        <p:txBody>
          <a:bodyPr spcFirstLastPara="1" wrap="square" lIns="68575" tIns="68575" rIns="68575" bIns="68575" anchor="t" anchorCtr="0">
            <a:noAutofit/>
          </a:bodyPr>
          <a:lstStyle/>
          <a:p>
            <a:pPr marL="0" lvl="0" indent="0" algn="l" rtl="0">
              <a:lnSpc>
                <a:spcPct val="100000"/>
              </a:lnSpc>
              <a:spcBef>
                <a:spcPts val="0"/>
              </a:spcBef>
              <a:spcAft>
                <a:spcPts val="0"/>
              </a:spcAft>
              <a:buClr>
                <a:schemeClr val="lt1"/>
              </a:buClr>
              <a:buSzPts val="1600"/>
              <a:buNone/>
            </a:pPr>
            <a:r>
              <a:rPr lang="en-US" dirty="0"/>
              <a:t>The purpose of today’s webinar is to provide school districts, area education agencies (AEAs), and state agencies with information on how to submit a required quarterly claim in the Consolidated Application, which is located in the Consolidated Accountability and Support Application (CASA).</a:t>
            </a:r>
            <a:endParaRPr dirty="0"/>
          </a:p>
        </p:txBody>
      </p:sp>
      <p:sp>
        <p:nvSpPr>
          <p:cNvPr id="149" name="Google Shape;149;p2"/>
          <p:cNvSpPr txBox="1">
            <a:spLocks noGrp="1"/>
          </p:cNvSpPr>
          <p:nvPr>
            <p:ph type="body" idx="2"/>
          </p:nvPr>
        </p:nvSpPr>
        <p:spPr>
          <a:xfrm>
            <a:off x="5700250" y="889000"/>
            <a:ext cx="3856333" cy="3936900"/>
          </a:xfrm>
          <a:prstGeom prst="rect">
            <a:avLst/>
          </a:prstGeom>
          <a:noFill/>
          <a:ln>
            <a:noFill/>
          </a:ln>
        </p:spPr>
        <p:txBody>
          <a:bodyPr spcFirstLastPara="1" wrap="square" lIns="91425" tIns="91425" rIns="91425" bIns="91425" anchor="t" anchorCtr="0">
            <a:noAutofit/>
          </a:bodyPr>
          <a:lstStyle/>
          <a:p>
            <a:pPr marL="457200" lvl="0" indent="-342900" algn="l" rtl="0">
              <a:lnSpc>
                <a:spcPct val="150000"/>
              </a:lnSpc>
              <a:spcBef>
                <a:spcPts val="300"/>
              </a:spcBef>
              <a:spcAft>
                <a:spcPts val="0"/>
              </a:spcAft>
              <a:buSzPts val="1800"/>
              <a:buAutoNum type="arabicPeriod"/>
            </a:pPr>
            <a:r>
              <a:rPr lang="en-US" dirty="0"/>
              <a:t>Overview of the Consolidated Application in the CASA</a:t>
            </a:r>
            <a:endParaRPr dirty="0"/>
          </a:p>
          <a:p>
            <a:pPr marL="457200" lvl="0" indent="-342900" algn="l" rtl="0">
              <a:lnSpc>
                <a:spcPct val="150000"/>
              </a:lnSpc>
              <a:spcBef>
                <a:spcPts val="300"/>
              </a:spcBef>
              <a:spcAft>
                <a:spcPts val="0"/>
              </a:spcAft>
              <a:buSzPts val="1800"/>
              <a:buAutoNum type="arabicPeriod"/>
            </a:pPr>
            <a:r>
              <a:rPr lang="en-US" dirty="0"/>
              <a:t>Reimbursement Claim Process in the Consolidated Application</a:t>
            </a:r>
            <a:endParaRPr dirty="0"/>
          </a:p>
          <a:p>
            <a:pPr marL="457200" lvl="0" indent="-342900" algn="l" rtl="0">
              <a:lnSpc>
                <a:spcPct val="150000"/>
              </a:lnSpc>
              <a:spcBef>
                <a:spcPts val="300"/>
              </a:spcBef>
              <a:spcAft>
                <a:spcPts val="0"/>
              </a:spcAft>
              <a:buSzPts val="1800"/>
              <a:buAutoNum type="arabicPeriod"/>
            </a:pPr>
            <a:r>
              <a:rPr lang="en-US" dirty="0"/>
              <a:t>Carryover Allowances</a:t>
            </a:r>
            <a:endParaRPr dirty="0"/>
          </a:p>
          <a:p>
            <a:pPr marL="457200" lvl="0" indent="-342900" algn="l" rtl="0">
              <a:lnSpc>
                <a:spcPct val="150000"/>
              </a:lnSpc>
              <a:spcBef>
                <a:spcPts val="300"/>
              </a:spcBef>
              <a:spcAft>
                <a:spcPts val="0"/>
              </a:spcAft>
              <a:buSzPts val="1800"/>
              <a:buAutoNum type="arabicPeriod"/>
            </a:pPr>
            <a:r>
              <a:rPr lang="en-US" dirty="0"/>
              <a:t>Important ESSA Guidance &amp; Resources</a:t>
            </a:r>
            <a:endParaRPr dirty="0"/>
          </a:p>
        </p:txBody>
      </p:sp>
      <p:sp>
        <p:nvSpPr>
          <p:cNvPr id="150" name="Google Shape;150;p2"/>
          <p:cNvSpPr txBox="1">
            <a:spLocks noGrp="1"/>
          </p:cNvSpPr>
          <p:nvPr>
            <p:ph type="sldNum" idx="4294967295"/>
          </p:nvPr>
        </p:nvSpPr>
        <p:spPr>
          <a:xfrm>
            <a:off x="9550400" y="5276850"/>
            <a:ext cx="609600" cy="438150"/>
          </a:xfrm>
          <a:prstGeom prst="rect">
            <a:avLst/>
          </a:prstGeom>
          <a:noFill/>
          <a:ln>
            <a:noFill/>
          </a:ln>
        </p:spPr>
        <p:txBody>
          <a:bodyPr spcFirstLastPara="1" wrap="square" lIns="101575" tIns="101575" rIns="101575" bIns="101575" anchor="ctr" anchorCtr="0">
            <a:noAutofit/>
          </a:bodyPr>
          <a:lstStyle/>
          <a:p>
            <a:pPr marL="0" lvl="0" indent="0" algn="r" rtl="0">
              <a:lnSpc>
                <a:spcPct val="100000"/>
              </a:lnSpc>
              <a:spcBef>
                <a:spcPts val="0"/>
              </a:spcBef>
              <a:spcAft>
                <a:spcPts val="0"/>
              </a:spcAft>
              <a:buSzPts val="1200"/>
              <a:buNone/>
            </a:pPr>
            <a:fld id="{00000000-1234-1234-1234-123412341234}" type="slidenum">
              <a:rPr lang="en-US">
                <a:latin typeface="Arial"/>
                <a:ea typeface="Arial"/>
                <a:cs typeface="Arial"/>
                <a:sym typeface="Arial"/>
              </a:rPr>
              <a:t>2</a:t>
            </a:fld>
            <a:endParaRPr dirty="0">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30" name="Google Shape;330;p61"/>
          <p:cNvSpPr txBox="1">
            <a:spLocks noGrp="1"/>
          </p:cNvSpPr>
          <p:nvPr>
            <p:ph type="title"/>
          </p:nvPr>
        </p:nvSpPr>
        <p:spPr>
          <a:xfrm>
            <a:off x="279400" y="341313"/>
            <a:ext cx="3241040" cy="1304924"/>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r>
              <a:rPr lang="en-US" dirty="0"/>
              <a:t>Title IA, Basic Programs – Excess Carryover Waivers</a:t>
            </a:r>
            <a:endParaRPr dirty="0"/>
          </a:p>
        </p:txBody>
      </p:sp>
      <p:sp>
        <p:nvSpPr>
          <p:cNvPr id="329" name="Google Shape;329;p61"/>
          <p:cNvSpPr txBox="1">
            <a:spLocks noGrp="1"/>
          </p:cNvSpPr>
          <p:nvPr>
            <p:ph type="body" idx="1"/>
          </p:nvPr>
        </p:nvSpPr>
        <p:spPr>
          <a:xfrm>
            <a:off x="279401" y="1646237"/>
            <a:ext cx="3241040" cy="3743326"/>
          </a:xfrm>
          <a:prstGeom prst="rect">
            <a:avLst/>
          </a:prstGeom>
          <a:noFill/>
          <a:ln>
            <a:noFill/>
          </a:ln>
        </p:spPr>
        <p:txBody>
          <a:bodyPr spcFirstLastPara="1" wrap="square" lIns="91425" tIns="45700" rIns="91425" bIns="45700" anchor="t" anchorCtr="0">
            <a:normAutofit fontScale="85000" lnSpcReduction="10000"/>
          </a:bodyPr>
          <a:lstStyle/>
          <a:p>
            <a:pPr marL="457200" lvl="0" indent="-355600" algn="l" rtl="0">
              <a:lnSpc>
                <a:spcPct val="100000"/>
              </a:lnSpc>
              <a:spcBef>
                <a:spcPts val="600"/>
              </a:spcBef>
              <a:spcAft>
                <a:spcPts val="0"/>
              </a:spcAft>
              <a:buSzPct val="117647"/>
              <a:buChar char="•"/>
            </a:pPr>
            <a:r>
              <a:rPr lang="en-US" dirty="0"/>
              <a:t>Section 1127 of the ESEA prohibits any district receiving more than $50,000 from carrying over more than 15% of its Title I, Part A allocation without an approved waiver from the Iowa Department of Education. </a:t>
            </a:r>
            <a:endParaRPr dirty="0"/>
          </a:p>
          <a:p>
            <a:pPr marL="457200" lvl="0" indent="-355600" algn="l" rtl="0">
              <a:lnSpc>
                <a:spcPct val="100000"/>
              </a:lnSpc>
              <a:spcBef>
                <a:spcPts val="600"/>
              </a:spcBef>
              <a:spcAft>
                <a:spcPts val="0"/>
              </a:spcAft>
              <a:buSzPct val="117647"/>
              <a:buChar char="•"/>
            </a:pPr>
            <a:r>
              <a:rPr lang="en-US" dirty="0"/>
              <a:t>A district may apply for such a waiver once every three years. If approved, the district may use the excess funds through the next school year. </a:t>
            </a:r>
            <a:endParaRPr dirty="0"/>
          </a:p>
          <a:p>
            <a:pPr marL="457200" lvl="0" indent="-228600" algn="l" rtl="0">
              <a:lnSpc>
                <a:spcPct val="100000"/>
              </a:lnSpc>
              <a:spcBef>
                <a:spcPts val="600"/>
              </a:spcBef>
              <a:spcAft>
                <a:spcPts val="0"/>
              </a:spcAft>
              <a:buSzPct val="117647"/>
              <a:buNone/>
            </a:pPr>
            <a:endParaRPr dirty="0"/>
          </a:p>
          <a:p>
            <a:pPr marL="457200" lvl="0" indent="-228600" algn="l" rtl="0">
              <a:lnSpc>
                <a:spcPct val="100000"/>
              </a:lnSpc>
              <a:spcBef>
                <a:spcPts val="600"/>
              </a:spcBef>
              <a:spcAft>
                <a:spcPts val="0"/>
              </a:spcAft>
              <a:buSzPct val="117647"/>
              <a:buNone/>
            </a:pPr>
            <a:endParaRPr dirty="0"/>
          </a:p>
        </p:txBody>
      </p:sp>
      <p:sp>
        <p:nvSpPr>
          <p:cNvPr id="327" name="Google Shape;327;p61"/>
          <p:cNvSpPr txBox="1">
            <a:spLocks noGrp="1"/>
          </p:cNvSpPr>
          <p:nvPr>
            <p:ph type="body" idx="4294967295"/>
          </p:nvPr>
        </p:nvSpPr>
        <p:spPr>
          <a:xfrm>
            <a:off x="4148138" y="341313"/>
            <a:ext cx="5732461" cy="5048250"/>
          </a:xfrm>
          <a:prstGeom prst="rect">
            <a:avLst/>
          </a:prstGeom>
          <a:noFill/>
          <a:ln>
            <a:noFill/>
          </a:ln>
        </p:spPr>
        <p:txBody>
          <a:bodyPr spcFirstLastPara="1" wrap="square" lIns="91425" tIns="45700" rIns="91425" bIns="45700" anchor="t" anchorCtr="0">
            <a:normAutofit/>
          </a:bodyPr>
          <a:lstStyle/>
          <a:p>
            <a:pPr marL="101600" lvl="0" indent="0" algn="l" rtl="0">
              <a:lnSpc>
                <a:spcPct val="100000"/>
              </a:lnSpc>
              <a:spcBef>
                <a:spcPts val="600"/>
              </a:spcBef>
              <a:spcAft>
                <a:spcPts val="0"/>
              </a:spcAft>
              <a:buSzPts val="2000"/>
              <a:buNone/>
            </a:pPr>
            <a:r>
              <a:rPr lang="en-US" dirty="0"/>
              <a:t>The following guidelines determined the approval of carryover waivers for 2022-2023:</a:t>
            </a:r>
            <a:endParaRPr dirty="0"/>
          </a:p>
          <a:p>
            <a:pPr marL="457200" lvl="0" indent="-228600" algn="l" rtl="0">
              <a:lnSpc>
                <a:spcPct val="100000"/>
              </a:lnSpc>
              <a:spcBef>
                <a:spcPts val="600"/>
              </a:spcBef>
              <a:spcAft>
                <a:spcPts val="0"/>
              </a:spcAft>
              <a:buSzPts val="2000"/>
              <a:buNone/>
            </a:pPr>
            <a:endParaRPr dirty="0"/>
          </a:p>
        </p:txBody>
      </p:sp>
      <p:graphicFrame>
        <p:nvGraphicFramePr>
          <p:cNvPr id="331" name="Google Shape;331;p61"/>
          <p:cNvGraphicFramePr/>
          <p:nvPr/>
        </p:nvGraphicFramePr>
        <p:xfrm>
          <a:off x="4315299" y="1564654"/>
          <a:ext cx="5590700" cy="1828860"/>
        </p:xfrm>
        <a:graphic>
          <a:graphicData uri="http://schemas.openxmlformats.org/drawingml/2006/table">
            <a:tbl>
              <a:tblPr firstRow="1">
                <a:noFill/>
                <a:tableStyleId>{5EA7C283-C40E-4777-9A2D-29B9078A0B09}</a:tableStyleId>
              </a:tblPr>
              <a:tblGrid>
                <a:gridCol w="2795350">
                  <a:extLst>
                    <a:ext uri="{9D8B030D-6E8A-4147-A177-3AD203B41FA5}">
                      <a16:colId xmlns:a16="http://schemas.microsoft.com/office/drawing/2014/main" val="20000"/>
                    </a:ext>
                  </a:extLst>
                </a:gridCol>
                <a:gridCol w="2795350">
                  <a:extLst>
                    <a:ext uri="{9D8B030D-6E8A-4147-A177-3AD203B41FA5}">
                      <a16:colId xmlns:a16="http://schemas.microsoft.com/office/drawing/2014/main" val="20001"/>
                    </a:ext>
                  </a:extLst>
                </a:gridCol>
              </a:tblGrid>
              <a:tr h="271650">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Last Waiver Granted</a:t>
                      </a:r>
                      <a:endParaRPr sz="1400" b="1"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Next Year for Waiver Eligibility</a:t>
                      </a:r>
                      <a:endParaRPr sz="1400" b="1" u="none" strike="noStrike" cap="none" dirty="0"/>
                    </a:p>
                  </a:txBody>
                  <a:tcPr marL="91450" marR="91450" marT="45725" marB="45725"/>
                </a:tc>
                <a:extLst>
                  <a:ext uri="{0D108BD9-81ED-4DB2-BD59-A6C34878D82A}">
                    <a16:rowId xmlns:a16="http://schemas.microsoft.com/office/drawing/2014/main" val="10000"/>
                  </a:ext>
                </a:extLst>
              </a:tr>
              <a:tr h="271650">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FY 20 (7/1/2019-6/30/2020)</a:t>
                      </a:r>
                      <a:endParaRPr sz="140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Current Year FY 23</a:t>
                      </a:r>
                      <a:endParaRPr sz="1400" u="none" strike="noStrike" cap="none" dirty="0"/>
                    </a:p>
                  </a:txBody>
                  <a:tcPr marL="91450" marR="91450" marT="45725" marB="45725"/>
                </a:tc>
                <a:extLst>
                  <a:ext uri="{0D108BD9-81ED-4DB2-BD59-A6C34878D82A}">
                    <a16:rowId xmlns:a16="http://schemas.microsoft.com/office/drawing/2014/main" val="10001"/>
                  </a:ext>
                </a:extLst>
              </a:tr>
              <a:tr h="271650">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FY 21 (7/1/2020-6/30/2021)</a:t>
                      </a:r>
                      <a:endParaRPr sz="140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FY 24</a:t>
                      </a:r>
                      <a:endParaRPr sz="1400" u="none" strike="noStrike" cap="none" dirty="0"/>
                    </a:p>
                  </a:txBody>
                  <a:tcPr marL="91450" marR="91450" marT="45725" marB="45725"/>
                </a:tc>
                <a:extLst>
                  <a:ext uri="{0D108BD9-81ED-4DB2-BD59-A6C34878D82A}">
                    <a16:rowId xmlns:a16="http://schemas.microsoft.com/office/drawing/2014/main" val="10002"/>
                  </a:ext>
                </a:extLst>
              </a:tr>
              <a:tr h="271650">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FY 22 (7/1/2021-6/30/2022)</a:t>
                      </a:r>
                      <a:endParaRPr sz="140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FY 25</a:t>
                      </a:r>
                      <a:endParaRPr sz="1400" u="none" strike="noStrike" cap="none" dirty="0"/>
                    </a:p>
                  </a:txBody>
                  <a:tcPr marL="91450" marR="91450" marT="45725" marB="45725"/>
                </a:tc>
                <a:extLst>
                  <a:ext uri="{0D108BD9-81ED-4DB2-BD59-A6C34878D82A}">
                    <a16:rowId xmlns:a16="http://schemas.microsoft.com/office/drawing/2014/main" val="10003"/>
                  </a:ext>
                </a:extLst>
              </a:tr>
              <a:tr h="271650">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FY 23 (7/1/2022-6/30/2023)</a:t>
                      </a:r>
                      <a:endParaRPr sz="140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FY 26</a:t>
                      </a:r>
                      <a:endParaRPr sz="1400" u="none" strike="noStrike" cap="none" dirty="0"/>
                    </a:p>
                  </a:txBody>
                  <a:tcPr marL="91450" marR="91450" marT="45725" marB="45725"/>
                </a:tc>
                <a:extLst>
                  <a:ext uri="{0D108BD9-81ED-4DB2-BD59-A6C34878D82A}">
                    <a16:rowId xmlns:a16="http://schemas.microsoft.com/office/drawing/2014/main" val="10004"/>
                  </a:ext>
                </a:extLst>
              </a:tr>
              <a:tr h="271650">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FY 24 (7/1/2023-6/30/2024)</a:t>
                      </a:r>
                      <a:endParaRPr sz="1400" u="none" strike="noStrike" cap="none" dirty="0"/>
                    </a:p>
                  </a:txBody>
                  <a:tcPr marL="91450" marR="91450" marT="45725" marB="45725"/>
                </a:tc>
                <a:tc>
                  <a:txBody>
                    <a:bodyPr/>
                    <a:lstStyle/>
                    <a:p>
                      <a:pPr marL="0" marR="0" lvl="0" indent="0" algn="l" rtl="0">
                        <a:lnSpc>
                          <a:spcPct val="100000"/>
                        </a:lnSpc>
                        <a:spcBef>
                          <a:spcPts val="0"/>
                        </a:spcBef>
                        <a:spcAft>
                          <a:spcPts val="0"/>
                        </a:spcAft>
                        <a:buClr>
                          <a:srgbClr val="000000"/>
                        </a:buClr>
                        <a:buSzPts val="1400"/>
                        <a:buFont typeface="Arial"/>
                        <a:buNone/>
                      </a:pPr>
                      <a:r>
                        <a:rPr lang="en-US" sz="1400" u="none" strike="noStrike" cap="none" dirty="0"/>
                        <a:t>FY 27</a:t>
                      </a:r>
                      <a:endParaRPr sz="1400" u="none" strike="noStrike" cap="none" dirty="0"/>
                    </a:p>
                  </a:txBody>
                  <a:tcPr marL="91450" marR="91450" marT="45725" marB="45725"/>
                </a:tc>
                <a:extLst>
                  <a:ext uri="{0D108BD9-81ED-4DB2-BD59-A6C34878D82A}">
                    <a16:rowId xmlns:a16="http://schemas.microsoft.com/office/drawing/2014/main" val="10005"/>
                  </a:ext>
                </a:extLst>
              </a:tr>
            </a:tbl>
          </a:graphicData>
        </a:graphic>
      </p:graphicFrame>
      <p:sp>
        <p:nvSpPr>
          <p:cNvPr id="328" name="Google Shape;328;p61"/>
          <p:cNvSpPr txBox="1">
            <a:spLocks noGrp="1"/>
          </p:cNvSpPr>
          <p:nvPr>
            <p:ph type="sldNum" idx="12"/>
          </p:nvPr>
        </p:nvSpPr>
        <p:spPr>
          <a:xfrm>
            <a:off x="9162472" y="5389563"/>
            <a:ext cx="743527" cy="211138"/>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20</a:t>
            </a:fld>
            <a:endParaRP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35"/>
        <p:cNvGrpSpPr/>
        <p:nvPr/>
      </p:nvGrpSpPr>
      <p:grpSpPr>
        <a:xfrm>
          <a:off x="0" y="0"/>
          <a:ext cx="0" cy="0"/>
          <a:chOff x="0" y="0"/>
          <a:chExt cx="0" cy="0"/>
        </a:xfrm>
      </p:grpSpPr>
      <p:sp>
        <p:nvSpPr>
          <p:cNvPr id="336" name="Google Shape;336;p23"/>
          <p:cNvSpPr txBox="1">
            <a:spLocks noGrp="1"/>
          </p:cNvSpPr>
          <p:nvPr>
            <p:ph type="title"/>
          </p:nvPr>
        </p:nvSpPr>
        <p:spPr>
          <a:xfrm>
            <a:off x="279400" y="2124500"/>
            <a:ext cx="9626600" cy="888832"/>
          </a:xfrm>
          <a:prstGeom prst="rect">
            <a:avLst/>
          </a:prstGeom>
          <a:noFill/>
          <a:ln>
            <a:noFill/>
          </a:ln>
        </p:spPr>
        <p:txBody>
          <a:bodyPr spcFirstLastPara="1" wrap="square" lIns="101575" tIns="101575" rIns="101575" bIns="101575" anchor="b" anchorCtr="0">
            <a:noAutofit/>
          </a:bodyPr>
          <a:lstStyle/>
          <a:p>
            <a:pPr marL="0" marR="0" lvl="0" indent="0" algn="l" rtl="0">
              <a:lnSpc>
                <a:spcPct val="115000"/>
              </a:lnSpc>
              <a:spcBef>
                <a:spcPts val="0"/>
              </a:spcBef>
              <a:spcAft>
                <a:spcPts val="0"/>
              </a:spcAft>
              <a:buClr>
                <a:schemeClr val="dk2"/>
              </a:buClr>
              <a:buSzPts val="3000"/>
              <a:buNone/>
            </a:pPr>
            <a:r>
              <a:rPr lang="en-US" dirty="0"/>
              <a:t>4. Important ESSA Guidance &amp; Resources</a:t>
            </a:r>
            <a:endParaRPr dirty="0"/>
          </a:p>
        </p:txBody>
      </p:sp>
      <p:sp>
        <p:nvSpPr>
          <p:cNvPr id="337" name="Google Shape;337;p23"/>
          <p:cNvSpPr txBox="1">
            <a:spLocks noGrp="1"/>
          </p:cNvSpPr>
          <p:nvPr>
            <p:ph type="body" idx="1"/>
          </p:nvPr>
        </p:nvSpPr>
        <p:spPr>
          <a:xfrm>
            <a:off x="279400" y="3020290"/>
            <a:ext cx="9626600" cy="539341"/>
          </a:xfrm>
          <a:prstGeom prst="rect">
            <a:avLst/>
          </a:prstGeom>
          <a:noFill/>
          <a:ln>
            <a:noFill/>
          </a:ln>
        </p:spPr>
        <p:txBody>
          <a:bodyPr spcFirstLastPara="1" wrap="square" lIns="101575" tIns="101575" rIns="101575" bIns="101575" anchor="t" anchorCtr="0">
            <a:noAutofit/>
          </a:bodyPr>
          <a:lstStyle/>
          <a:p>
            <a:pPr marL="0" lvl="0" indent="0" algn="l" rtl="0">
              <a:lnSpc>
                <a:spcPct val="115000"/>
              </a:lnSpc>
              <a:spcBef>
                <a:spcPts val="667"/>
              </a:spcBef>
              <a:spcAft>
                <a:spcPts val="0"/>
              </a:spcAft>
              <a:buSzPts val="1400"/>
              <a:buNone/>
            </a:pPr>
            <a:r>
              <a:rPr lang="en-US" dirty="0"/>
              <a:t>ESSA Guidance &amp; Allocations Page &amp; CASA Page</a:t>
            </a:r>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Google Shape;349;p27"/>
          <p:cNvSpPr txBox="1">
            <a:spLocks noGrp="1"/>
          </p:cNvSpPr>
          <p:nvPr>
            <p:ph type="sldNum" idx="12"/>
          </p:nvPr>
        </p:nvSpPr>
        <p:spPr>
          <a:xfrm>
            <a:off x="9162472" y="5389563"/>
            <a:ext cx="743528" cy="211138"/>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22</a:t>
            </a:fld>
            <a:endParaRPr dirty="0"/>
          </a:p>
        </p:txBody>
      </p:sp>
      <p:sp>
        <p:nvSpPr>
          <p:cNvPr id="350" name="Google Shape;350;p27"/>
          <p:cNvSpPr txBox="1">
            <a:spLocks noGrp="1"/>
          </p:cNvSpPr>
          <p:nvPr>
            <p:ph type="title"/>
          </p:nvPr>
        </p:nvSpPr>
        <p:spPr>
          <a:xfrm>
            <a:off x="279399" y="341313"/>
            <a:ext cx="2247901" cy="504825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r>
              <a:rPr lang="en-US" dirty="0"/>
              <a:t>Important Department Resources</a:t>
            </a:r>
            <a:endParaRPr dirty="0"/>
          </a:p>
        </p:txBody>
      </p:sp>
      <p:sp>
        <p:nvSpPr>
          <p:cNvPr id="351" name="Google Shape;351;p27"/>
          <p:cNvSpPr txBox="1">
            <a:spLocks noGrp="1"/>
          </p:cNvSpPr>
          <p:nvPr>
            <p:ph type="body" idx="1"/>
          </p:nvPr>
        </p:nvSpPr>
        <p:spPr>
          <a:xfrm>
            <a:off x="3048000" y="325438"/>
            <a:ext cx="6858000" cy="5064125"/>
          </a:xfrm>
          <a:prstGeom prst="rect">
            <a:avLst/>
          </a:prstGeom>
          <a:noFill/>
          <a:ln>
            <a:noFill/>
          </a:ln>
        </p:spPr>
        <p:txBody>
          <a:bodyPr spcFirstLastPara="1" wrap="square" lIns="91425" tIns="45700" rIns="91425" bIns="45700" anchor="t" anchorCtr="0">
            <a:normAutofit lnSpcReduction="10000"/>
          </a:bodyPr>
          <a:lstStyle/>
          <a:p>
            <a:pPr marL="457200" lvl="0" indent="-355600" algn="l" rtl="0">
              <a:lnSpc>
                <a:spcPct val="100000"/>
              </a:lnSpc>
              <a:spcBef>
                <a:spcPts val="800"/>
              </a:spcBef>
              <a:spcAft>
                <a:spcPts val="0"/>
              </a:spcAft>
              <a:buSzPts val="2000"/>
              <a:buChar char="•"/>
            </a:pPr>
            <a:r>
              <a:rPr lang="en-US" u="sng" dirty="0">
                <a:solidFill>
                  <a:schemeClr val="hlink"/>
                </a:solidFill>
                <a:hlinkClick r:id="rId3"/>
              </a:rPr>
              <a:t>ESSA Guidance and Allocations page</a:t>
            </a:r>
            <a:r>
              <a:rPr lang="en-US" dirty="0"/>
              <a:t> provides: </a:t>
            </a:r>
            <a:endParaRPr dirty="0"/>
          </a:p>
          <a:p>
            <a:pPr marL="914400" lvl="1" indent="-320040" algn="l" rtl="0">
              <a:lnSpc>
                <a:spcPct val="100000"/>
              </a:lnSpc>
              <a:spcBef>
                <a:spcPts val="800"/>
              </a:spcBef>
              <a:spcAft>
                <a:spcPts val="0"/>
              </a:spcAft>
              <a:buSzPts val="1440"/>
              <a:buChar char="o"/>
            </a:pPr>
            <a:r>
              <a:rPr lang="en-US" u="sng" dirty="0">
                <a:solidFill>
                  <a:schemeClr val="hlink"/>
                </a:solidFill>
                <a:hlinkClick r:id="rId4"/>
              </a:rPr>
              <a:t>Program contact information</a:t>
            </a:r>
            <a:r>
              <a:rPr lang="en-US" dirty="0"/>
              <a:t>, </a:t>
            </a:r>
            <a:endParaRPr dirty="0"/>
          </a:p>
          <a:p>
            <a:pPr marL="914400" lvl="1" indent="-320040" algn="l" rtl="0">
              <a:lnSpc>
                <a:spcPct val="100000"/>
              </a:lnSpc>
              <a:spcBef>
                <a:spcPts val="800"/>
              </a:spcBef>
              <a:spcAft>
                <a:spcPts val="0"/>
              </a:spcAft>
              <a:buSzPts val="1440"/>
              <a:buChar char="o"/>
            </a:pPr>
            <a:r>
              <a:rPr lang="en-US" dirty="0"/>
              <a:t>General guidance (e.g., </a:t>
            </a:r>
            <a:r>
              <a:rPr lang="en-US" u="sng" dirty="0">
                <a:solidFill>
                  <a:schemeClr val="hlink"/>
                </a:solidFill>
                <a:hlinkClick r:id="rId5"/>
              </a:rPr>
              <a:t>ESSA Use of Federal Grant Funds for Food or Drinks</a:t>
            </a:r>
            <a:r>
              <a:rPr lang="en-US" dirty="0"/>
              <a:t>, </a:t>
            </a:r>
            <a:r>
              <a:rPr lang="en-US" u="sng" dirty="0">
                <a:solidFill>
                  <a:schemeClr val="hlink"/>
                </a:solidFill>
                <a:hlinkClick r:id="rId6"/>
              </a:rPr>
              <a:t>Using Federal Funds for Professional Development Stipends</a:t>
            </a:r>
            <a:r>
              <a:rPr lang="en-US" dirty="0"/>
              <a:t>),</a:t>
            </a:r>
            <a:endParaRPr dirty="0"/>
          </a:p>
          <a:p>
            <a:pPr marL="914400" lvl="1" indent="-320040" algn="l" rtl="0">
              <a:lnSpc>
                <a:spcPct val="100000"/>
              </a:lnSpc>
              <a:spcBef>
                <a:spcPts val="800"/>
              </a:spcBef>
              <a:spcAft>
                <a:spcPts val="0"/>
              </a:spcAft>
              <a:buSzPts val="1440"/>
              <a:buChar char="o"/>
            </a:pPr>
            <a:r>
              <a:rPr lang="en-US" dirty="0"/>
              <a:t>Title-specific guidance and </a:t>
            </a:r>
            <a:endParaRPr dirty="0"/>
          </a:p>
          <a:p>
            <a:pPr marL="914400" lvl="1" indent="-320040" algn="l" rtl="0">
              <a:lnSpc>
                <a:spcPct val="100000"/>
              </a:lnSpc>
              <a:spcBef>
                <a:spcPts val="800"/>
              </a:spcBef>
              <a:spcAft>
                <a:spcPts val="0"/>
              </a:spcAft>
              <a:buSzPts val="1440"/>
              <a:buChar char="o"/>
            </a:pPr>
            <a:r>
              <a:rPr lang="en-US" dirty="0"/>
              <a:t>Program allocations. </a:t>
            </a:r>
            <a:endParaRPr dirty="0"/>
          </a:p>
          <a:p>
            <a:pPr marL="457200" lvl="0" indent="-355600" algn="l" rtl="0">
              <a:lnSpc>
                <a:spcPct val="100000"/>
              </a:lnSpc>
              <a:spcBef>
                <a:spcPts val="800"/>
              </a:spcBef>
              <a:spcAft>
                <a:spcPts val="0"/>
              </a:spcAft>
              <a:buSzPts val="2000"/>
              <a:buChar char="•"/>
            </a:pPr>
            <a:r>
              <a:rPr lang="en-US" u="sng" dirty="0">
                <a:solidFill>
                  <a:schemeClr val="hlink"/>
                </a:solidFill>
                <a:hlinkClick r:id="rId7"/>
              </a:rPr>
              <a:t>Consolidated Accountability and Support Application (CASA) page</a:t>
            </a:r>
            <a:r>
              <a:rPr lang="en-US" dirty="0"/>
              <a:t>:</a:t>
            </a:r>
            <a:endParaRPr dirty="0"/>
          </a:p>
          <a:p>
            <a:pPr marL="914400" lvl="1" indent="-320040" algn="l" rtl="0">
              <a:lnSpc>
                <a:spcPct val="100000"/>
              </a:lnSpc>
              <a:spcBef>
                <a:spcPts val="800"/>
              </a:spcBef>
              <a:spcAft>
                <a:spcPts val="0"/>
              </a:spcAft>
              <a:buSzPts val="1440"/>
              <a:buChar char="o"/>
            </a:pPr>
            <a:r>
              <a:rPr lang="en-US" dirty="0"/>
              <a:t>Has a </a:t>
            </a:r>
            <a:r>
              <a:rPr lang="en-US" u="sng" dirty="0">
                <a:solidFill>
                  <a:schemeClr val="hlink"/>
                </a:solidFill>
                <a:hlinkClick r:id="rId8"/>
              </a:rPr>
              <a:t>Consolidated Application for ESEA Title Programs Requirements and Deadlines page</a:t>
            </a:r>
            <a:r>
              <a:rPr lang="en-US" dirty="0"/>
              <a:t> and </a:t>
            </a:r>
            <a:endParaRPr dirty="0"/>
          </a:p>
          <a:p>
            <a:pPr marL="914400" lvl="1" indent="-320040" algn="l" rtl="0">
              <a:lnSpc>
                <a:spcPct val="100000"/>
              </a:lnSpc>
              <a:spcBef>
                <a:spcPts val="800"/>
              </a:spcBef>
              <a:spcAft>
                <a:spcPts val="0"/>
              </a:spcAft>
              <a:buSzPts val="1440"/>
              <a:buChar char="o"/>
            </a:pPr>
            <a:r>
              <a:rPr lang="en-US" dirty="0"/>
              <a:t>Provides the due dates by agency type:</a:t>
            </a:r>
            <a:endParaRPr dirty="0"/>
          </a:p>
          <a:p>
            <a:pPr marL="1371600" lvl="2" indent="-330200" algn="l" rtl="0">
              <a:lnSpc>
                <a:spcPct val="100000"/>
              </a:lnSpc>
              <a:spcBef>
                <a:spcPts val="800"/>
              </a:spcBef>
              <a:spcAft>
                <a:spcPts val="0"/>
              </a:spcAft>
              <a:buSzPts val="1600"/>
              <a:buChar char="▪"/>
            </a:pPr>
            <a:r>
              <a:rPr lang="en-US" u="sng" dirty="0">
                <a:solidFill>
                  <a:schemeClr val="hlink"/>
                </a:solidFill>
                <a:hlinkClick r:id="rId9"/>
              </a:rPr>
              <a:t>AEA CASA Requirements</a:t>
            </a:r>
            <a:endParaRPr dirty="0"/>
          </a:p>
          <a:p>
            <a:pPr marL="1371600" lvl="2" indent="-330200" algn="l" rtl="0">
              <a:lnSpc>
                <a:spcPct val="100000"/>
              </a:lnSpc>
              <a:spcBef>
                <a:spcPts val="800"/>
              </a:spcBef>
              <a:spcAft>
                <a:spcPts val="0"/>
              </a:spcAft>
              <a:buSzPts val="1600"/>
              <a:buChar char="▪"/>
            </a:pPr>
            <a:r>
              <a:rPr lang="en-US" u="sng" dirty="0">
                <a:solidFill>
                  <a:schemeClr val="hlink"/>
                </a:solidFill>
                <a:hlinkClick r:id="rId10"/>
              </a:rPr>
              <a:t>Nonpublic School CASA Requirements</a:t>
            </a:r>
            <a:endParaRPr dirty="0"/>
          </a:p>
          <a:p>
            <a:pPr marL="1371600" lvl="2" indent="-330200" algn="l" rtl="0">
              <a:lnSpc>
                <a:spcPct val="100000"/>
              </a:lnSpc>
              <a:spcBef>
                <a:spcPts val="800"/>
              </a:spcBef>
              <a:spcAft>
                <a:spcPts val="0"/>
              </a:spcAft>
              <a:buSzPts val="1600"/>
              <a:buChar char="▪"/>
            </a:pPr>
            <a:r>
              <a:rPr lang="en-US" u="sng" dirty="0">
                <a:solidFill>
                  <a:schemeClr val="hlink"/>
                </a:solidFill>
                <a:hlinkClick r:id="rId11"/>
              </a:rPr>
              <a:t>Public School and District CASA Requirements</a:t>
            </a:r>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55"/>
        <p:cNvGrpSpPr/>
        <p:nvPr/>
      </p:nvGrpSpPr>
      <p:grpSpPr>
        <a:xfrm>
          <a:off x="0" y="0"/>
          <a:ext cx="0" cy="0"/>
          <a:chOff x="0" y="0"/>
          <a:chExt cx="0" cy="0"/>
        </a:xfrm>
      </p:grpSpPr>
      <p:sp>
        <p:nvSpPr>
          <p:cNvPr id="357" name="Google Shape;357;g223347e027a_0_2"/>
          <p:cNvSpPr txBox="1">
            <a:spLocks noGrp="1"/>
          </p:cNvSpPr>
          <p:nvPr>
            <p:ph type="title"/>
          </p:nvPr>
        </p:nvSpPr>
        <p:spPr>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r>
              <a:rPr lang="en-US" dirty="0"/>
              <a:t>Contact Information</a:t>
            </a:r>
            <a:endParaRPr dirty="0"/>
          </a:p>
        </p:txBody>
      </p:sp>
      <p:sp>
        <p:nvSpPr>
          <p:cNvPr id="358" name="Google Shape;358;g223347e027a_0_2"/>
          <p:cNvSpPr txBox="1">
            <a:spLocks noGrp="1"/>
          </p:cNvSpPr>
          <p:nvPr>
            <p:ph type="body" idx="1"/>
          </p:nvPr>
        </p:nvSpPr>
        <p:spPr>
          <a:prstGeom prst="rect">
            <a:avLst/>
          </a:prstGeom>
          <a:noFill/>
          <a:ln>
            <a:noFill/>
          </a:ln>
        </p:spPr>
        <p:txBody>
          <a:bodyPr spcFirstLastPara="1" wrap="square" lIns="91425" tIns="45700" rIns="91425" bIns="45700" anchor="t" anchorCtr="0">
            <a:normAutofit/>
          </a:bodyPr>
          <a:lstStyle/>
          <a:p>
            <a:pPr marL="0" lvl="0" indent="0" rtl="0">
              <a:lnSpc>
                <a:spcPct val="100000"/>
              </a:lnSpc>
              <a:spcBef>
                <a:spcPts val="800"/>
              </a:spcBef>
              <a:spcAft>
                <a:spcPts val="0"/>
              </a:spcAft>
              <a:buSzPts val="2000"/>
              <a:buNone/>
            </a:pPr>
            <a:r>
              <a:rPr lang="en-US" b="1" i="0" dirty="0"/>
              <a:t>Please contact us if you have any questions.</a:t>
            </a:r>
            <a:endParaRPr b="1" i="0" dirty="0"/>
          </a:p>
        </p:txBody>
      </p:sp>
      <p:sp>
        <p:nvSpPr>
          <p:cNvPr id="2" name="Text Placeholder 1">
            <a:extLst>
              <a:ext uri="{FF2B5EF4-FFF2-40B4-BE49-F238E27FC236}">
                <a16:creationId xmlns:a16="http://schemas.microsoft.com/office/drawing/2014/main" id="{4E3EF8CA-48F0-450E-89B6-09B96ADA9C33}"/>
              </a:ext>
            </a:extLst>
          </p:cNvPr>
          <p:cNvSpPr>
            <a:spLocks noGrp="1"/>
          </p:cNvSpPr>
          <p:nvPr>
            <p:ph type="body" idx="2"/>
          </p:nvPr>
        </p:nvSpPr>
        <p:spPr>
          <a:xfrm>
            <a:off x="3048000" y="1515291"/>
            <a:ext cx="3381363" cy="3874272"/>
          </a:xfrm>
        </p:spPr>
        <p:txBody>
          <a:bodyPr/>
          <a:lstStyle/>
          <a:p>
            <a:pPr marL="0" lvl="0" indent="0">
              <a:spcBef>
                <a:spcPts val="800"/>
              </a:spcBef>
              <a:buSzPts val="2000"/>
              <a:buNone/>
            </a:pPr>
            <a:r>
              <a:rPr lang="en-US" b="1" dirty="0"/>
              <a:t>Tim Glenn</a:t>
            </a:r>
          </a:p>
          <a:p>
            <a:pPr marL="0" lvl="0" indent="0">
              <a:spcBef>
                <a:spcPts val="800"/>
              </a:spcBef>
              <a:buSzPts val="2000"/>
              <a:buNone/>
            </a:pPr>
            <a:r>
              <a:rPr lang="en-US" dirty="0"/>
              <a:t>Administrative Consultant</a:t>
            </a:r>
          </a:p>
          <a:p>
            <a:pPr marL="0" lvl="0" indent="0">
              <a:spcBef>
                <a:spcPts val="800"/>
              </a:spcBef>
              <a:buSzPts val="2000"/>
              <a:buNone/>
            </a:pPr>
            <a:r>
              <a:rPr lang="en-US" dirty="0"/>
              <a:t>Bureau of Federal Programs</a:t>
            </a:r>
          </a:p>
          <a:p>
            <a:pPr marL="0" lvl="0" indent="0">
              <a:spcBef>
                <a:spcPts val="800"/>
              </a:spcBef>
              <a:buSzPts val="2000"/>
              <a:buNone/>
            </a:pPr>
            <a:r>
              <a:rPr lang="en-US" u="sng" dirty="0">
                <a:solidFill>
                  <a:schemeClr val="hlink"/>
                </a:solidFill>
                <a:hlinkClick r:id="rId3"/>
              </a:rPr>
              <a:t>tim.glenn@iowa.gov</a:t>
            </a:r>
            <a:r>
              <a:rPr lang="en-US" dirty="0"/>
              <a:t> </a:t>
            </a:r>
          </a:p>
          <a:p>
            <a:pPr marL="0" lvl="0" indent="0">
              <a:spcBef>
                <a:spcPts val="800"/>
              </a:spcBef>
              <a:buSzPts val="2000"/>
              <a:buNone/>
            </a:pPr>
            <a:r>
              <a:rPr lang="en-US" dirty="0"/>
              <a:t>515-205-9672</a:t>
            </a:r>
          </a:p>
        </p:txBody>
      </p:sp>
      <p:sp>
        <p:nvSpPr>
          <p:cNvPr id="3" name="Text Placeholder 2">
            <a:extLst>
              <a:ext uri="{FF2B5EF4-FFF2-40B4-BE49-F238E27FC236}">
                <a16:creationId xmlns:a16="http://schemas.microsoft.com/office/drawing/2014/main" id="{3B973AC0-21D5-4C9F-99F6-639375DC9368}"/>
              </a:ext>
            </a:extLst>
          </p:cNvPr>
          <p:cNvSpPr>
            <a:spLocks noGrp="1"/>
          </p:cNvSpPr>
          <p:nvPr>
            <p:ph type="body" idx="3"/>
          </p:nvPr>
        </p:nvSpPr>
        <p:spPr>
          <a:xfrm>
            <a:off x="6524636" y="1515292"/>
            <a:ext cx="3381364" cy="3874272"/>
          </a:xfrm>
        </p:spPr>
        <p:txBody>
          <a:bodyPr/>
          <a:lstStyle/>
          <a:p>
            <a:pPr marL="0" lvl="0" indent="0">
              <a:spcBef>
                <a:spcPts val="800"/>
              </a:spcBef>
              <a:buSzPts val="2000"/>
              <a:buNone/>
            </a:pPr>
            <a:r>
              <a:rPr lang="en-US" b="1" dirty="0"/>
              <a:t>Hannah Walsh-West</a:t>
            </a:r>
          </a:p>
          <a:p>
            <a:pPr marL="0" lvl="0" indent="0">
              <a:spcBef>
                <a:spcPts val="800"/>
              </a:spcBef>
              <a:buSzPts val="2000"/>
              <a:buNone/>
            </a:pPr>
            <a:r>
              <a:rPr lang="en-US" dirty="0"/>
              <a:t>Consultant for Policy, Guidance, and Title IVA</a:t>
            </a:r>
          </a:p>
          <a:p>
            <a:pPr marL="0" lvl="0" indent="0">
              <a:spcBef>
                <a:spcPts val="800"/>
              </a:spcBef>
              <a:buSzPts val="2000"/>
              <a:buNone/>
            </a:pPr>
            <a:r>
              <a:rPr lang="en-US" dirty="0"/>
              <a:t>Bureau of Federal Programs</a:t>
            </a:r>
          </a:p>
          <a:p>
            <a:pPr marL="0" lvl="0" indent="0">
              <a:spcBef>
                <a:spcPts val="800"/>
              </a:spcBef>
              <a:buSzPts val="2000"/>
              <a:buNone/>
            </a:pPr>
            <a:r>
              <a:rPr lang="en-US" u="sng" dirty="0">
                <a:solidFill>
                  <a:schemeClr val="hlink"/>
                </a:solidFill>
                <a:hlinkClick r:id="rId4"/>
              </a:rPr>
              <a:t>hannah.walsh@iowa.gov</a:t>
            </a:r>
            <a:r>
              <a:rPr lang="en-US" dirty="0"/>
              <a:t> </a:t>
            </a:r>
          </a:p>
          <a:p>
            <a:pPr marL="0" lvl="0" indent="0">
              <a:spcBef>
                <a:spcPts val="800"/>
              </a:spcBef>
              <a:buSzPts val="2000"/>
              <a:buNone/>
            </a:pPr>
            <a:r>
              <a:rPr lang="en-US" dirty="0"/>
              <a:t>515-689-3108</a:t>
            </a:r>
          </a:p>
        </p:txBody>
      </p:sp>
      <p:sp>
        <p:nvSpPr>
          <p:cNvPr id="356" name="Google Shape;356;g223347e027a_0_2"/>
          <p:cNvSpPr txBox="1">
            <a:spLocks noGrp="1"/>
          </p:cNvSpPr>
          <p:nvPr>
            <p:ph type="sldNum" idx="12"/>
          </p:nvPr>
        </p:nvSpPr>
        <p:spPr>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23</a:t>
            </a:fld>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3"/>
          <p:cNvSpPr txBox="1">
            <a:spLocks noGrp="1"/>
          </p:cNvSpPr>
          <p:nvPr>
            <p:ph type="title"/>
          </p:nvPr>
        </p:nvSpPr>
        <p:spPr>
          <a:xfrm>
            <a:off x="279400" y="2124500"/>
            <a:ext cx="9626600" cy="888832"/>
          </a:xfrm>
          <a:prstGeom prst="rect">
            <a:avLst/>
          </a:prstGeom>
          <a:noFill/>
          <a:ln>
            <a:noFill/>
          </a:ln>
        </p:spPr>
        <p:txBody>
          <a:bodyPr spcFirstLastPara="1" wrap="square" lIns="101575" tIns="101575" rIns="101575" bIns="101575" anchor="b" anchorCtr="0">
            <a:noAutofit/>
          </a:bodyPr>
          <a:lstStyle/>
          <a:p>
            <a:pPr marL="0" lvl="0" indent="0" algn="l" rtl="0">
              <a:lnSpc>
                <a:spcPct val="100000"/>
              </a:lnSpc>
              <a:spcBef>
                <a:spcPts val="0"/>
              </a:spcBef>
              <a:spcAft>
                <a:spcPts val="0"/>
              </a:spcAft>
              <a:buClr>
                <a:schemeClr val="lt1"/>
              </a:buClr>
              <a:buSzPts val="2700"/>
              <a:buFont typeface="Arial"/>
              <a:buNone/>
            </a:pPr>
            <a:r>
              <a:rPr lang="en-US" dirty="0"/>
              <a:t>1. Overview of the Consolidated Application in the Consolidated Accountability and Support Application</a:t>
            </a:r>
            <a:endParaRPr dirty="0"/>
          </a:p>
        </p:txBody>
      </p:sp>
      <p:sp>
        <p:nvSpPr>
          <p:cNvPr id="156" name="Google Shape;156;p3"/>
          <p:cNvSpPr txBox="1">
            <a:spLocks noGrp="1"/>
          </p:cNvSpPr>
          <p:nvPr>
            <p:ph type="body" idx="1"/>
          </p:nvPr>
        </p:nvSpPr>
        <p:spPr>
          <a:xfrm>
            <a:off x="279400" y="3020290"/>
            <a:ext cx="9626600" cy="539341"/>
          </a:xfrm>
          <a:prstGeom prst="rect">
            <a:avLst/>
          </a:prstGeom>
          <a:noFill/>
          <a:ln>
            <a:noFill/>
          </a:ln>
        </p:spPr>
        <p:txBody>
          <a:bodyPr spcFirstLastPara="1" wrap="square" lIns="101575" tIns="101575" rIns="101575" bIns="101575" anchor="t" anchorCtr="0">
            <a:noAutofit/>
          </a:bodyPr>
          <a:lstStyle/>
          <a:p>
            <a:pPr marL="0" lvl="0" indent="0" algn="l" rtl="0">
              <a:lnSpc>
                <a:spcPct val="100000"/>
              </a:lnSpc>
              <a:spcBef>
                <a:spcPts val="667"/>
              </a:spcBef>
              <a:spcAft>
                <a:spcPts val="0"/>
              </a:spcAft>
              <a:buSzPts val="1800"/>
              <a:buNone/>
            </a:pPr>
            <a:r>
              <a:rPr lang="en-US" dirty="0"/>
              <a:t>Overview of Reimbursement Claims in CASA &amp; Consolidated Application Timeline</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4"/>
          <p:cNvSpPr txBox="1">
            <a:spLocks noGrp="1"/>
          </p:cNvSpPr>
          <p:nvPr>
            <p:ph type="sldNum" idx="12"/>
          </p:nvPr>
        </p:nvSpPr>
        <p:spPr/>
        <p:txBody>
          <a:bodyPr/>
          <a:lstStyle/>
          <a:p>
            <a:pPr lvl="0"/>
            <a:fld id="{00000000-1234-1234-1234-123412341234}" type="slidenum">
              <a:rPr lang="en-US" smtClean="0"/>
              <a:pPr lvl="0"/>
              <a:t>4</a:t>
            </a:fld>
            <a:endParaRPr lang="en-US" dirty="0"/>
          </a:p>
        </p:txBody>
      </p:sp>
      <p:sp>
        <p:nvSpPr>
          <p:cNvPr id="163" name="Google Shape;163;p4"/>
          <p:cNvSpPr txBox="1">
            <a:spLocks noGrp="1"/>
          </p:cNvSpPr>
          <p:nvPr>
            <p:ph type="title"/>
          </p:nvPr>
        </p:nvSpPr>
        <p:spPr/>
        <p:txBody>
          <a:bodyPr/>
          <a:lstStyle/>
          <a:p>
            <a:pPr lvl="0"/>
            <a:r>
              <a:rPr lang="en-US" dirty="0"/>
              <a:t>What Is the Consolidated Application?</a:t>
            </a:r>
          </a:p>
        </p:txBody>
      </p:sp>
      <p:sp>
        <p:nvSpPr>
          <p:cNvPr id="164" name="Google Shape;164;p4"/>
          <p:cNvSpPr txBox="1">
            <a:spLocks noGrp="1"/>
          </p:cNvSpPr>
          <p:nvPr>
            <p:ph type="body" idx="1"/>
          </p:nvPr>
        </p:nvSpPr>
        <p:spPr/>
        <p:txBody>
          <a:bodyPr>
            <a:normAutofit fontScale="85000" lnSpcReduction="20000"/>
          </a:bodyPr>
          <a:lstStyle/>
          <a:p>
            <a:pPr marL="0" lvl="0" indent="0">
              <a:buNone/>
            </a:pPr>
            <a:r>
              <a:rPr lang="en-US" dirty="0"/>
              <a:t>The Consolidated Application for Federal Title Programs:</a:t>
            </a:r>
          </a:p>
          <a:p>
            <a:pPr lvl="0"/>
            <a:r>
              <a:rPr lang="en-US" dirty="0"/>
              <a:t>Is where public agencies (e.g., districts, AEAs, state agencies) complete and submit required program information, such as:</a:t>
            </a:r>
          </a:p>
          <a:p>
            <a:pPr lvl="1"/>
            <a:r>
              <a:rPr lang="en-US" dirty="0"/>
              <a:t>Nonpublic consultation agreements,</a:t>
            </a:r>
          </a:p>
          <a:p>
            <a:pPr lvl="1"/>
            <a:r>
              <a:rPr lang="en-US" dirty="0"/>
              <a:t>Annual fund “transfers”* between allowable sources (*Transfers are in use only and must always be coded to their original source),</a:t>
            </a:r>
          </a:p>
          <a:p>
            <a:pPr lvl="1"/>
            <a:r>
              <a:rPr lang="en-US" dirty="0"/>
              <a:t>Annual program applications,</a:t>
            </a:r>
          </a:p>
          <a:p>
            <a:pPr lvl="1"/>
            <a:r>
              <a:rPr lang="en-US" dirty="0"/>
              <a:t>Quarterly reimbursement claims, and</a:t>
            </a:r>
          </a:p>
          <a:p>
            <a:pPr lvl="1"/>
            <a:r>
              <a:rPr lang="en-US" dirty="0"/>
              <a:t>End-of-year reports.</a:t>
            </a:r>
          </a:p>
          <a:p>
            <a:pPr lvl="0"/>
            <a:r>
              <a:rPr lang="en-US" dirty="0"/>
              <a:t>Simplifies and seeks to reduce burden by unifying:</a:t>
            </a:r>
          </a:p>
          <a:p>
            <a:pPr lvl="1"/>
            <a:r>
              <a:rPr lang="en-US" dirty="0"/>
              <a:t>All nonpublic consultation agreements.</a:t>
            </a:r>
          </a:p>
          <a:p>
            <a:pPr lvl="1"/>
            <a:r>
              <a:rPr lang="en-US" dirty="0"/>
              <a:t>Nearly all program application due dates.</a:t>
            </a:r>
          </a:p>
          <a:p>
            <a:pPr lvl="1"/>
            <a:r>
              <a:rPr lang="en-US" dirty="0"/>
              <a:t>All reimbursement claim periods and payments.</a:t>
            </a:r>
          </a:p>
          <a:p>
            <a:pPr lvl="1"/>
            <a:r>
              <a:rPr lang="en-US" dirty="0"/>
              <a:t>Requirements for general ledgers.</a:t>
            </a:r>
          </a:p>
          <a:p>
            <a:pPr lvl="1"/>
            <a:r>
              <a:rPr lang="en-US" dirty="0"/>
              <a:t>The Iowa Department of Education (Department) consultants’ standard of review.</a:t>
            </a:r>
          </a:p>
          <a:p>
            <a:pPr lvl="0"/>
            <a:r>
              <a:rPr lang="en-US" dirty="0"/>
              <a:t>Is located in the CASA, which is in the Iowa Education Portal.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67"/>
          <p:cNvSpPr txBox="1">
            <a:spLocks noGrp="1"/>
          </p:cNvSpPr>
          <p:nvPr>
            <p:ph type="sldNum" idx="12"/>
          </p:nvPr>
        </p:nvSpPr>
        <p:spPr>
          <a:xfrm>
            <a:off x="9162472" y="5389563"/>
            <a:ext cx="743528" cy="211138"/>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5</a:t>
            </a:fld>
            <a:endParaRPr dirty="0"/>
          </a:p>
        </p:txBody>
      </p:sp>
      <p:sp>
        <p:nvSpPr>
          <p:cNvPr id="170" name="Google Shape;170;p67"/>
          <p:cNvSpPr txBox="1">
            <a:spLocks noGrp="1"/>
          </p:cNvSpPr>
          <p:nvPr>
            <p:ph type="title"/>
          </p:nvPr>
        </p:nvSpPr>
        <p:spPr>
          <a:xfrm>
            <a:off x="279399" y="341313"/>
            <a:ext cx="2247901" cy="504825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r>
              <a:rPr lang="en-US" dirty="0"/>
              <a:t>Which Programs Are Included in the Consolidated Application?</a:t>
            </a:r>
            <a:endParaRPr dirty="0"/>
          </a:p>
        </p:txBody>
      </p:sp>
      <p:sp>
        <p:nvSpPr>
          <p:cNvPr id="171" name="Google Shape;171;p67"/>
          <p:cNvSpPr txBox="1">
            <a:spLocks noGrp="1"/>
          </p:cNvSpPr>
          <p:nvPr>
            <p:ph type="body" idx="1"/>
          </p:nvPr>
        </p:nvSpPr>
        <p:spPr>
          <a:xfrm>
            <a:off x="3048000" y="174700"/>
            <a:ext cx="6858000" cy="53841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800"/>
              </a:spcBef>
              <a:spcAft>
                <a:spcPts val="0"/>
              </a:spcAft>
              <a:buSzPts val="2000"/>
              <a:buNone/>
            </a:pPr>
            <a:r>
              <a:rPr lang="en-US" sz="1500" dirty="0"/>
              <a:t>The Consolidated Application includes the following programs:</a:t>
            </a:r>
            <a:endParaRPr dirty="0"/>
          </a:p>
          <a:p>
            <a:pPr marL="457200" lvl="0" indent="-355600" algn="l" rtl="0">
              <a:lnSpc>
                <a:spcPct val="100000"/>
              </a:lnSpc>
              <a:spcBef>
                <a:spcPts val="800"/>
              </a:spcBef>
              <a:spcAft>
                <a:spcPts val="0"/>
              </a:spcAft>
              <a:buSzPts val="2000"/>
              <a:buChar char="•"/>
            </a:pPr>
            <a:r>
              <a:rPr lang="en-US" sz="1500" u="sng" dirty="0">
                <a:solidFill>
                  <a:schemeClr val="hlink"/>
                </a:solidFill>
                <a:hlinkClick r:id="rId3"/>
              </a:rPr>
              <a:t>Title I, Section 1003 – School Improvement</a:t>
            </a:r>
            <a:endParaRPr sz="1500" dirty="0"/>
          </a:p>
          <a:p>
            <a:pPr marL="457200" lvl="0" indent="-355600" algn="l" rtl="0">
              <a:lnSpc>
                <a:spcPct val="100000"/>
              </a:lnSpc>
              <a:spcBef>
                <a:spcPts val="800"/>
              </a:spcBef>
              <a:spcAft>
                <a:spcPts val="0"/>
              </a:spcAft>
              <a:buSzPts val="2000"/>
              <a:buChar char="•"/>
            </a:pPr>
            <a:r>
              <a:rPr lang="en-US" sz="1500" u="sng" dirty="0">
                <a:solidFill>
                  <a:schemeClr val="hlink"/>
                </a:solidFill>
                <a:hlinkClick r:id="rId4"/>
              </a:rPr>
              <a:t>Title I, Part A (Title IA) – Basic Programs</a:t>
            </a:r>
            <a:endParaRPr sz="1500" dirty="0"/>
          </a:p>
          <a:p>
            <a:pPr marL="457200" lvl="0" indent="-355600" algn="l" rtl="0">
              <a:lnSpc>
                <a:spcPct val="100000"/>
              </a:lnSpc>
              <a:spcBef>
                <a:spcPts val="800"/>
              </a:spcBef>
              <a:spcAft>
                <a:spcPts val="0"/>
              </a:spcAft>
              <a:buSzPts val="2000"/>
              <a:buChar char="•"/>
            </a:pPr>
            <a:r>
              <a:rPr lang="en-US" sz="1500" u="sng" dirty="0">
                <a:solidFill>
                  <a:schemeClr val="hlink"/>
                </a:solidFill>
                <a:hlinkClick r:id="rId5"/>
              </a:rPr>
              <a:t>Title I, Part C (Title IC) – Education of Migratory Children</a:t>
            </a:r>
            <a:endParaRPr sz="1500" dirty="0"/>
          </a:p>
          <a:p>
            <a:pPr marL="457200" lvl="0" indent="-355600" algn="l" rtl="0">
              <a:lnSpc>
                <a:spcPct val="100000"/>
              </a:lnSpc>
              <a:spcBef>
                <a:spcPts val="800"/>
              </a:spcBef>
              <a:spcAft>
                <a:spcPts val="0"/>
              </a:spcAft>
              <a:buSzPts val="2000"/>
              <a:buChar char="•"/>
            </a:pPr>
            <a:r>
              <a:rPr lang="en-US" sz="1500" u="sng" dirty="0">
                <a:solidFill>
                  <a:schemeClr val="hlink"/>
                </a:solidFill>
                <a:hlinkClick r:id="rId6"/>
              </a:rPr>
              <a:t>Title I, Part D, Subpart 1 (Title ID1) – Neglected, Delinquent, &amp; At-Risk State Agency Programs</a:t>
            </a:r>
            <a:endParaRPr sz="1500" dirty="0"/>
          </a:p>
          <a:p>
            <a:pPr marL="457200" lvl="0" indent="-355600" algn="l" rtl="0">
              <a:lnSpc>
                <a:spcPct val="100000"/>
              </a:lnSpc>
              <a:spcBef>
                <a:spcPts val="800"/>
              </a:spcBef>
              <a:spcAft>
                <a:spcPts val="0"/>
              </a:spcAft>
              <a:buSzPts val="2000"/>
              <a:buChar char="•"/>
            </a:pPr>
            <a:r>
              <a:rPr lang="en-US" sz="1500" u="sng" dirty="0">
                <a:solidFill>
                  <a:schemeClr val="hlink"/>
                </a:solidFill>
                <a:hlinkClick r:id="rId7"/>
              </a:rPr>
              <a:t>Title I, Part D, Subpart 2 (Title ID2) – Neglected, Delinquent, &amp; At-Risk Local Agency Programs</a:t>
            </a:r>
            <a:endParaRPr sz="1500" dirty="0"/>
          </a:p>
          <a:p>
            <a:pPr marL="457200" lvl="0" indent="-355600" algn="l" rtl="0">
              <a:lnSpc>
                <a:spcPct val="100000"/>
              </a:lnSpc>
              <a:spcBef>
                <a:spcPts val="800"/>
              </a:spcBef>
              <a:spcAft>
                <a:spcPts val="0"/>
              </a:spcAft>
              <a:buSzPts val="2000"/>
              <a:buChar char="•"/>
            </a:pPr>
            <a:r>
              <a:rPr lang="en-US" sz="1500" u="sng" dirty="0">
                <a:solidFill>
                  <a:schemeClr val="hlink"/>
                </a:solidFill>
                <a:hlinkClick r:id="rId8"/>
              </a:rPr>
              <a:t>Title II, Part A (Title IIA) – Supporting Effective Instruction</a:t>
            </a:r>
            <a:endParaRPr sz="1500" dirty="0"/>
          </a:p>
          <a:p>
            <a:pPr marL="457200" lvl="0" indent="-355600" algn="l" rtl="0">
              <a:lnSpc>
                <a:spcPct val="100000"/>
              </a:lnSpc>
              <a:spcBef>
                <a:spcPts val="800"/>
              </a:spcBef>
              <a:spcAft>
                <a:spcPts val="0"/>
              </a:spcAft>
              <a:buSzPts val="2000"/>
              <a:buChar char="•"/>
            </a:pPr>
            <a:r>
              <a:rPr lang="en-US" sz="1500" u="sng" dirty="0">
                <a:solidFill>
                  <a:schemeClr val="hlink"/>
                </a:solidFill>
                <a:hlinkClick r:id="rId9"/>
              </a:rPr>
              <a:t>Title III, Part A (Title IIIA) – English Learners</a:t>
            </a:r>
            <a:endParaRPr sz="1500" dirty="0"/>
          </a:p>
          <a:p>
            <a:pPr marL="457200" lvl="0" indent="-355600" algn="l" rtl="0">
              <a:lnSpc>
                <a:spcPct val="100000"/>
              </a:lnSpc>
              <a:spcBef>
                <a:spcPts val="800"/>
              </a:spcBef>
              <a:spcAft>
                <a:spcPts val="0"/>
              </a:spcAft>
              <a:buSzPts val="2000"/>
              <a:buChar char="•"/>
            </a:pPr>
            <a:r>
              <a:rPr lang="en-US" sz="1500" u="sng" dirty="0">
                <a:solidFill>
                  <a:schemeClr val="hlink"/>
                </a:solidFill>
                <a:hlinkClick r:id="rId10"/>
              </a:rPr>
              <a:t>Title III, Part A (Title IIIA) – Immigrant Students</a:t>
            </a:r>
            <a:endParaRPr sz="1500" dirty="0"/>
          </a:p>
          <a:p>
            <a:pPr marL="457200" lvl="0" indent="-355600" algn="l" rtl="0">
              <a:lnSpc>
                <a:spcPct val="100000"/>
              </a:lnSpc>
              <a:spcBef>
                <a:spcPts val="800"/>
              </a:spcBef>
              <a:spcAft>
                <a:spcPts val="0"/>
              </a:spcAft>
              <a:buSzPts val="2000"/>
              <a:buChar char="•"/>
            </a:pPr>
            <a:r>
              <a:rPr lang="en-US" sz="1500" u="sng" dirty="0">
                <a:solidFill>
                  <a:schemeClr val="hlink"/>
                </a:solidFill>
                <a:hlinkClick r:id="rId11"/>
              </a:rPr>
              <a:t>Title IV, Part A (Title IVA) – Student Support &amp; Academic Enrichment</a:t>
            </a:r>
            <a:endParaRPr sz="1500" dirty="0"/>
          </a:p>
          <a:p>
            <a:pPr marL="457200" lvl="0" indent="-355600" algn="l" rtl="0">
              <a:lnSpc>
                <a:spcPct val="100000"/>
              </a:lnSpc>
              <a:spcBef>
                <a:spcPts val="800"/>
              </a:spcBef>
              <a:spcAft>
                <a:spcPts val="0"/>
              </a:spcAft>
              <a:buSzPts val="2000"/>
              <a:buChar char="•"/>
            </a:pPr>
            <a:r>
              <a:rPr lang="en-US" sz="1500" u="sng" dirty="0">
                <a:solidFill>
                  <a:schemeClr val="hlink"/>
                </a:solidFill>
                <a:hlinkClick r:id="rId12"/>
              </a:rPr>
              <a:t>Title IV, Part B (Title IVB) – 21</a:t>
            </a:r>
            <a:r>
              <a:rPr lang="en-US" sz="1500" u="sng" baseline="30000" dirty="0">
                <a:solidFill>
                  <a:schemeClr val="hlink"/>
                </a:solidFill>
                <a:hlinkClick r:id="rId12"/>
              </a:rPr>
              <a:t>st</a:t>
            </a:r>
            <a:r>
              <a:rPr lang="en-US" sz="1500" u="sng" dirty="0">
                <a:solidFill>
                  <a:schemeClr val="hlink"/>
                </a:solidFill>
                <a:hlinkClick r:id="rId12"/>
              </a:rPr>
              <a:t> Century Community Learning Centers</a:t>
            </a:r>
            <a:endParaRPr sz="1500" dirty="0"/>
          </a:p>
          <a:p>
            <a:pPr marL="457200" lvl="0" indent="-355600" algn="l" rtl="0">
              <a:lnSpc>
                <a:spcPct val="100000"/>
              </a:lnSpc>
              <a:spcBef>
                <a:spcPts val="800"/>
              </a:spcBef>
              <a:spcAft>
                <a:spcPts val="0"/>
              </a:spcAft>
              <a:buSzPts val="2000"/>
              <a:buChar char="•"/>
            </a:pPr>
            <a:r>
              <a:rPr lang="en-US" sz="1500" u="sng" dirty="0">
                <a:solidFill>
                  <a:schemeClr val="hlink"/>
                </a:solidFill>
                <a:hlinkClick r:id="rId13"/>
              </a:rPr>
              <a:t>Title V, Part B, Subpart 2 (Title VB2) – Rural &amp; Low-Income Schools</a:t>
            </a:r>
            <a:endParaRPr sz="1500" dirty="0"/>
          </a:p>
          <a:p>
            <a:pPr marL="457200" lvl="0" indent="-355600" algn="l" rtl="0">
              <a:lnSpc>
                <a:spcPct val="100000"/>
              </a:lnSpc>
              <a:spcBef>
                <a:spcPts val="800"/>
              </a:spcBef>
              <a:spcAft>
                <a:spcPts val="0"/>
              </a:spcAft>
              <a:buSzPts val="2000"/>
              <a:buChar char="•"/>
            </a:pPr>
            <a:r>
              <a:rPr lang="en-US" sz="1500" u="sng" dirty="0">
                <a:solidFill>
                  <a:schemeClr val="hlink"/>
                </a:solidFill>
                <a:hlinkClick r:id="rId14"/>
              </a:rPr>
              <a:t>McKinney-Vento Homeless Education</a:t>
            </a:r>
            <a:endParaRPr sz="1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8" name="Google Shape;178;p7"/>
          <p:cNvSpPr txBox="1">
            <a:spLocks noGrp="1"/>
          </p:cNvSpPr>
          <p:nvPr>
            <p:ph type="title"/>
          </p:nvPr>
        </p:nvSpPr>
        <p:spPr>
          <a:xfrm>
            <a:off x="279400" y="341313"/>
            <a:ext cx="3241040" cy="1304924"/>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r>
              <a:rPr lang="en-US" dirty="0"/>
              <a:t>Consolidated Application Claims Process</a:t>
            </a:r>
            <a:endParaRPr dirty="0"/>
          </a:p>
        </p:txBody>
      </p:sp>
      <p:sp>
        <p:nvSpPr>
          <p:cNvPr id="177" name="Google Shape;177;p7"/>
          <p:cNvSpPr txBox="1">
            <a:spLocks noGrp="1"/>
          </p:cNvSpPr>
          <p:nvPr>
            <p:ph type="body" idx="1"/>
          </p:nvPr>
        </p:nvSpPr>
        <p:spPr>
          <a:xfrm>
            <a:off x="279401" y="1646237"/>
            <a:ext cx="3241040" cy="3743326"/>
          </a:xfrm>
          <a:prstGeom prst="rect">
            <a:avLst/>
          </a:prstGeom>
          <a:noFill/>
          <a:ln>
            <a:noFill/>
          </a:ln>
        </p:spPr>
        <p:txBody>
          <a:bodyPr spcFirstLastPara="1" wrap="square" lIns="91425" tIns="45700" rIns="91425" bIns="45700" anchor="t" anchorCtr="0">
            <a:normAutofit fontScale="62500" lnSpcReduction="20000"/>
          </a:bodyPr>
          <a:lstStyle/>
          <a:p>
            <a:pPr marL="457200" lvl="0" indent="-355600" algn="l" rtl="0">
              <a:lnSpc>
                <a:spcPct val="100000"/>
              </a:lnSpc>
              <a:spcBef>
                <a:spcPts val="600"/>
              </a:spcBef>
              <a:spcAft>
                <a:spcPts val="0"/>
              </a:spcAft>
              <a:buClr>
                <a:schemeClr val="lt1"/>
              </a:buClr>
              <a:buSzPct val="161290"/>
              <a:buFont typeface="Arial"/>
              <a:buChar char="•"/>
            </a:pPr>
            <a:r>
              <a:rPr lang="en-US" dirty="0"/>
              <a:t>Funds flow to public agencies on a reimbursement basis. All reimbursement claims occur in the CASA.</a:t>
            </a:r>
            <a:endParaRPr dirty="0"/>
          </a:p>
          <a:p>
            <a:pPr marL="937260" lvl="1" indent="-342900" algn="l" rtl="0">
              <a:lnSpc>
                <a:spcPct val="100000"/>
              </a:lnSpc>
              <a:spcBef>
                <a:spcPts val="600"/>
              </a:spcBef>
              <a:spcAft>
                <a:spcPts val="0"/>
              </a:spcAft>
              <a:buSzPct val="90000"/>
              <a:buChar char="o"/>
            </a:pPr>
            <a:r>
              <a:rPr lang="en-US" dirty="0"/>
              <a:t>Nonpublic schools don’t complete claims because their students receive equitable services from the public agency, not funds.</a:t>
            </a:r>
            <a:endParaRPr dirty="0"/>
          </a:p>
          <a:p>
            <a:pPr marL="457200" lvl="0" indent="-355600" algn="l" rtl="0">
              <a:lnSpc>
                <a:spcPct val="100000"/>
              </a:lnSpc>
              <a:spcBef>
                <a:spcPts val="600"/>
              </a:spcBef>
              <a:spcAft>
                <a:spcPts val="0"/>
              </a:spcAft>
              <a:buClr>
                <a:schemeClr val="lt1"/>
              </a:buClr>
              <a:buSzPct val="161290"/>
              <a:buFont typeface="Arial"/>
              <a:buChar char="•"/>
            </a:pPr>
            <a:r>
              <a:rPr lang="en-US" dirty="0"/>
              <a:t>Every quarter, the public agency must complete and submit a reimbursement claim (even if it’s for $0) for each funded program by the last day of the reimbursement period:</a:t>
            </a:r>
            <a:endParaRPr dirty="0"/>
          </a:p>
          <a:p>
            <a:pPr marL="937260" lvl="1" indent="-342900" algn="l" rtl="0">
              <a:lnSpc>
                <a:spcPct val="100000"/>
              </a:lnSpc>
              <a:spcBef>
                <a:spcPts val="600"/>
              </a:spcBef>
              <a:spcAft>
                <a:spcPts val="0"/>
              </a:spcAft>
              <a:buSzPct val="90000"/>
              <a:buFont typeface="Courier New"/>
              <a:buChar char="o"/>
            </a:pPr>
            <a:r>
              <a:rPr lang="en-US" dirty="0"/>
              <a:t>Quarter 1: Nov. 30 </a:t>
            </a:r>
            <a:endParaRPr dirty="0"/>
          </a:p>
          <a:p>
            <a:pPr marL="1371600" lvl="2" indent="-330200" algn="l" rtl="0">
              <a:lnSpc>
                <a:spcPct val="100000"/>
              </a:lnSpc>
              <a:spcBef>
                <a:spcPts val="600"/>
              </a:spcBef>
              <a:spcAft>
                <a:spcPts val="0"/>
              </a:spcAft>
              <a:buSzPct val="172043"/>
              <a:buChar char="▪"/>
            </a:pPr>
            <a:r>
              <a:rPr lang="en-US" dirty="0"/>
              <a:t>The program application must approved before a claim can be submitted. </a:t>
            </a:r>
            <a:endParaRPr dirty="0"/>
          </a:p>
          <a:p>
            <a:pPr marL="937260" lvl="1" indent="-342900" algn="l" rtl="0">
              <a:lnSpc>
                <a:spcPct val="100000"/>
              </a:lnSpc>
              <a:spcBef>
                <a:spcPts val="600"/>
              </a:spcBef>
              <a:spcAft>
                <a:spcPts val="0"/>
              </a:spcAft>
              <a:buSzPct val="90000"/>
              <a:buChar char="o"/>
            </a:pPr>
            <a:r>
              <a:rPr lang="en-US" dirty="0"/>
              <a:t>Quarter 2: January 31</a:t>
            </a:r>
            <a:endParaRPr dirty="0"/>
          </a:p>
          <a:p>
            <a:pPr marL="937260" lvl="1" indent="-342900" algn="l" rtl="0">
              <a:lnSpc>
                <a:spcPct val="100000"/>
              </a:lnSpc>
              <a:spcBef>
                <a:spcPts val="600"/>
              </a:spcBef>
              <a:spcAft>
                <a:spcPts val="0"/>
              </a:spcAft>
              <a:buSzPct val="90000"/>
              <a:buChar char="o"/>
            </a:pPr>
            <a:r>
              <a:rPr lang="en-US" dirty="0"/>
              <a:t>Quarter 3: April 30</a:t>
            </a:r>
            <a:endParaRPr dirty="0"/>
          </a:p>
          <a:p>
            <a:pPr marL="937260" lvl="1" indent="-342900" algn="l" rtl="0">
              <a:lnSpc>
                <a:spcPct val="100000"/>
              </a:lnSpc>
              <a:spcBef>
                <a:spcPts val="600"/>
              </a:spcBef>
              <a:spcAft>
                <a:spcPts val="0"/>
              </a:spcAft>
              <a:buSzPct val="90000"/>
              <a:buChar char="o"/>
            </a:pPr>
            <a:r>
              <a:rPr lang="en-US" dirty="0"/>
              <a:t>Quarter 4: July 15</a:t>
            </a:r>
          </a:p>
          <a:p>
            <a:pPr marL="480060" indent="-342900">
              <a:buSzPct val="90000"/>
              <a:buFont typeface="Arial"/>
              <a:buChar char="o"/>
            </a:pPr>
            <a:r>
              <a:rPr lang="en-US" dirty="0"/>
              <a:t>Please do not wait until the last quarter to submit all your expenses! While the agency can submit a zero dollar claim, the Department strongly encourages that claims be made each period to ensure that expenditures are allowable and reimbursable.</a:t>
            </a:r>
            <a:endParaRPr lang="en-US" sz="3600" dirty="0">
              <a:solidFill>
                <a:srgbClr val="000000"/>
              </a:solidFill>
            </a:endParaRPr>
          </a:p>
        </p:txBody>
      </p:sp>
      <p:graphicFrame>
        <p:nvGraphicFramePr>
          <p:cNvPr id="28" name="Content Placeholder 13" descr="1. The public agency’s staff enters in all of the required information and uploads one year-to-date general ledger for each funding source that meets all of the requirements.&#10; While the agency can submit a zero dollar claim, the Department strongly encourages that claims be made each period to ensure that expenditures are allowable and reimbursable.&#10;2. The public agency’s head administrator or school business official submits the claim by the last day of the reimbursement period. &#10; Claim amounts can be entered by anyone in the agency but ONLY the public agency’s head administrator or SBO can submit.&#10; The program application must approved before a claim can be submitted. &#10;3. The Department’s level 1 consultant reviews the claim for allowability, appropriate coding, and whether it meets all of the claim requirements.&#10; If denied, the public agency will receive an email with the required corrections and must return to  Step 1.&#10; If approved, the claim moves to Step 4.&#10;4. The Department’s level 2 consultant reviews the claim for allowability, appropriate coding, and whether it meets all of the claim requirements.&#10; If denied, the system will email the required corrections and must return to  Step 1. &#10; If approved, the claim moves to Step 5.&#10;5. The Department creates a prod with all approved claims and sends it to accounting for payment.&#10; Payment batches usually occur mid-quarter and after the correction window closes.&#10;6. The Department’s accounting department sends payment to the public agency.&#10; Nonpublic school officials and staff cannot receive funds from the public agency. &#10;">
            <a:extLst>
              <a:ext uri="{FF2B5EF4-FFF2-40B4-BE49-F238E27FC236}">
                <a16:creationId xmlns:a16="http://schemas.microsoft.com/office/drawing/2014/main" id="{0D2980CB-649D-49CC-9AFD-EE56B353D0A4}"/>
              </a:ext>
            </a:extLst>
          </p:cNvPr>
          <p:cNvGraphicFramePr>
            <a:graphicFrameLocks/>
          </p:cNvGraphicFramePr>
          <p:nvPr>
            <p:extLst>
              <p:ext uri="{D42A27DB-BD31-4B8C-83A1-F6EECF244321}">
                <p14:modId xmlns:p14="http://schemas.microsoft.com/office/powerpoint/2010/main" val="1287226943"/>
              </p:ext>
            </p:extLst>
          </p:nvPr>
        </p:nvGraphicFramePr>
        <p:xfrm>
          <a:off x="4151313" y="357188"/>
          <a:ext cx="5726112" cy="50323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76" name="Google Shape;176;p7"/>
          <p:cNvSpPr txBox="1">
            <a:spLocks noGrp="1"/>
          </p:cNvSpPr>
          <p:nvPr>
            <p:ph type="sldNum" idx="12"/>
          </p:nvPr>
        </p:nvSpPr>
        <p:spPr>
          <a:xfrm>
            <a:off x="9162472" y="5389563"/>
            <a:ext cx="743527" cy="211138"/>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6</a:t>
            </a:fld>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6"/>
          <p:cNvSpPr txBox="1">
            <a:spLocks noGrp="1"/>
          </p:cNvSpPr>
          <p:nvPr>
            <p:ph type="sldNum" idx="12"/>
          </p:nvPr>
        </p:nvSpPr>
        <p:spPr>
          <a:xfrm>
            <a:off x="9162472" y="5389563"/>
            <a:ext cx="743528" cy="211138"/>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7</a:t>
            </a:fld>
            <a:endParaRPr dirty="0"/>
          </a:p>
        </p:txBody>
      </p:sp>
      <p:sp>
        <p:nvSpPr>
          <p:cNvPr id="207" name="Google Shape;207;p6"/>
          <p:cNvSpPr txBox="1">
            <a:spLocks noGrp="1"/>
          </p:cNvSpPr>
          <p:nvPr>
            <p:ph type="title"/>
          </p:nvPr>
        </p:nvSpPr>
        <p:spPr>
          <a:xfrm>
            <a:off x="279399" y="341313"/>
            <a:ext cx="2247901" cy="504825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r>
              <a:rPr lang="en-US" dirty="0"/>
              <a:t>Federal Program Claims Process in the CASA</a:t>
            </a:r>
            <a:endParaRPr dirty="0"/>
          </a:p>
        </p:txBody>
      </p:sp>
      <p:sp>
        <p:nvSpPr>
          <p:cNvPr id="208" name="Google Shape;208;p6"/>
          <p:cNvSpPr txBox="1">
            <a:spLocks noGrp="1"/>
          </p:cNvSpPr>
          <p:nvPr>
            <p:ph type="body" idx="1"/>
          </p:nvPr>
        </p:nvSpPr>
        <p:spPr>
          <a:xfrm>
            <a:off x="3048000" y="325438"/>
            <a:ext cx="6858000" cy="5064125"/>
          </a:xfrm>
          <a:prstGeom prst="rect">
            <a:avLst/>
          </a:prstGeom>
          <a:noFill/>
          <a:ln>
            <a:noFill/>
          </a:ln>
        </p:spPr>
        <p:txBody>
          <a:bodyPr spcFirstLastPara="1" wrap="square" lIns="91425" tIns="45700" rIns="91425" bIns="45700" anchor="t" anchorCtr="0">
            <a:normAutofit lnSpcReduction="10000"/>
          </a:bodyPr>
          <a:lstStyle/>
          <a:p>
            <a:pPr marL="457200" lvl="0" indent="-355600" algn="l" rtl="0">
              <a:lnSpc>
                <a:spcPct val="100000"/>
              </a:lnSpc>
              <a:spcBef>
                <a:spcPts val="800"/>
              </a:spcBef>
              <a:spcAft>
                <a:spcPts val="0"/>
              </a:spcAft>
              <a:buSzPts val="2000"/>
              <a:buChar char="•"/>
            </a:pPr>
            <a:r>
              <a:rPr lang="en-US" dirty="0"/>
              <a:t>All “Not Started “ and “In Progress” claims must be submitted by the last day of the claims period.</a:t>
            </a:r>
            <a:endParaRPr dirty="0"/>
          </a:p>
          <a:p>
            <a:pPr marL="457200" lvl="0" indent="-355600" algn="l" rtl="0">
              <a:lnSpc>
                <a:spcPct val="100000"/>
              </a:lnSpc>
              <a:spcBef>
                <a:spcPts val="800"/>
              </a:spcBef>
              <a:spcAft>
                <a:spcPts val="0"/>
              </a:spcAft>
              <a:buSzPts val="2000"/>
              <a:buChar char="•"/>
            </a:pPr>
            <a:r>
              <a:rPr lang="en-US" dirty="0"/>
              <a:t>All “Action Required” claims must be resubmitted within 5 calendar days or before the cut-off date, whichever comes first.</a:t>
            </a:r>
            <a:endParaRPr dirty="0"/>
          </a:p>
          <a:p>
            <a:pPr marL="457200" lvl="0" indent="-355600" algn="l" rtl="0">
              <a:lnSpc>
                <a:spcPct val="100000"/>
              </a:lnSpc>
              <a:spcBef>
                <a:spcPts val="800"/>
              </a:spcBef>
              <a:spcAft>
                <a:spcPts val="0"/>
              </a:spcAft>
              <a:buSzPts val="2000"/>
              <a:buChar char="•"/>
            </a:pPr>
            <a:r>
              <a:rPr lang="en-US" b="1" dirty="0"/>
              <a:t>Failure to meet any of these deadlines will result in the claim being moved to “Failed to Submit an Approvable Claim,” which impacts the agency's risk assessment and may result in additional monitoring requirements.</a:t>
            </a:r>
            <a:endParaRPr dirty="0"/>
          </a:p>
          <a:p>
            <a:pPr marL="457200" lvl="0" indent="-355600" algn="l" rtl="0">
              <a:lnSpc>
                <a:spcPct val="100000"/>
              </a:lnSpc>
              <a:spcBef>
                <a:spcPts val="800"/>
              </a:spcBef>
              <a:spcAft>
                <a:spcPts val="0"/>
              </a:spcAft>
              <a:buSzPts val="2000"/>
              <a:buChar char="•"/>
            </a:pPr>
            <a:r>
              <a:rPr lang="en-US" dirty="0"/>
              <a:t>Deadline extensions are not available because they delay the entire payment process for all agencies.</a:t>
            </a:r>
            <a:endParaRPr dirty="0"/>
          </a:p>
          <a:p>
            <a:pPr marL="457200" lvl="0" indent="-355600" algn="l" rtl="0">
              <a:lnSpc>
                <a:spcPct val="100000"/>
              </a:lnSpc>
              <a:spcBef>
                <a:spcPts val="800"/>
              </a:spcBef>
              <a:spcAft>
                <a:spcPts val="0"/>
              </a:spcAft>
              <a:buSzPts val="2000"/>
              <a:buChar char="•"/>
            </a:pPr>
            <a:r>
              <a:rPr lang="en-US" dirty="0"/>
              <a:t>The earlier you get your claim in, the better. The Department pays the reimbursement claims in batches (usually mid-quarter, after the correction window).</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10"/>
          <p:cNvSpPr txBox="1">
            <a:spLocks noGrp="1"/>
          </p:cNvSpPr>
          <p:nvPr>
            <p:ph type="title"/>
          </p:nvPr>
        </p:nvSpPr>
        <p:spPr>
          <a:xfrm>
            <a:off x="279400" y="325650"/>
            <a:ext cx="2273700" cy="50637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0"/>
              </a:spcBef>
              <a:spcAft>
                <a:spcPts val="0"/>
              </a:spcAft>
              <a:buSzPts val="1400"/>
              <a:buNone/>
            </a:pPr>
            <a:r>
              <a:rPr lang="en-US" dirty="0"/>
              <a:t>Claim Periods, Deadlines, and Cut-off Dates</a:t>
            </a:r>
            <a:endParaRPr dirty="0"/>
          </a:p>
        </p:txBody>
      </p:sp>
      <p:graphicFrame>
        <p:nvGraphicFramePr>
          <p:cNvPr id="215" name="Google Shape;215;p10"/>
          <p:cNvGraphicFramePr/>
          <p:nvPr/>
        </p:nvGraphicFramePr>
        <p:xfrm>
          <a:off x="3056021" y="341313"/>
          <a:ext cx="6850000" cy="4751579"/>
        </p:xfrm>
        <a:graphic>
          <a:graphicData uri="http://schemas.openxmlformats.org/drawingml/2006/table">
            <a:tbl>
              <a:tblPr firstRow="1" firstCol="1" bandRow="1">
                <a:noFill/>
                <a:tableStyleId>{5EA7C283-C40E-4777-9A2D-29B9078A0B09}</a:tableStyleId>
              </a:tblPr>
              <a:tblGrid>
                <a:gridCol w="1239275">
                  <a:extLst>
                    <a:ext uri="{9D8B030D-6E8A-4147-A177-3AD203B41FA5}">
                      <a16:colId xmlns:a16="http://schemas.microsoft.com/office/drawing/2014/main" val="20000"/>
                    </a:ext>
                  </a:extLst>
                </a:gridCol>
                <a:gridCol w="1218275">
                  <a:extLst>
                    <a:ext uri="{9D8B030D-6E8A-4147-A177-3AD203B41FA5}">
                      <a16:colId xmlns:a16="http://schemas.microsoft.com/office/drawing/2014/main" val="20001"/>
                    </a:ext>
                  </a:extLst>
                </a:gridCol>
                <a:gridCol w="1376500">
                  <a:extLst>
                    <a:ext uri="{9D8B030D-6E8A-4147-A177-3AD203B41FA5}">
                      <a16:colId xmlns:a16="http://schemas.microsoft.com/office/drawing/2014/main" val="20002"/>
                    </a:ext>
                  </a:extLst>
                </a:gridCol>
                <a:gridCol w="1551800">
                  <a:extLst>
                    <a:ext uri="{9D8B030D-6E8A-4147-A177-3AD203B41FA5}">
                      <a16:colId xmlns:a16="http://schemas.microsoft.com/office/drawing/2014/main" val="20003"/>
                    </a:ext>
                  </a:extLst>
                </a:gridCol>
                <a:gridCol w="1464150">
                  <a:extLst>
                    <a:ext uri="{9D8B030D-6E8A-4147-A177-3AD203B41FA5}">
                      <a16:colId xmlns:a16="http://schemas.microsoft.com/office/drawing/2014/main" val="20004"/>
                    </a:ext>
                  </a:extLst>
                </a:gridCol>
              </a:tblGrid>
              <a:tr h="0">
                <a:tc>
                  <a:txBody>
                    <a:bodyPr/>
                    <a:lstStyle/>
                    <a:p>
                      <a:pPr marL="0" marR="0" lvl="0" indent="0" algn="ctr" rtl="0">
                        <a:lnSpc>
                          <a:spcPct val="140000"/>
                        </a:lnSpc>
                        <a:spcBef>
                          <a:spcPts val="0"/>
                        </a:spcBef>
                        <a:spcAft>
                          <a:spcPts val="0"/>
                        </a:spcAft>
                        <a:buClr>
                          <a:srgbClr val="000000"/>
                        </a:buClr>
                        <a:buSzPts val="1400"/>
                        <a:buFont typeface="Arial"/>
                        <a:buNone/>
                      </a:pPr>
                      <a:r>
                        <a:rPr lang="en-US" sz="1200" u="none" strike="noStrike" cap="none" dirty="0"/>
                        <a:t>Claim Period</a:t>
                      </a:r>
                      <a:endParaRPr sz="1200" u="none" strike="noStrike" cap="none" dirty="0"/>
                    </a:p>
                  </a:txBody>
                  <a:tcPr marL="91425" marR="91425" marT="91425" marB="914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40000"/>
                        </a:lnSpc>
                        <a:spcBef>
                          <a:spcPts val="0"/>
                        </a:spcBef>
                        <a:spcAft>
                          <a:spcPts val="0"/>
                        </a:spcAft>
                        <a:buClr>
                          <a:srgbClr val="000000"/>
                        </a:buClr>
                        <a:buSzPts val="1400"/>
                        <a:buFont typeface="Arial"/>
                        <a:buNone/>
                      </a:pPr>
                      <a:r>
                        <a:rPr lang="en-US" sz="1200" u="none" strike="noStrike" cap="none" dirty="0"/>
                        <a:t>Last Day to Submit “Not Started” and “In Progress” Claims</a:t>
                      </a:r>
                      <a:endParaRPr sz="1200" u="none" strike="noStrike" cap="none" dirty="0"/>
                    </a:p>
                  </a:txBody>
                  <a:tcPr marL="91425" marR="91425" marT="91425" marB="914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40000"/>
                        </a:lnSpc>
                        <a:spcBef>
                          <a:spcPts val="0"/>
                        </a:spcBef>
                        <a:spcAft>
                          <a:spcPts val="0"/>
                        </a:spcAft>
                        <a:buClr>
                          <a:srgbClr val="000000"/>
                        </a:buClr>
                        <a:buSzPts val="1400"/>
                        <a:buFont typeface="Arial"/>
                        <a:buNone/>
                      </a:pPr>
                      <a:r>
                        <a:rPr lang="en-US" sz="1200" u="none" strike="noStrike" cap="none" dirty="0"/>
                        <a:t>Date that the Dept. will move  unsubmitted claims to “Failed to Submit”</a:t>
                      </a:r>
                      <a:endParaRPr sz="1200" u="none" strike="noStrike" cap="none" dirty="0"/>
                    </a:p>
                  </a:txBody>
                  <a:tcPr marL="91425" marR="91425" marT="91425" marB="914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0065B7"/>
                    </a:solidFill>
                  </a:tcPr>
                </a:tc>
                <a:tc>
                  <a:txBody>
                    <a:bodyPr/>
                    <a:lstStyle/>
                    <a:p>
                      <a:pPr marL="0" marR="0" lvl="0" indent="0" algn="ctr" rtl="0">
                        <a:lnSpc>
                          <a:spcPct val="140000"/>
                        </a:lnSpc>
                        <a:spcBef>
                          <a:spcPts val="0"/>
                        </a:spcBef>
                        <a:spcAft>
                          <a:spcPts val="0"/>
                        </a:spcAft>
                        <a:buClr>
                          <a:srgbClr val="000000"/>
                        </a:buClr>
                        <a:buSzPts val="1400"/>
                        <a:buFont typeface="Arial"/>
                        <a:buNone/>
                      </a:pPr>
                      <a:r>
                        <a:rPr lang="en-US" sz="1200" u="none" strike="noStrike" cap="none" dirty="0"/>
                        <a:t>Last Day to Submit Corrections to "Action Required"  Claims (Cut-Off Date)</a:t>
                      </a:r>
                      <a:endParaRPr sz="1200" u="none" strike="noStrike" cap="none" dirty="0"/>
                    </a:p>
                  </a:txBody>
                  <a:tcPr marL="91425" marR="91425" marT="91425" marB="914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40000"/>
                        </a:lnSpc>
                        <a:spcBef>
                          <a:spcPts val="0"/>
                        </a:spcBef>
                        <a:spcAft>
                          <a:spcPts val="0"/>
                        </a:spcAft>
                        <a:buClr>
                          <a:srgbClr val="000000"/>
                        </a:buClr>
                        <a:buSzPts val="1400"/>
                        <a:buFont typeface="Arial"/>
                        <a:buNone/>
                      </a:pPr>
                      <a:r>
                        <a:rPr lang="en-US" sz="1200" u="none" strike="noStrike" cap="none" dirty="0"/>
                        <a:t>Date that the Dept. will move  unsubmitted “Action Required” claims to “Failed to Submit”</a:t>
                      </a:r>
                      <a:endParaRPr sz="1400" u="none" strike="noStrike" cap="none" dirty="0"/>
                    </a:p>
                  </a:txBody>
                  <a:tcPr marL="91425" marR="91425" marT="91425" marB="91425"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0065B7"/>
                    </a:solidFill>
                  </a:tcPr>
                </a:tc>
                <a:extLst>
                  <a:ext uri="{0D108BD9-81ED-4DB2-BD59-A6C34878D82A}">
                    <a16:rowId xmlns:a16="http://schemas.microsoft.com/office/drawing/2014/main" val="10000"/>
                  </a:ext>
                </a:extLst>
              </a:tr>
              <a:tr h="467500">
                <a:tc>
                  <a:txBody>
                    <a:bodyPr/>
                    <a:lstStyle/>
                    <a:p>
                      <a:pPr marL="0" marR="0" lvl="0" indent="0" algn="l" rtl="0">
                        <a:lnSpc>
                          <a:spcPct val="140000"/>
                        </a:lnSpc>
                        <a:spcBef>
                          <a:spcPts val="0"/>
                        </a:spcBef>
                        <a:spcAft>
                          <a:spcPts val="0"/>
                        </a:spcAft>
                        <a:buClr>
                          <a:srgbClr val="000000"/>
                        </a:buClr>
                        <a:buSzPts val="1400"/>
                        <a:buFont typeface="Arial"/>
                        <a:buNone/>
                      </a:pPr>
                      <a:r>
                        <a:rPr lang="en-US" sz="1200" u="none" strike="noStrike" cap="none" dirty="0"/>
                        <a:t>Q1</a:t>
                      </a:r>
                      <a:r>
                        <a:rPr lang="en-US" sz="1200" b="1" u="none" strike="noStrike" cap="none" dirty="0">
                          <a:solidFill>
                            <a:srgbClr val="1B1B1B"/>
                          </a:solidFill>
                        </a:rPr>
                        <a:t>: </a:t>
                      </a:r>
                      <a:r>
                        <a:rPr lang="en-US" sz="1200" u="none" strike="noStrike" cap="none" dirty="0"/>
                        <a:t>Nov. 1-30</a:t>
                      </a:r>
                      <a:endParaRPr sz="1200" u="none" strike="noStrike" cap="none" dirty="0">
                        <a:solidFill>
                          <a:srgbClr val="1B1B1B"/>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60000"/>
                        </a:lnSpc>
                        <a:spcBef>
                          <a:spcPts val="0"/>
                        </a:spcBef>
                        <a:spcAft>
                          <a:spcPts val="0"/>
                        </a:spcAft>
                        <a:buClr>
                          <a:srgbClr val="000000"/>
                        </a:buClr>
                        <a:buSzPts val="1400"/>
                        <a:buFont typeface="Arial"/>
                        <a:buNone/>
                      </a:pPr>
                      <a:r>
                        <a:rPr lang="en-US" sz="1200" u="none" strike="noStrike" cap="none" dirty="0"/>
                        <a:t>Nov. 30</a:t>
                      </a:r>
                      <a:endParaRPr sz="1200" u="none" strike="noStrike" cap="none" dirty="0">
                        <a:solidFill>
                          <a:srgbClr val="1B1B1B"/>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60000"/>
                        </a:lnSpc>
                        <a:spcBef>
                          <a:spcPts val="0"/>
                        </a:spcBef>
                        <a:spcAft>
                          <a:spcPts val="0"/>
                        </a:spcAft>
                        <a:buClr>
                          <a:srgbClr val="000000"/>
                        </a:buClr>
                        <a:buSzPts val="1400"/>
                        <a:buFont typeface="Arial"/>
                        <a:buNone/>
                      </a:pPr>
                      <a:r>
                        <a:rPr lang="en-US" sz="1200" u="none" strike="noStrike" cap="none" dirty="0">
                          <a:solidFill>
                            <a:srgbClr val="1B1B1B"/>
                          </a:solidFill>
                        </a:rPr>
                        <a:t>Dec. 1</a:t>
                      </a:r>
                      <a:endParaRPr sz="1200" u="none" strike="noStrike" cap="none" dirty="0">
                        <a:solidFill>
                          <a:srgbClr val="1B1B1B"/>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D8D8D8">
                        <a:alpha val="0"/>
                      </a:srgbClr>
                    </a:solidFill>
                  </a:tcPr>
                </a:tc>
                <a:tc>
                  <a:txBody>
                    <a:bodyPr/>
                    <a:lstStyle/>
                    <a:p>
                      <a:pPr marL="0" marR="0" lvl="0" indent="0" algn="l" rtl="0">
                        <a:lnSpc>
                          <a:spcPct val="160000"/>
                        </a:lnSpc>
                        <a:spcBef>
                          <a:spcPts val="0"/>
                        </a:spcBef>
                        <a:spcAft>
                          <a:spcPts val="0"/>
                        </a:spcAft>
                        <a:buClr>
                          <a:srgbClr val="000000"/>
                        </a:buClr>
                        <a:buSzPts val="1400"/>
                        <a:buFont typeface="Arial"/>
                        <a:buNone/>
                      </a:pPr>
                      <a:r>
                        <a:rPr lang="en-US" sz="1200" u="none" strike="noStrike" cap="none" dirty="0"/>
                        <a:t>Dec. 10</a:t>
                      </a:r>
                      <a:endParaRPr sz="1200" u="none" strike="noStrike" cap="none" dirty="0">
                        <a:solidFill>
                          <a:srgbClr val="1B1B1B"/>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60000"/>
                        </a:lnSpc>
                        <a:spcBef>
                          <a:spcPts val="0"/>
                        </a:spcBef>
                        <a:spcAft>
                          <a:spcPts val="0"/>
                        </a:spcAft>
                        <a:buClr>
                          <a:srgbClr val="000000"/>
                        </a:buClr>
                        <a:buSzPts val="1400"/>
                        <a:buFont typeface="Arial"/>
                        <a:buNone/>
                      </a:pPr>
                      <a:r>
                        <a:rPr lang="en-US" sz="1200" u="none" strike="noStrike" cap="none" dirty="0">
                          <a:solidFill>
                            <a:srgbClr val="1B1B1B"/>
                          </a:solidFill>
                        </a:rPr>
                        <a:t>Dec. 11</a:t>
                      </a:r>
                      <a:endParaRPr sz="1200" u="none" strike="noStrike" cap="none" dirty="0">
                        <a:solidFill>
                          <a:srgbClr val="1B1B1B"/>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2F2F2">
                        <a:alpha val="0"/>
                      </a:srgbClr>
                    </a:solidFill>
                  </a:tcPr>
                </a:tc>
                <a:extLst>
                  <a:ext uri="{0D108BD9-81ED-4DB2-BD59-A6C34878D82A}">
                    <a16:rowId xmlns:a16="http://schemas.microsoft.com/office/drawing/2014/main" val="10001"/>
                  </a:ext>
                </a:extLst>
              </a:tr>
              <a:tr h="413700">
                <a:tc>
                  <a:txBody>
                    <a:bodyPr/>
                    <a:lstStyle/>
                    <a:p>
                      <a:pPr marL="0" marR="0" lvl="0" indent="0" algn="l" rtl="0">
                        <a:lnSpc>
                          <a:spcPct val="140000"/>
                        </a:lnSpc>
                        <a:spcBef>
                          <a:spcPts val="0"/>
                        </a:spcBef>
                        <a:spcAft>
                          <a:spcPts val="0"/>
                        </a:spcAft>
                        <a:buClr>
                          <a:srgbClr val="000000"/>
                        </a:buClr>
                        <a:buSzPts val="1400"/>
                        <a:buFont typeface="Arial"/>
                        <a:buNone/>
                      </a:pPr>
                      <a:r>
                        <a:rPr lang="en-US" sz="1200" u="none" strike="noStrike" cap="none" dirty="0"/>
                        <a:t>Q2: Jan. 1-31</a:t>
                      </a:r>
                      <a:endParaRPr sz="1200" u="none" strike="noStrike" cap="none" dirty="0">
                        <a:solidFill>
                          <a:srgbClr val="1B1B1B"/>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60000"/>
                        </a:lnSpc>
                        <a:spcBef>
                          <a:spcPts val="0"/>
                        </a:spcBef>
                        <a:spcAft>
                          <a:spcPts val="0"/>
                        </a:spcAft>
                        <a:buClr>
                          <a:srgbClr val="000000"/>
                        </a:buClr>
                        <a:buSzPts val="1400"/>
                        <a:buFont typeface="Arial"/>
                        <a:buNone/>
                      </a:pPr>
                      <a:r>
                        <a:rPr lang="en-US" sz="1200" u="none" strike="noStrike" cap="none" dirty="0"/>
                        <a:t>Jan. 31</a:t>
                      </a:r>
                      <a:endParaRPr sz="1200" u="none" strike="noStrike" cap="none" dirty="0">
                        <a:solidFill>
                          <a:srgbClr val="1B1B1B"/>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60000"/>
                        </a:lnSpc>
                        <a:spcBef>
                          <a:spcPts val="0"/>
                        </a:spcBef>
                        <a:spcAft>
                          <a:spcPts val="0"/>
                        </a:spcAft>
                        <a:buClr>
                          <a:srgbClr val="000000"/>
                        </a:buClr>
                        <a:buSzPts val="1400"/>
                        <a:buFont typeface="Arial"/>
                        <a:buNone/>
                      </a:pPr>
                      <a:r>
                        <a:rPr lang="en-US" sz="1200" u="none" strike="noStrike" cap="none" dirty="0">
                          <a:solidFill>
                            <a:srgbClr val="1B1B1B"/>
                          </a:solidFill>
                        </a:rPr>
                        <a:t>Feb. 1</a:t>
                      </a:r>
                      <a:endParaRPr sz="1200" u="none" strike="noStrike" cap="none" dirty="0">
                        <a:solidFill>
                          <a:srgbClr val="1B1B1B"/>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D8D8D8">
                        <a:alpha val="0"/>
                      </a:srgbClr>
                    </a:solidFill>
                  </a:tcPr>
                </a:tc>
                <a:tc>
                  <a:txBody>
                    <a:bodyPr/>
                    <a:lstStyle/>
                    <a:p>
                      <a:pPr marL="0" marR="0" lvl="0" indent="0" algn="l" rtl="0">
                        <a:lnSpc>
                          <a:spcPct val="160000"/>
                        </a:lnSpc>
                        <a:spcBef>
                          <a:spcPts val="0"/>
                        </a:spcBef>
                        <a:spcAft>
                          <a:spcPts val="0"/>
                        </a:spcAft>
                        <a:buClr>
                          <a:srgbClr val="000000"/>
                        </a:buClr>
                        <a:buSzPts val="1400"/>
                        <a:buFont typeface="Arial"/>
                        <a:buNone/>
                      </a:pPr>
                      <a:r>
                        <a:rPr lang="en-US" sz="1200" u="none" strike="noStrike" cap="none" dirty="0"/>
                        <a:t>Feb. 10</a:t>
                      </a:r>
                      <a:endParaRPr sz="1200" u="none" strike="noStrike" cap="none" dirty="0">
                        <a:solidFill>
                          <a:srgbClr val="1B1B1B"/>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60000"/>
                        </a:lnSpc>
                        <a:spcBef>
                          <a:spcPts val="0"/>
                        </a:spcBef>
                        <a:spcAft>
                          <a:spcPts val="0"/>
                        </a:spcAft>
                        <a:buClr>
                          <a:srgbClr val="000000"/>
                        </a:buClr>
                        <a:buSzPts val="1400"/>
                        <a:buFont typeface="Arial"/>
                        <a:buNone/>
                      </a:pPr>
                      <a:r>
                        <a:rPr lang="en-US" sz="1200" u="none" strike="noStrike" cap="none" dirty="0">
                          <a:solidFill>
                            <a:srgbClr val="1B1B1B"/>
                          </a:solidFill>
                        </a:rPr>
                        <a:t>Feb. 10</a:t>
                      </a:r>
                      <a:endParaRPr sz="1200" u="none" strike="noStrike" cap="none" dirty="0">
                        <a:solidFill>
                          <a:srgbClr val="1B1B1B"/>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2F2F2">
                        <a:alpha val="0"/>
                      </a:srgbClr>
                    </a:solidFill>
                  </a:tcPr>
                </a:tc>
                <a:extLst>
                  <a:ext uri="{0D108BD9-81ED-4DB2-BD59-A6C34878D82A}">
                    <a16:rowId xmlns:a16="http://schemas.microsoft.com/office/drawing/2014/main" val="10002"/>
                  </a:ext>
                </a:extLst>
              </a:tr>
              <a:tr h="467500">
                <a:tc>
                  <a:txBody>
                    <a:bodyPr/>
                    <a:lstStyle/>
                    <a:p>
                      <a:pPr marL="0" marR="0" lvl="0" indent="0" algn="l" rtl="0">
                        <a:lnSpc>
                          <a:spcPct val="140000"/>
                        </a:lnSpc>
                        <a:spcBef>
                          <a:spcPts val="0"/>
                        </a:spcBef>
                        <a:spcAft>
                          <a:spcPts val="0"/>
                        </a:spcAft>
                        <a:buClr>
                          <a:srgbClr val="000000"/>
                        </a:buClr>
                        <a:buSzPts val="1400"/>
                        <a:buFont typeface="Arial"/>
                        <a:buNone/>
                      </a:pPr>
                      <a:r>
                        <a:rPr lang="en-US" sz="1200" u="none" strike="noStrike" cap="none" dirty="0"/>
                        <a:t>Q3:</a:t>
                      </a:r>
                      <a:r>
                        <a:rPr lang="en-US" sz="1200" b="1" u="none" strike="noStrike" cap="none" dirty="0">
                          <a:solidFill>
                            <a:srgbClr val="1B1B1B"/>
                          </a:solidFill>
                        </a:rPr>
                        <a:t> </a:t>
                      </a:r>
                      <a:r>
                        <a:rPr lang="en-US" sz="1200" u="none" strike="noStrike" cap="none" dirty="0"/>
                        <a:t>April 1-30 </a:t>
                      </a:r>
                      <a:endParaRPr sz="1200" u="none" strike="noStrike" cap="none" dirty="0">
                        <a:solidFill>
                          <a:srgbClr val="1B1B1B"/>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60000"/>
                        </a:lnSpc>
                        <a:spcBef>
                          <a:spcPts val="0"/>
                        </a:spcBef>
                        <a:spcAft>
                          <a:spcPts val="0"/>
                        </a:spcAft>
                        <a:buClr>
                          <a:srgbClr val="000000"/>
                        </a:buClr>
                        <a:buSzPts val="1400"/>
                        <a:buFont typeface="Arial"/>
                        <a:buNone/>
                      </a:pPr>
                      <a:r>
                        <a:rPr lang="en-US" sz="1200" u="none" strike="noStrike" cap="none" dirty="0"/>
                        <a:t>April 30</a:t>
                      </a:r>
                      <a:endParaRPr sz="1200" u="none" strike="noStrike" cap="none" dirty="0">
                        <a:solidFill>
                          <a:srgbClr val="1B1B1B"/>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60000"/>
                        </a:lnSpc>
                        <a:spcBef>
                          <a:spcPts val="0"/>
                        </a:spcBef>
                        <a:spcAft>
                          <a:spcPts val="0"/>
                        </a:spcAft>
                        <a:buClr>
                          <a:srgbClr val="000000"/>
                        </a:buClr>
                        <a:buSzPts val="1400"/>
                        <a:buFont typeface="Arial"/>
                        <a:buNone/>
                      </a:pPr>
                      <a:r>
                        <a:rPr lang="en-US" sz="1200" u="none" strike="noStrike" cap="none" dirty="0">
                          <a:solidFill>
                            <a:srgbClr val="1B1B1B"/>
                          </a:solidFill>
                        </a:rPr>
                        <a:t>May 1</a:t>
                      </a:r>
                      <a:endParaRPr sz="1200" u="none" strike="noStrike" cap="none" dirty="0">
                        <a:solidFill>
                          <a:srgbClr val="1B1B1B"/>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D8D8D8">
                        <a:alpha val="0"/>
                      </a:srgbClr>
                    </a:solidFill>
                  </a:tcPr>
                </a:tc>
                <a:tc>
                  <a:txBody>
                    <a:bodyPr/>
                    <a:lstStyle/>
                    <a:p>
                      <a:pPr marL="0" marR="0" lvl="0" indent="0" algn="l" rtl="0">
                        <a:lnSpc>
                          <a:spcPct val="160000"/>
                        </a:lnSpc>
                        <a:spcBef>
                          <a:spcPts val="0"/>
                        </a:spcBef>
                        <a:spcAft>
                          <a:spcPts val="0"/>
                        </a:spcAft>
                        <a:buClr>
                          <a:srgbClr val="000000"/>
                        </a:buClr>
                        <a:buSzPts val="1400"/>
                        <a:buFont typeface="Arial"/>
                        <a:buNone/>
                      </a:pPr>
                      <a:r>
                        <a:rPr lang="en-US" sz="1200" u="none" strike="noStrike" cap="none" dirty="0"/>
                        <a:t>May 10</a:t>
                      </a:r>
                      <a:endParaRPr sz="1200" u="none" strike="noStrike" cap="none" dirty="0">
                        <a:solidFill>
                          <a:srgbClr val="1B1B1B"/>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60000"/>
                        </a:lnSpc>
                        <a:spcBef>
                          <a:spcPts val="0"/>
                        </a:spcBef>
                        <a:spcAft>
                          <a:spcPts val="0"/>
                        </a:spcAft>
                        <a:buClr>
                          <a:srgbClr val="000000"/>
                        </a:buClr>
                        <a:buSzPts val="1400"/>
                        <a:buFont typeface="Arial"/>
                        <a:buNone/>
                      </a:pPr>
                      <a:r>
                        <a:rPr lang="en-US" sz="1200" u="none" strike="noStrike" cap="none" dirty="0">
                          <a:solidFill>
                            <a:srgbClr val="1B1B1B"/>
                          </a:solidFill>
                        </a:rPr>
                        <a:t>May 11</a:t>
                      </a:r>
                      <a:endParaRPr sz="1200" u="none" strike="noStrike" cap="none" dirty="0">
                        <a:solidFill>
                          <a:srgbClr val="1B1B1B"/>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2F2F2">
                        <a:alpha val="0"/>
                      </a:srgbClr>
                    </a:solidFill>
                  </a:tcPr>
                </a:tc>
                <a:extLst>
                  <a:ext uri="{0D108BD9-81ED-4DB2-BD59-A6C34878D82A}">
                    <a16:rowId xmlns:a16="http://schemas.microsoft.com/office/drawing/2014/main" val="10003"/>
                  </a:ext>
                </a:extLst>
              </a:tr>
              <a:tr h="859825">
                <a:tc>
                  <a:txBody>
                    <a:bodyPr/>
                    <a:lstStyle/>
                    <a:p>
                      <a:pPr marL="0" marR="0" lvl="0" indent="0" algn="l" rtl="0">
                        <a:lnSpc>
                          <a:spcPct val="140000"/>
                        </a:lnSpc>
                        <a:spcBef>
                          <a:spcPts val="0"/>
                        </a:spcBef>
                        <a:spcAft>
                          <a:spcPts val="0"/>
                        </a:spcAft>
                        <a:buClr>
                          <a:srgbClr val="000000"/>
                        </a:buClr>
                        <a:buSzPts val="1400"/>
                        <a:buFont typeface="Arial"/>
                        <a:buNone/>
                      </a:pPr>
                      <a:r>
                        <a:rPr lang="en-US" sz="1200" u="none" strike="noStrike" cap="none" dirty="0"/>
                        <a:t>Q4:</a:t>
                      </a:r>
                      <a:r>
                        <a:rPr lang="en-US" sz="1200" b="1" u="none" strike="noStrike" cap="none" dirty="0">
                          <a:solidFill>
                            <a:srgbClr val="1B1B1B"/>
                          </a:solidFill>
                        </a:rPr>
                        <a:t> </a:t>
                      </a:r>
                      <a:r>
                        <a:rPr lang="en-US" sz="1200" u="none" strike="noStrike" cap="none" dirty="0"/>
                        <a:t>June 1 - July 15 (expenses MUST occur by June 30th)</a:t>
                      </a:r>
                      <a:endParaRPr sz="1200" u="none" strike="noStrike" cap="none" dirty="0">
                        <a:solidFill>
                          <a:srgbClr val="1B1B1B"/>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60000"/>
                        </a:lnSpc>
                        <a:spcBef>
                          <a:spcPts val="0"/>
                        </a:spcBef>
                        <a:spcAft>
                          <a:spcPts val="0"/>
                        </a:spcAft>
                        <a:buClr>
                          <a:srgbClr val="000000"/>
                        </a:buClr>
                        <a:buSzPts val="1400"/>
                        <a:buFont typeface="Arial"/>
                        <a:buNone/>
                      </a:pPr>
                      <a:r>
                        <a:rPr lang="en-US" sz="1200" u="none" strike="noStrike" cap="none" dirty="0"/>
                        <a:t>July 15</a:t>
                      </a:r>
                      <a:endParaRPr sz="1200" u="none" strike="noStrike" cap="none" dirty="0">
                        <a:solidFill>
                          <a:srgbClr val="1B1B1B"/>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60000"/>
                        </a:lnSpc>
                        <a:spcBef>
                          <a:spcPts val="0"/>
                        </a:spcBef>
                        <a:spcAft>
                          <a:spcPts val="0"/>
                        </a:spcAft>
                        <a:buClr>
                          <a:srgbClr val="000000"/>
                        </a:buClr>
                        <a:buSzPts val="1400"/>
                        <a:buFont typeface="Arial"/>
                        <a:buNone/>
                      </a:pPr>
                      <a:r>
                        <a:rPr lang="en-US" sz="1200" u="none" strike="noStrike" cap="none" dirty="0">
                          <a:solidFill>
                            <a:srgbClr val="1B1B1B"/>
                          </a:solidFill>
                        </a:rPr>
                        <a:t>July 16</a:t>
                      </a:r>
                      <a:endParaRPr sz="1200" u="none" strike="noStrike" cap="none" dirty="0">
                        <a:solidFill>
                          <a:srgbClr val="1B1B1B"/>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D8D8D8">
                        <a:alpha val="0"/>
                      </a:srgbClr>
                    </a:solidFill>
                  </a:tcPr>
                </a:tc>
                <a:tc>
                  <a:txBody>
                    <a:bodyPr/>
                    <a:lstStyle/>
                    <a:p>
                      <a:pPr marL="0" marR="0" lvl="0" indent="0" algn="l" rtl="0">
                        <a:lnSpc>
                          <a:spcPct val="160000"/>
                        </a:lnSpc>
                        <a:spcBef>
                          <a:spcPts val="0"/>
                        </a:spcBef>
                        <a:spcAft>
                          <a:spcPts val="0"/>
                        </a:spcAft>
                        <a:buClr>
                          <a:srgbClr val="000000"/>
                        </a:buClr>
                        <a:buSzPts val="1400"/>
                        <a:buFont typeface="Arial"/>
                        <a:buNone/>
                      </a:pPr>
                      <a:r>
                        <a:rPr lang="en-US" sz="1200" u="none" strike="noStrike" cap="none" dirty="0"/>
                        <a:t>July 25</a:t>
                      </a:r>
                      <a:endParaRPr sz="1200" u="none" strike="noStrike" cap="none" dirty="0">
                        <a:solidFill>
                          <a:srgbClr val="1B1B1B"/>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l" rtl="0">
                        <a:lnSpc>
                          <a:spcPct val="160000"/>
                        </a:lnSpc>
                        <a:spcBef>
                          <a:spcPts val="0"/>
                        </a:spcBef>
                        <a:spcAft>
                          <a:spcPts val="0"/>
                        </a:spcAft>
                        <a:buClr>
                          <a:srgbClr val="000000"/>
                        </a:buClr>
                        <a:buSzPts val="1400"/>
                        <a:buFont typeface="Arial"/>
                        <a:buNone/>
                      </a:pPr>
                      <a:r>
                        <a:rPr lang="en-US" sz="1200" u="none" strike="noStrike" cap="none" dirty="0">
                          <a:solidFill>
                            <a:srgbClr val="1B1B1B"/>
                          </a:solidFill>
                        </a:rPr>
                        <a:t>July 26</a:t>
                      </a:r>
                      <a:endParaRPr sz="1200" u="none" strike="noStrike" cap="none" dirty="0">
                        <a:solidFill>
                          <a:srgbClr val="1B1B1B"/>
                        </a:solidFill>
                      </a:endParaRPr>
                    </a:p>
                  </a:txBody>
                  <a:tcPr marL="91425" marR="91425" marT="91425" marB="914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2F2F2">
                        <a:alpha val="0"/>
                      </a:srgbClr>
                    </a:solidFill>
                  </a:tcPr>
                </a:tc>
                <a:extLst>
                  <a:ext uri="{0D108BD9-81ED-4DB2-BD59-A6C34878D82A}">
                    <a16:rowId xmlns:a16="http://schemas.microsoft.com/office/drawing/2014/main" val="10004"/>
                  </a:ext>
                </a:extLst>
              </a:tr>
            </a:tbl>
          </a:graphicData>
        </a:graphic>
      </p:graphicFrame>
      <p:sp>
        <p:nvSpPr>
          <p:cNvPr id="214" name="Google Shape;214;p10"/>
          <p:cNvSpPr txBox="1">
            <a:spLocks noGrp="1"/>
          </p:cNvSpPr>
          <p:nvPr>
            <p:ph type="sldNum" idx="12"/>
          </p:nvPr>
        </p:nvSpPr>
        <p:spPr>
          <a:xfrm>
            <a:off x="9162472" y="5389563"/>
            <a:ext cx="743527" cy="211138"/>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SzPts val="1200"/>
              <a:buNone/>
            </a:pPr>
            <a:fld id="{00000000-1234-1234-1234-123412341234}" type="slidenum">
              <a:rPr lang="en-US"/>
              <a:t>8</a:t>
            </a:fld>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30"/>
          <p:cNvSpPr txBox="1">
            <a:spLocks noGrp="1"/>
          </p:cNvSpPr>
          <p:nvPr>
            <p:ph type="title"/>
          </p:nvPr>
        </p:nvSpPr>
        <p:spPr>
          <a:xfrm>
            <a:off x="279400" y="2124500"/>
            <a:ext cx="9626600" cy="888832"/>
          </a:xfrm>
          <a:prstGeom prst="rect">
            <a:avLst/>
          </a:prstGeom>
          <a:noFill/>
          <a:ln>
            <a:noFill/>
          </a:ln>
        </p:spPr>
        <p:txBody>
          <a:bodyPr spcFirstLastPara="1" wrap="square" lIns="68575" tIns="34275" rIns="68575" bIns="34275" anchor="ctr" anchorCtr="0">
            <a:normAutofit/>
          </a:bodyPr>
          <a:lstStyle/>
          <a:p>
            <a:pPr marL="0" lvl="0" indent="0" algn="l" rtl="0">
              <a:lnSpc>
                <a:spcPct val="100000"/>
              </a:lnSpc>
              <a:spcBef>
                <a:spcPts val="0"/>
              </a:spcBef>
              <a:spcAft>
                <a:spcPts val="0"/>
              </a:spcAft>
              <a:buSzPts val="3000"/>
              <a:buNone/>
            </a:pPr>
            <a:r>
              <a:rPr lang="en-US" dirty="0"/>
              <a:t>2. Reimbursement Claims in the Consolidated Application </a:t>
            </a:r>
            <a:endParaRPr dirty="0"/>
          </a:p>
        </p:txBody>
      </p:sp>
      <p:sp>
        <p:nvSpPr>
          <p:cNvPr id="221" name="Google Shape;221;p30"/>
          <p:cNvSpPr txBox="1">
            <a:spLocks noGrp="1"/>
          </p:cNvSpPr>
          <p:nvPr>
            <p:ph type="body" idx="1"/>
          </p:nvPr>
        </p:nvSpPr>
        <p:spPr>
          <a:xfrm>
            <a:off x="279400" y="3020290"/>
            <a:ext cx="9626600" cy="539341"/>
          </a:xfrm>
          <a:prstGeom prst="rect">
            <a:avLst/>
          </a:prstGeom>
          <a:noFill/>
          <a:ln>
            <a:noFill/>
          </a:ln>
        </p:spPr>
        <p:txBody>
          <a:bodyPr spcFirstLastPara="1" wrap="square" lIns="68575" tIns="34275" rIns="68575" bIns="34275" anchor="t" anchorCtr="0">
            <a:normAutofit/>
          </a:bodyPr>
          <a:lstStyle/>
          <a:p>
            <a:pPr marL="0" lvl="0" indent="3175" algn="l" rtl="0">
              <a:lnSpc>
                <a:spcPct val="100000"/>
              </a:lnSpc>
              <a:spcBef>
                <a:spcPts val="0"/>
              </a:spcBef>
              <a:spcAft>
                <a:spcPts val="0"/>
              </a:spcAft>
              <a:buSzPts val="1800"/>
              <a:buNone/>
            </a:pPr>
            <a:r>
              <a:rPr lang="en-US" dirty="0"/>
              <a:t>Accessing and Completing a Reimbursement Claim</a:t>
            </a:r>
            <a:endParaRPr dirty="0"/>
          </a:p>
        </p:txBody>
      </p:sp>
    </p:spTree>
  </p:cSld>
  <p:clrMapOvr>
    <a:masterClrMapping/>
  </p:clrMapOvr>
</p:sld>
</file>

<file path=ppt/theme/theme1.xml><?xml version="1.0" encoding="utf-8"?>
<a:theme xmlns:a="http://schemas.openxmlformats.org/drawingml/2006/main" name="IA Dept of Ed Dark Blue Presentation Template">
  <a:themeElements>
    <a:clrScheme name="Department">
      <a:dk1>
        <a:srgbClr val="000000"/>
      </a:dk1>
      <a:lt1>
        <a:srgbClr val="FFFFFF"/>
      </a:lt1>
      <a:dk2>
        <a:srgbClr val="002152"/>
      </a:dk2>
      <a:lt2>
        <a:srgbClr val="E6E6E6"/>
      </a:lt2>
      <a:accent1>
        <a:srgbClr val="002A4B"/>
      </a:accent1>
      <a:accent2>
        <a:srgbClr val="96BCDE"/>
      </a:accent2>
      <a:accent3>
        <a:srgbClr val="005CA3"/>
      </a:accent3>
      <a:accent4>
        <a:srgbClr val="A5A5A5"/>
      </a:accent4>
      <a:accent5>
        <a:srgbClr val="DC6400"/>
      </a:accent5>
      <a:accent6>
        <a:srgbClr val="FFC200"/>
      </a:accent6>
      <a:hlink>
        <a:srgbClr val="0000CC"/>
      </a:hlink>
      <a:folHlink>
        <a:srgbClr val="0000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586</TotalTime>
  <Words>3395</Words>
  <Application>Microsoft Office PowerPoint</Application>
  <PresentationFormat>Custom</PresentationFormat>
  <Paragraphs>341</Paragraphs>
  <Slides>23</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Courier New</vt:lpstr>
      <vt:lpstr>Noto Sans Symbols</vt:lpstr>
      <vt:lpstr>IA Dept of Ed Dark Blue Presentation Template</vt:lpstr>
      <vt:lpstr>Claims Process</vt:lpstr>
      <vt:lpstr>Every Student Succeeds Act (ESSA) Claims Process Webinar</vt:lpstr>
      <vt:lpstr>1. Overview of the Consolidated Application in the Consolidated Accountability and Support Application</vt:lpstr>
      <vt:lpstr>What Is the Consolidated Application?</vt:lpstr>
      <vt:lpstr>Which Programs Are Included in the Consolidated Application?</vt:lpstr>
      <vt:lpstr>Consolidated Application Claims Process</vt:lpstr>
      <vt:lpstr>Federal Program Claims Process in the CASA</vt:lpstr>
      <vt:lpstr>Claim Periods, Deadlines, and Cut-off Dates</vt:lpstr>
      <vt:lpstr>2. Reimbursement Claims in the Consolidated Application </vt:lpstr>
      <vt:lpstr>Consolidated Application Program Claim Access &amp; Navigation</vt:lpstr>
      <vt:lpstr>User Support Buttons</vt:lpstr>
      <vt:lpstr>Requirements to Submit a Claim</vt:lpstr>
      <vt:lpstr>Quarterly General Ledger Requirements</vt:lpstr>
      <vt:lpstr>Ledger Requirements:  Account Codes</vt:lpstr>
      <vt:lpstr>Importance of Codes: Project, Program, &amp; Object Codes</vt:lpstr>
      <vt:lpstr>Importance of Codes: Object Codes</vt:lpstr>
      <vt:lpstr>General Claim Guidance</vt:lpstr>
      <vt:lpstr>3. Carryover Allowances</vt:lpstr>
      <vt:lpstr>Carryover and Excess Equitable Shares</vt:lpstr>
      <vt:lpstr>Title IA, Basic Programs – Excess Carryover Waivers</vt:lpstr>
      <vt:lpstr>4. Important ESSA Guidance &amp; Resources</vt:lpstr>
      <vt:lpstr>Important Department Resources</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Claims Process</dc:title>
  <dc:creator>Hannah Walsh-West</dc:creator>
  <cp:lastModifiedBy>Hannah Walsh-West</cp:lastModifiedBy>
  <cp:revision>31</cp:revision>
  <dcterms:created xsi:type="dcterms:W3CDTF">2023-03-09T18:01:59Z</dcterms:created>
  <dcterms:modified xsi:type="dcterms:W3CDTF">2023-03-30T18:23:13Z</dcterms:modified>
</cp:coreProperties>
</file>