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4"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5143500" type="screen16x9"/>
  <p:notesSz cx="6858000" cy="9144000"/>
  <p:embeddedFontLst>
    <p:embeddedFont>
      <p:font typeface="Roboto" panose="02000000000000000000" pitchFamily="2"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1A5911-85CF-D041-B286-4D046DDE7BF0}" v="37" dt="2022-01-11T21:02:13.923"/>
  </p1510:revLst>
</p1510:revInfo>
</file>

<file path=ppt/tableStyles.xml><?xml version="1.0" encoding="utf-8"?>
<a:tblStyleLst xmlns:a="http://schemas.openxmlformats.org/drawingml/2006/main" def="{98B9C59E-AA55-4F41-BDA6-680B277D0D9A}">
  <a:tblStyle styleId="{98B9C59E-AA55-4F41-BDA6-680B277D0D9A}" styleName="Table_0">
    <a:wholeTbl>
      <a:tcTxStyle b="off" i="off">
        <a:font>
          <a:latin typeface="Segoe UI"/>
          <a:ea typeface="Segoe UI"/>
          <a:cs typeface="Segoe UI"/>
        </a:font>
        <a:schemeClr val="dk1"/>
      </a:tcTxStyle>
      <a:tcStyle>
        <a:tcBdr>
          <a:left>
            <a:ln w="9525" cap="flat" cmpd="sng">
              <a:solidFill>
                <a:schemeClr val="accent3"/>
              </a:solidFill>
              <a:prstDash val="solid"/>
              <a:round/>
              <a:headEnd type="none" w="sm" len="sm"/>
              <a:tailEnd type="none" w="sm" len="sm"/>
            </a:ln>
          </a:left>
          <a:right>
            <a:ln w="9525" cap="flat" cmpd="sng">
              <a:solidFill>
                <a:schemeClr val="accent3"/>
              </a:solidFill>
              <a:prstDash val="solid"/>
              <a:round/>
              <a:headEnd type="none" w="sm" len="sm"/>
              <a:tailEnd type="none" w="sm" len="sm"/>
            </a:ln>
          </a:right>
          <a:top>
            <a:ln w="9525" cap="flat" cmpd="sng">
              <a:solidFill>
                <a:schemeClr val="accent3"/>
              </a:solidFill>
              <a:prstDash val="solid"/>
              <a:round/>
              <a:headEnd type="none" w="sm" len="sm"/>
              <a:tailEnd type="none" w="sm" len="sm"/>
            </a:ln>
          </a:top>
          <a:bottom>
            <a:ln w="9525" cap="flat" cmpd="sng">
              <a:solidFill>
                <a:schemeClr val="accent3"/>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b="off" i="off"/>
      <a:tcStyle>
        <a:tcBdr>
          <a:top>
            <a:ln w="9525" cap="flat" cmpd="sng">
              <a:solidFill>
                <a:schemeClr val="accent3"/>
              </a:solidFill>
              <a:prstDash val="solid"/>
              <a:round/>
              <a:headEnd type="none" w="sm" len="sm"/>
              <a:tailEnd type="none" w="sm" len="sm"/>
            </a:ln>
          </a:top>
          <a:bottom>
            <a:ln w="9525" cap="flat" cmpd="sng">
              <a:solidFill>
                <a:schemeClr val="accent3"/>
              </a:solidFill>
              <a:prstDash val="solid"/>
              <a:round/>
              <a:headEnd type="none" w="sm" len="sm"/>
              <a:tailEnd type="none" w="sm" len="sm"/>
            </a:ln>
          </a:bottom>
        </a:tcBdr>
      </a:tcStyle>
    </a:band1H>
    <a:band2H>
      <a:tcTxStyle b="off" i="off"/>
      <a:tcStyle>
        <a:tcBdr/>
      </a:tcStyle>
    </a:band2H>
    <a:band1V>
      <a:tcTxStyle b="off" i="off"/>
      <a:tcStyle>
        <a:tcBdr>
          <a:left>
            <a:ln w="9525" cap="flat" cmpd="sng">
              <a:solidFill>
                <a:schemeClr val="accent3"/>
              </a:solidFill>
              <a:prstDash val="solid"/>
              <a:round/>
              <a:headEnd type="none" w="sm" len="sm"/>
              <a:tailEnd type="none" w="sm" len="sm"/>
            </a:ln>
          </a:left>
          <a:right>
            <a:ln w="9525" cap="flat" cmpd="sng">
              <a:solidFill>
                <a:schemeClr val="accent3"/>
              </a:solidFill>
              <a:prstDash val="solid"/>
              <a:round/>
              <a:headEnd type="none" w="sm" len="sm"/>
              <a:tailEnd type="none" w="sm" len="sm"/>
            </a:ln>
          </a:right>
        </a:tcBdr>
      </a:tcStyle>
    </a:band1V>
    <a:band2V>
      <a:tcTxStyle b="off" i="off"/>
      <a:tcStyle>
        <a:tcBdr>
          <a:left>
            <a:ln w="9525" cap="flat" cmpd="sng">
              <a:solidFill>
                <a:schemeClr val="accent3"/>
              </a:solidFill>
              <a:prstDash val="solid"/>
              <a:round/>
              <a:headEnd type="none" w="sm" len="sm"/>
              <a:tailEnd type="none" w="sm" len="sm"/>
            </a:ln>
          </a:left>
          <a:right>
            <a:ln w="9525" cap="flat" cmpd="sng">
              <a:solidFill>
                <a:schemeClr val="accent3"/>
              </a:solidFill>
              <a:prstDash val="solid"/>
              <a:round/>
              <a:headEnd type="none" w="sm" len="sm"/>
              <a:tailEnd type="none" w="sm" len="sm"/>
            </a:ln>
          </a:right>
        </a:tcBdr>
      </a:tcStyle>
    </a:band2V>
    <a:lastCol>
      <a:tcTxStyle b="on" i="off"/>
      <a:tcStyle>
        <a:tcBdr/>
      </a:tcStyle>
    </a:lastCol>
    <a:firstCol>
      <a:tcTxStyle b="on" i="off"/>
      <a:tcStyle>
        <a:tcBdr/>
      </a:tcStyle>
    </a:firstCol>
    <a:lastRow>
      <a:tcTxStyle b="on" i="off"/>
      <a:tcStyle>
        <a:tcBdr>
          <a:top>
            <a:ln w="50800" cap="flat" cmpd="sng">
              <a:solidFill>
                <a:schemeClr val="accent3"/>
              </a:solidFill>
              <a:prstDash val="solid"/>
              <a:round/>
              <a:headEnd type="none" w="sm" len="sm"/>
              <a:tailEnd type="none" w="sm" len="sm"/>
            </a:ln>
          </a:top>
        </a:tcBdr>
      </a:tcStyle>
    </a:lastRow>
    <a:seCell>
      <a:tcTxStyle b="off" i="off"/>
      <a:tcStyle>
        <a:tcBdr/>
      </a:tcStyle>
    </a:seCell>
    <a:swCell>
      <a:tcTxStyle b="off" i="off"/>
      <a:tcStyle>
        <a:tcBdr/>
      </a:tcStyle>
    </a:swCell>
    <a:firstRow>
      <a:tcTxStyle b="on" i="off">
        <a:font>
          <a:latin typeface="Segoe UI"/>
          <a:ea typeface="Segoe UI"/>
          <a:cs typeface="Segoe UI"/>
        </a:font>
        <a:schemeClr val="lt1"/>
      </a:tcTxStyle>
      <a:tcStyle>
        <a:tcBdr/>
        <a:fill>
          <a:solidFill>
            <a:schemeClr val="accent3"/>
          </a:solidFill>
        </a:fill>
      </a:tcStyle>
    </a:firstRow>
    <a:neCell>
      <a:tcTxStyle b="off" i="off"/>
      <a:tcStyle>
        <a:tcBdr/>
      </a:tcStyle>
    </a:neCell>
    <a:nwCell>
      <a:tcTxStyle b="off" i="off"/>
      <a:tcStyle>
        <a:tcBdr/>
      </a:tcStyle>
    </a:nwCell>
  </a:tblStyle>
  <a:tblStyle styleId="{B4A3F4D3-6DF4-4721-8369-8A4199D11E31}" styleName="Table_1">
    <a:wholeTbl>
      <a:tcTxStyle>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27"/>
    <p:restoredTop sz="94640"/>
  </p:normalViewPr>
  <p:slideViewPr>
    <p:cSldViewPr snapToGrid="0">
      <p:cViewPr varScale="1">
        <p:scale>
          <a:sx n="125" d="100"/>
          <a:sy n="125" d="100"/>
        </p:scale>
        <p:origin x="184" y="560"/>
      </p:cViewPr>
      <p:guideLst>
        <p:guide orient="horz" pos="1620"/>
        <p:guide pos="2880"/>
      </p:guideLst>
    </p:cSldViewPr>
  </p:slideViewPr>
  <p:outlineViewPr>
    <p:cViewPr>
      <p:scale>
        <a:sx n="33" d="100"/>
        <a:sy n="33" d="100"/>
      </p:scale>
      <p:origin x="0" y="-562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h Walsh-West" userId="08ffbb9cc6099188" providerId="LiveId" clId="{F91A5911-85CF-D041-B286-4D046DDE7BF0}"/>
    <pc:docChg chg="undo custSel modSld modMainMaster">
      <pc:chgData name="Hannah Walsh-West" userId="08ffbb9cc6099188" providerId="LiveId" clId="{F91A5911-85CF-D041-B286-4D046DDE7BF0}" dt="2022-01-11T21:06:02.492" v="141" actId="5793"/>
      <pc:docMkLst>
        <pc:docMk/>
      </pc:docMkLst>
      <pc:sldChg chg="modSp modNotes">
        <pc:chgData name="Hannah Walsh-West" userId="08ffbb9cc6099188" providerId="LiveId" clId="{F91A5911-85CF-D041-B286-4D046DDE7BF0}" dt="2022-01-11T20:51:26.434" v="1" actId="13244"/>
        <pc:sldMkLst>
          <pc:docMk/>
          <pc:sldMk cId="0" sldId="257"/>
        </pc:sldMkLst>
        <pc:spChg chg="mod">
          <ac:chgData name="Hannah Walsh-West" userId="08ffbb9cc6099188" providerId="LiveId" clId="{F91A5911-85CF-D041-B286-4D046DDE7BF0}" dt="2022-01-11T20:51:26.434" v="1" actId="13244"/>
          <ac:spMkLst>
            <pc:docMk/>
            <pc:sldMk cId="0" sldId="257"/>
            <ac:spMk id="116" creationId="{00000000-0000-0000-0000-000000000000}"/>
          </ac:spMkLst>
        </pc:spChg>
      </pc:sldChg>
      <pc:sldChg chg="delSp mod">
        <pc:chgData name="Hannah Walsh-West" userId="08ffbb9cc6099188" providerId="LiveId" clId="{F91A5911-85CF-D041-B286-4D046DDE7BF0}" dt="2022-01-11T20:56:00.816" v="42" actId="478"/>
        <pc:sldMkLst>
          <pc:docMk/>
          <pc:sldMk cId="0" sldId="260"/>
        </pc:sldMkLst>
        <pc:spChg chg="del">
          <ac:chgData name="Hannah Walsh-West" userId="08ffbb9cc6099188" providerId="LiveId" clId="{F91A5911-85CF-D041-B286-4D046DDE7BF0}" dt="2022-01-11T20:56:00.816" v="42" actId="478"/>
          <ac:spMkLst>
            <pc:docMk/>
            <pc:sldMk cId="0" sldId="260"/>
            <ac:spMk id="135" creationId="{00000000-0000-0000-0000-000000000000}"/>
          </ac:spMkLst>
        </pc:spChg>
      </pc:sldChg>
      <pc:sldChg chg="delSp modSp mod modNotes">
        <pc:chgData name="Hannah Walsh-West" userId="08ffbb9cc6099188" providerId="LiveId" clId="{F91A5911-85CF-D041-B286-4D046DDE7BF0}" dt="2022-01-11T20:56:02.747" v="43" actId="478"/>
        <pc:sldMkLst>
          <pc:docMk/>
          <pc:sldMk cId="0" sldId="261"/>
        </pc:sldMkLst>
        <pc:spChg chg="mod">
          <ac:chgData name="Hannah Walsh-West" userId="08ffbb9cc6099188" providerId="LiveId" clId="{F91A5911-85CF-D041-B286-4D046DDE7BF0}" dt="2022-01-11T20:51:58.039" v="15" actId="20577"/>
          <ac:spMkLst>
            <pc:docMk/>
            <pc:sldMk cId="0" sldId="261"/>
            <ac:spMk id="140" creationId="{00000000-0000-0000-0000-000000000000}"/>
          </ac:spMkLst>
        </pc:spChg>
        <pc:spChg chg="del">
          <ac:chgData name="Hannah Walsh-West" userId="08ffbb9cc6099188" providerId="LiveId" clId="{F91A5911-85CF-D041-B286-4D046DDE7BF0}" dt="2022-01-11T20:56:02.747" v="43" actId="478"/>
          <ac:spMkLst>
            <pc:docMk/>
            <pc:sldMk cId="0" sldId="261"/>
            <ac:spMk id="142" creationId="{00000000-0000-0000-0000-000000000000}"/>
          </ac:spMkLst>
        </pc:spChg>
      </pc:sldChg>
      <pc:sldChg chg="modSp mod">
        <pc:chgData name="Hannah Walsh-West" userId="08ffbb9cc6099188" providerId="LiveId" clId="{F91A5911-85CF-D041-B286-4D046DDE7BF0}" dt="2022-01-11T20:57:12.451" v="63" actId="20577"/>
        <pc:sldMkLst>
          <pc:docMk/>
          <pc:sldMk cId="0" sldId="262"/>
        </pc:sldMkLst>
        <pc:spChg chg="mod">
          <ac:chgData name="Hannah Walsh-West" userId="08ffbb9cc6099188" providerId="LiveId" clId="{F91A5911-85CF-D041-B286-4D046DDE7BF0}" dt="2022-01-11T20:57:12.451" v="63" actId="20577"/>
          <ac:spMkLst>
            <pc:docMk/>
            <pc:sldMk cId="0" sldId="262"/>
            <ac:spMk id="148" creationId="{00000000-0000-0000-0000-000000000000}"/>
          </ac:spMkLst>
        </pc:spChg>
      </pc:sldChg>
      <pc:sldChg chg="addSp modSp mod modClrScheme chgLayout modNotesTx">
        <pc:chgData name="Hannah Walsh-West" userId="08ffbb9cc6099188" providerId="LiveId" clId="{F91A5911-85CF-D041-B286-4D046DDE7BF0}" dt="2022-01-11T21:04:04.030" v="109" actId="12"/>
        <pc:sldMkLst>
          <pc:docMk/>
          <pc:sldMk cId="0" sldId="264"/>
        </pc:sldMkLst>
        <pc:spChg chg="add mod ord">
          <ac:chgData name="Hannah Walsh-West" userId="08ffbb9cc6099188" providerId="LiveId" clId="{F91A5911-85CF-D041-B286-4D046DDE7BF0}" dt="2022-01-11T21:04:04.030" v="109" actId="12"/>
          <ac:spMkLst>
            <pc:docMk/>
            <pc:sldMk cId="0" sldId="264"/>
            <ac:spMk id="2" creationId="{1C4E6E1E-9E4E-A640-B1BE-96704B2585A6}"/>
          </ac:spMkLst>
        </pc:spChg>
        <pc:spChg chg="mod ord">
          <ac:chgData name="Hannah Walsh-West" userId="08ffbb9cc6099188" providerId="LiveId" clId="{F91A5911-85CF-D041-B286-4D046DDE7BF0}" dt="2022-01-11T21:02:09.684" v="69" actId="700"/>
          <ac:spMkLst>
            <pc:docMk/>
            <pc:sldMk cId="0" sldId="264"/>
            <ac:spMk id="160" creationId="{00000000-0000-0000-0000-000000000000}"/>
          </ac:spMkLst>
        </pc:spChg>
        <pc:spChg chg="mod ord">
          <ac:chgData name="Hannah Walsh-West" userId="08ffbb9cc6099188" providerId="LiveId" clId="{F91A5911-85CF-D041-B286-4D046DDE7BF0}" dt="2022-01-11T21:02:09.684" v="69" actId="700"/>
          <ac:spMkLst>
            <pc:docMk/>
            <pc:sldMk cId="0" sldId="264"/>
            <ac:spMk id="161" creationId="{00000000-0000-0000-0000-000000000000}"/>
          </ac:spMkLst>
        </pc:spChg>
      </pc:sldChg>
      <pc:sldChg chg="addSp delSp modSp mod chgLayout modNotes">
        <pc:chgData name="Hannah Walsh-West" userId="08ffbb9cc6099188" providerId="LiveId" clId="{F91A5911-85CF-D041-B286-4D046DDE7BF0}" dt="2022-01-11T20:55:36.047" v="41" actId="13244"/>
        <pc:sldMkLst>
          <pc:docMk/>
          <pc:sldMk cId="0" sldId="265"/>
        </pc:sldMkLst>
        <pc:spChg chg="add del mod">
          <ac:chgData name="Hannah Walsh-West" userId="08ffbb9cc6099188" providerId="LiveId" clId="{F91A5911-85CF-D041-B286-4D046DDE7BF0}" dt="2022-01-11T20:53:09.740" v="23" actId="6264"/>
          <ac:spMkLst>
            <pc:docMk/>
            <pc:sldMk cId="0" sldId="265"/>
            <ac:spMk id="2" creationId="{969301F7-DAF3-FF4C-B4C6-95A3CD115350}"/>
          </ac:spMkLst>
        </pc:spChg>
        <pc:spChg chg="add del mod ord">
          <ac:chgData name="Hannah Walsh-West" userId="08ffbb9cc6099188" providerId="LiveId" clId="{F91A5911-85CF-D041-B286-4D046DDE7BF0}" dt="2022-01-11T20:53:09.740" v="23" actId="6264"/>
          <ac:spMkLst>
            <pc:docMk/>
            <pc:sldMk cId="0" sldId="265"/>
            <ac:spMk id="3" creationId="{A11D0816-7DD1-2945-B929-F68657C236B4}"/>
          </ac:spMkLst>
        </pc:spChg>
        <pc:spChg chg="add del mod">
          <ac:chgData name="Hannah Walsh-West" userId="08ffbb9cc6099188" providerId="LiveId" clId="{F91A5911-85CF-D041-B286-4D046DDE7BF0}" dt="2022-01-11T20:53:16.226" v="24" actId="6264"/>
          <ac:spMkLst>
            <pc:docMk/>
            <pc:sldMk cId="0" sldId="265"/>
            <ac:spMk id="4" creationId="{68C258A0-9E8C-8A4B-8AF4-D878D5229E41}"/>
          </ac:spMkLst>
        </pc:spChg>
        <pc:spChg chg="add mod ord">
          <ac:chgData name="Hannah Walsh-West" userId="08ffbb9cc6099188" providerId="LiveId" clId="{F91A5911-85CF-D041-B286-4D046DDE7BF0}" dt="2022-01-11T20:55:36.047" v="41" actId="13244"/>
          <ac:spMkLst>
            <pc:docMk/>
            <pc:sldMk cId="0" sldId="265"/>
            <ac:spMk id="5" creationId="{5B67F2FD-FC9E-D24E-8201-FA1AB72EFDCA}"/>
          </ac:spMkLst>
        </pc:spChg>
        <pc:spChg chg="mod ord">
          <ac:chgData name="Hannah Walsh-West" userId="08ffbb9cc6099188" providerId="LiveId" clId="{F91A5911-85CF-D041-B286-4D046DDE7BF0}" dt="2022-01-11T20:55:19.304" v="40" actId="948"/>
          <ac:spMkLst>
            <pc:docMk/>
            <pc:sldMk cId="0" sldId="265"/>
            <ac:spMk id="166" creationId="{00000000-0000-0000-0000-000000000000}"/>
          </ac:spMkLst>
        </pc:spChg>
      </pc:sldChg>
      <pc:sldChg chg="addSp delSp modSp mod chgLayout">
        <pc:chgData name="Hannah Walsh-West" userId="08ffbb9cc6099188" providerId="LiveId" clId="{F91A5911-85CF-D041-B286-4D046DDE7BF0}" dt="2022-01-11T21:04:44.951" v="130" actId="20577"/>
        <pc:sldMkLst>
          <pc:docMk/>
          <pc:sldMk cId="0" sldId="266"/>
        </pc:sldMkLst>
        <pc:spChg chg="add del mod">
          <ac:chgData name="Hannah Walsh-West" userId="08ffbb9cc6099188" providerId="LiveId" clId="{F91A5911-85CF-D041-B286-4D046DDE7BF0}" dt="2022-01-11T21:04:26.609" v="114" actId="6264"/>
          <ac:spMkLst>
            <pc:docMk/>
            <pc:sldMk cId="0" sldId="266"/>
            <ac:spMk id="2" creationId="{DD5E5D48-0281-DF46-BDB9-3FBE3267479B}"/>
          </ac:spMkLst>
        </pc:spChg>
        <pc:spChg chg="add del mod">
          <ac:chgData name="Hannah Walsh-West" userId="08ffbb9cc6099188" providerId="LiveId" clId="{F91A5911-85CF-D041-B286-4D046DDE7BF0}" dt="2022-01-11T21:04:26.609" v="114" actId="6264"/>
          <ac:spMkLst>
            <pc:docMk/>
            <pc:sldMk cId="0" sldId="266"/>
            <ac:spMk id="3" creationId="{E160AD08-C573-FD44-9E9C-DC94782430E0}"/>
          </ac:spMkLst>
        </pc:spChg>
        <pc:spChg chg="mod ord">
          <ac:chgData name="Hannah Walsh-West" userId="08ffbb9cc6099188" providerId="LiveId" clId="{F91A5911-85CF-D041-B286-4D046DDE7BF0}" dt="2022-01-11T21:04:26.609" v="114" actId="6264"/>
          <ac:spMkLst>
            <pc:docMk/>
            <pc:sldMk cId="0" sldId="266"/>
            <ac:spMk id="171" creationId="{00000000-0000-0000-0000-000000000000}"/>
          </ac:spMkLst>
        </pc:spChg>
        <pc:spChg chg="mod ord">
          <ac:chgData name="Hannah Walsh-West" userId="08ffbb9cc6099188" providerId="LiveId" clId="{F91A5911-85CF-D041-B286-4D046DDE7BF0}" dt="2022-01-11T21:04:44.951" v="130" actId="20577"/>
          <ac:spMkLst>
            <pc:docMk/>
            <pc:sldMk cId="0" sldId="266"/>
            <ac:spMk id="172" creationId="{00000000-0000-0000-0000-000000000000}"/>
          </ac:spMkLst>
        </pc:spChg>
      </pc:sldChg>
      <pc:sldChg chg="modSp mod">
        <pc:chgData name="Hannah Walsh-West" userId="08ffbb9cc6099188" providerId="LiveId" clId="{F91A5911-85CF-D041-B286-4D046DDE7BF0}" dt="2022-01-11T21:05:15.834" v="134" actId="113"/>
        <pc:sldMkLst>
          <pc:docMk/>
          <pc:sldMk cId="0" sldId="268"/>
        </pc:sldMkLst>
        <pc:spChg chg="mod">
          <ac:chgData name="Hannah Walsh-West" userId="08ffbb9cc6099188" providerId="LiveId" clId="{F91A5911-85CF-D041-B286-4D046DDE7BF0}" dt="2022-01-11T21:05:15.834" v="134" actId="113"/>
          <ac:spMkLst>
            <pc:docMk/>
            <pc:sldMk cId="0" sldId="268"/>
            <ac:spMk id="183" creationId="{00000000-0000-0000-0000-000000000000}"/>
          </ac:spMkLst>
        </pc:spChg>
      </pc:sldChg>
      <pc:sldChg chg="modSp mod">
        <pc:chgData name="Hannah Walsh-West" userId="08ffbb9cc6099188" providerId="LiveId" clId="{F91A5911-85CF-D041-B286-4D046DDE7BF0}" dt="2022-01-11T21:05:42.864" v="138" actId="20577"/>
        <pc:sldMkLst>
          <pc:docMk/>
          <pc:sldMk cId="0" sldId="269"/>
        </pc:sldMkLst>
        <pc:spChg chg="mod">
          <ac:chgData name="Hannah Walsh-West" userId="08ffbb9cc6099188" providerId="LiveId" clId="{F91A5911-85CF-D041-B286-4D046DDE7BF0}" dt="2022-01-11T21:05:42.864" v="138" actId="20577"/>
          <ac:spMkLst>
            <pc:docMk/>
            <pc:sldMk cId="0" sldId="269"/>
            <ac:spMk id="189" creationId="{00000000-0000-0000-0000-000000000000}"/>
          </ac:spMkLst>
        </pc:spChg>
      </pc:sldChg>
      <pc:sldChg chg="modSp mod">
        <pc:chgData name="Hannah Walsh-West" userId="08ffbb9cc6099188" providerId="LiveId" clId="{F91A5911-85CF-D041-B286-4D046DDE7BF0}" dt="2022-01-11T20:51:36.926" v="2" actId="13244"/>
        <pc:sldMkLst>
          <pc:docMk/>
          <pc:sldMk cId="0" sldId="271"/>
        </pc:sldMkLst>
        <pc:spChg chg="mod">
          <ac:chgData name="Hannah Walsh-West" userId="08ffbb9cc6099188" providerId="LiveId" clId="{F91A5911-85CF-D041-B286-4D046DDE7BF0}" dt="2022-01-11T20:51:36.926" v="2" actId="13244"/>
          <ac:spMkLst>
            <pc:docMk/>
            <pc:sldMk cId="0" sldId="271"/>
            <ac:spMk id="201" creationId="{00000000-0000-0000-0000-000000000000}"/>
          </ac:spMkLst>
        </pc:spChg>
        <pc:graphicFrameChg chg="modGraphic">
          <ac:chgData name="Hannah Walsh-West" userId="08ffbb9cc6099188" providerId="LiveId" clId="{F91A5911-85CF-D041-B286-4D046DDE7BF0}" dt="2022-01-11T20:50:51.422" v="0" actId="13238"/>
          <ac:graphicFrameMkLst>
            <pc:docMk/>
            <pc:sldMk cId="0" sldId="271"/>
            <ac:graphicFrameMk id="200" creationId="{00000000-0000-0000-0000-000000000000}"/>
          </ac:graphicFrameMkLst>
        </pc:graphicFrameChg>
      </pc:sldChg>
      <pc:sldChg chg="addSp delSp modSp mod chgLayout">
        <pc:chgData name="Hannah Walsh-West" userId="08ffbb9cc6099188" providerId="LiveId" clId="{F91A5911-85CF-D041-B286-4D046DDE7BF0}" dt="2022-01-11T21:06:02.492" v="141" actId="5793"/>
        <pc:sldMkLst>
          <pc:docMk/>
          <pc:sldMk cId="0" sldId="272"/>
        </pc:sldMkLst>
        <pc:spChg chg="add del mod">
          <ac:chgData name="Hannah Walsh-West" userId="08ffbb9cc6099188" providerId="LiveId" clId="{F91A5911-85CF-D041-B286-4D046DDE7BF0}" dt="2022-01-11T21:06:00.712" v="140" actId="6264"/>
          <ac:spMkLst>
            <pc:docMk/>
            <pc:sldMk cId="0" sldId="272"/>
            <ac:spMk id="2" creationId="{86ECA8D0-DA9C-D541-A78E-3B8C955FE2AE}"/>
          </ac:spMkLst>
        </pc:spChg>
        <pc:spChg chg="add del mod">
          <ac:chgData name="Hannah Walsh-West" userId="08ffbb9cc6099188" providerId="LiveId" clId="{F91A5911-85CF-D041-B286-4D046DDE7BF0}" dt="2022-01-11T21:06:00.712" v="140" actId="6264"/>
          <ac:spMkLst>
            <pc:docMk/>
            <pc:sldMk cId="0" sldId="272"/>
            <ac:spMk id="3" creationId="{400116A2-B72F-314F-BEDD-390AA7A3139B}"/>
          </ac:spMkLst>
        </pc:spChg>
        <pc:spChg chg="mod ord">
          <ac:chgData name="Hannah Walsh-West" userId="08ffbb9cc6099188" providerId="LiveId" clId="{F91A5911-85CF-D041-B286-4D046DDE7BF0}" dt="2022-01-11T21:06:00.712" v="140" actId="6264"/>
          <ac:spMkLst>
            <pc:docMk/>
            <pc:sldMk cId="0" sldId="272"/>
            <ac:spMk id="206" creationId="{00000000-0000-0000-0000-000000000000}"/>
          </ac:spMkLst>
        </pc:spChg>
        <pc:spChg chg="mod ord">
          <ac:chgData name="Hannah Walsh-West" userId="08ffbb9cc6099188" providerId="LiveId" clId="{F91A5911-85CF-D041-B286-4D046DDE7BF0}" dt="2022-01-11T21:06:02.492" v="141" actId="5793"/>
          <ac:spMkLst>
            <pc:docMk/>
            <pc:sldMk cId="0" sldId="272"/>
            <ac:spMk id="207" creationId="{00000000-0000-0000-0000-000000000000}"/>
          </ac:spMkLst>
        </pc:spChg>
      </pc:sldChg>
      <pc:sldMasterChg chg="modSldLayout">
        <pc:chgData name="Hannah Walsh-West" userId="08ffbb9cc6099188" providerId="LiveId" clId="{F91A5911-85CF-D041-B286-4D046DDE7BF0}" dt="2022-01-11T20:52:55.237" v="21" actId="14100"/>
        <pc:sldMasterMkLst>
          <pc:docMk/>
          <pc:sldMasterMk cId="0" sldId="2147483664"/>
        </pc:sldMasterMkLst>
        <pc:sldLayoutChg chg="addSp modSp mod">
          <pc:chgData name="Hannah Walsh-West" userId="08ffbb9cc6099188" providerId="LiveId" clId="{F91A5911-85CF-D041-B286-4D046DDE7BF0}" dt="2022-01-11T20:52:55.237" v="21" actId="14100"/>
          <pc:sldLayoutMkLst>
            <pc:docMk/>
            <pc:sldMasterMk cId="0" sldId="2147483664"/>
            <pc:sldLayoutMk cId="0" sldId="2147483657"/>
          </pc:sldLayoutMkLst>
          <pc:spChg chg="add mod">
            <ac:chgData name="Hannah Walsh-West" userId="08ffbb9cc6099188" providerId="LiveId" clId="{F91A5911-85CF-D041-B286-4D046DDE7BF0}" dt="2022-01-11T20:52:55.237" v="21" actId="14100"/>
            <ac:spMkLst>
              <pc:docMk/>
              <pc:sldMasterMk cId="0" sldId="2147483664"/>
              <pc:sldLayoutMk cId="0" sldId="2147483657"/>
              <ac:spMk id="2" creationId="{8AF91674-9D5E-7A4F-8AEE-82BCFFA802ED}"/>
            </ac:spMkLst>
          </pc:spChg>
          <pc:spChg chg="mod">
            <ac:chgData name="Hannah Walsh-West" userId="08ffbb9cc6099188" providerId="LiveId" clId="{F91A5911-85CF-D041-B286-4D046DDE7BF0}" dt="2022-01-11T20:52:44.051" v="18" actId="1076"/>
            <ac:spMkLst>
              <pc:docMk/>
              <pc:sldMasterMk cId="0" sldId="2147483664"/>
              <pc:sldLayoutMk cId="0" sldId="2147483657"/>
              <ac:spMk id="62" creationId="{00000000-0000-0000-0000-00000000000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10c19b65104_0_2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10c19b65104_0_2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10c19b65104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9" name="Google Shape;169;g10c19b65104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g10c19b65104_0_1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5" name="Google Shape;175;g10c19b65104_0_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10c19b65104_0_1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10c19b65104_0_1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10c19b65104_0_2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10c19b65104_0_2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10c19b65104_0_1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10c19b65104_0_1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g10c19b65104_0_1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7" name="Google Shape;197;g10c19b65104_0_1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10ad2c6c899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10ad2c6c899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10c19b65104_0_1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0" name="Google Shape;210;g10c19b65104_0_1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10c19b65104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10c19b65104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10c19b65104_0_1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10c19b65104_0_1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10c19b65104_0_1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10c19b65104_0_1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500"/>
              </a:spcBef>
              <a:spcAft>
                <a:spcPts val="0"/>
              </a:spcAft>
              <a:buClr>
                <a:srgbClr val="00457A"/>
              </a:buClr>
              <a:buSzPts val="1100"/>
              <a:buChar char="●"/>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10c19b65104_0_2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10c19b65104_0_2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10c19b65104_0_2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10c19b65104_0_2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10ad2c6c89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10ad2c6c89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500"/>
              </a:spcBef>
              <a:spcAft>
                <a:spcPts val="0"/>
              </a:spcAft>
              <a:buClr>
                <a:srgbClr val="00457A"/>
              </a:buClr>
              <a:buSzPts val="1100"/>
              <a:buChar char="●"/>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10c19b65104_0_1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10c19b65104_0_1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10c19b65104_0_9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10c19b65104_0_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ESSA Title Slide">
  <p:cSld name="ESSA Title Slide">
    <p:spTree>
      <p:nvGrpSpPr>
        <p:cNvPr id="1" name="Shape 9"/>
        <p:cNvGrpSpPr/>
        <p:nvPr/>
      </p:nvGrpSpPr>
      <p:grpSpPr>
        <a:xfrm>
          <a:off x="0" y="0"/>
          <a:ext cx="0" cy="0"/>
          <a:chOff x="0" y="0"/>
          <a:chExt cx="0" cy="0"/>
        </a:xfrm>
      </p:grpSpPr>
      <p:sp>
        <p:nvSpPr>
          <p:cNvPr id="10" name="Google Shape;10;p2"/>
          <p:cNvSpPr/>
          <p:nvPr/>
        </p:nvSpPr>
        <p:spPr>
          <a:xfrm>
            <a:off x="517500" y="385103"/>
            <a:ext cx="8626500" cy="3713700"/>
          </a:xfrm>
          <a:prstGeom prst="rect">
            <a:avLst/>
          </a:prstGeom>
          <a:solidFill>
            <a:schemeClr val="dk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100"/>
              <a:buFont typeface="Arial"/>
              <a:buNone/>
            </a:pPr>
            <a:endParaRPr sz="1100" b="0" i="0" u="none" strike="noStrike" cap="none">
              <a:solidFill>
                <a:schemeClr val="lt1"/>
              </a:solidFill>
              <a:latin typeface="Arial"/>
              <a:ea typeface="Arial"/>
              <a:cs typeface="Arial"/>
              <a:sym typeface="Arial"/>
            </a:endParaRPr>
          </a:p>
        </p:txBody>
      </p:sp>
      <p:graphicFrame>
        <p:nvGraphicFramePr>
          <p:cNvPr id="11" name="Google Shape;11;p2"/>
          <p:cNvGraphicFramePr/>
          <p:nvPr/>
        </p:nvGraphicFramePr>
        <p:xfrm>
          <a:off x="-2" y="-46"/>
          <a:ext cx="176525" cy="5143675"/>
        </p:xfrm>
        <a:graphic>
          <a:graphicData uri="http://schemas.openxmlformats.org/drawingml/2006/table">
            <a:tbl>
              <a:tblPr firstRow="1" bandRow="1">
                <a:noFill/>
                <a:tableStyleId>{98B9C59E-AA55-4F41-BDA6-680B277D0D9A}</a:tableStyleId>
              </a:tblPr>
              <a:tblGrid>
                <a:gridCol w="176525">
                  <a:extLst>
                    <a:ext uri="{9D8B030D-6E8A-4147-A177-3AD203B41FA5}">
                      <a16:colId xmlns:a16="http://schemas.microsoft.com/office/drawing/2014/main" val="20000"/>
                    </a:ext>
                  </a:extLst>
                </a:gridCol>
              </a:tblGrid>
              <a:tr h="743975">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a:latin typeface="Arial"/>
                        <a:ea typeface="Arial"/>
                        <a:cs typeface="Arial"/>
                        <a:sym typeface="Arial"/>
                      </a:endParaRPr>
                    </a:p>
                  </a:txBody>
                  <a:tcPr marL="68600" marR="68600" marT="34300" marB="343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dk1"/>
                    </a:solidFill>
                  </a:tcPr>
                </a:tc>
                <a:extLst>
                  <a:ext uri="{0D108BD9-81ED-4DB2-BD59-A6C34878D82A}">
                    <a16:rowId xmlns:a16="http://schemas.microsoft.com/office/drawing/2014/main" val="10000"/>
                  </a:ext>
                </a:extLst>
              </a:tr>
              <a:tr h="756800">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a:latin typeface="Arial"/>
                        <a:ea typeface="Arial"/>
                        <a:cs typeface="Arial"/>
                        <a:sym typeface="Arial"/>
                      </a:endParaRPr>
                    </a:p>
                  </a:txBody>
                  <a:tcPr marL="68600" marR="68600" marT="34300" marB="343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769BC2"/>
                    </a:solidFill>
                  </a:tcPr>
                </a:tc>
                <a:extLst>
                  <a:ext uri="{0D108BD9-81ED-4DB2-BD59-A6C34878D82A}">
                    <a16:rowId xmlns:a16="http://schemas.microsoft.com/office/drawing/2014/main" val="10001"/>
                  </a:ext>
                </a:extLst>
              </a:tr>
              <a:tr h="769625">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a:latin typeface="Arial"/>
                        <a:ea typeface="Arial"/>
                        <a:cs typeface="Arial"/>
                        <a:sym typeface="Arial"/>
                      </a:endParaRPr>
                    </a:p>
                  </a:txBody>
                  <a:tcPr marL="68600" marR="68600" marT="34300" marB="343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688EB4"/>
                    </a:solidFill>
                  </a:tcPr>
                </a:tc>
                <a:extLst>
                  <a:ext uri="{0D108BD9-81ED-4DB2-BD59-A6C34878D82A}">
                    <a16:rowId xmlns:a16="http://schemas.microsoft.com/office/drawing/2014/main" val="10002"/>
                  </a:ext>
                </a:extLst>
              </a:tr>
              <a:tr h="808100">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a:latin typeface="Arial"/>
                        <a:ea typeface="Arial"/>
                        <a:cs typeface="Arial"/>
                        <a:sym typeface="Arial"/>
                      </a:endParaRPr>
                    </a:p>
                  </a:txBody>
                  <a:tcPr marL="68600" marR="68600" marT="34300" marB="343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7B9EC4"/>
                    </a:solidFill>
                  </a:tcPr>
                </a:tc>
                <a:extLst>
                  <a:ext uri="{0D108BD9-81ED-4DB2-BD59-A6C34878D82A}">
                    <a16:rowId xmlns:a16="http://schemas.microsoft.com/office/drawing/2014/main" val="10003"/>
                  </a:ext>
                </a:extLst>
              </a:tr>
              <a:tr h="756800">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a:latin typeface="Arial"/>
                        <a:ea typeface="Arial"/>
                        <a:cs typeface="Arial"/>
                        <a:sym typeface="Arial"/>
                      </a:endParaRPr>
                    </a:p>
                  </a:txBody>
                  <a:tcPr marL="68600" marR="68600" marT="34300" marB="343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52769C"/>
                    </a:solidFill>
                  </a:tcPr>
                </a:tc>
                <a:extLst>
                  <a:ext uri="{0D108BD9-81ED-4DB2-BD59-A6C34878D82A}">
                    <a16:rowId xmlns:a16="http://schemas.microsoft.com/office/drawing/2014/main" val="10004"/>
                  </a:ext>
                </a:extLst>
              </a:tr>
              <a:tr h="731150">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a:latin typeface="Arial"/>
                        <a:ea typeface="Arial"/>
                        <a:cs typeface="Arial"/>
                        <a:sym typeface="Arial"/>
                      </a:endParaRPr>
                    </a:p>
                  </a:txBody>
                  <a:tcPr marL="68600" marR="68600" marT="34300" marB="343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48658F"/>
                    </a:solidFill>
                  </a:tcPr>
                </a:tc>
                <a:extLst>
                  <a:ext uri="{0D108BD9-81ED-4DB2-BD59-A6C34878D82A}">
                    <a16:rowId xmlns:a16="http://schemas.microsoft.com/office/drawing/2014/main" val="10005"/>
                  </a:ext>
                </a:extLst>
              </a:tr>
              <a:tr h="577225">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a:latin typeface="Arial"/>
                        <a:ea typeface="Arial"/>
                        <a:cs typeface="Arial"/>
                        <a:sym typeface="Arial"/>
                      </a:endParaRPr>
                    </a:p>
                  </a:txBody>
                  <a:tcPr marL="68600" marR="68600" marT="34300" marB="343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AEAEAE"/>
                    </a:solidFill>
                  </a:tcPr>
                </a:tc>
                <a:extLst>
                  <a:ext uri="{0D108BD9-81ED-4DB2-BD59-A6C34878D82A}">
                    <a16:rowId xmlns:a16="http://schemas.microsoft.com/office/drawing/2014/main" val="10006"/>
                  </a:ext>
                </a:extLst>
              </a:tr>
            </a:tbl>
          </a:graphicData>
        </a:graphic>
      </p:graphicFrame>
      <p:pic>
        <p:nvPicPr>
          <p:cNvPr id="12" name="Google Shape;12;p2"/>
          <p:cNvPicPr preferRelativeResize="0"/>
          <p:nvPr/>
        </p:nvPicPr>
        <p:blipFill rotWithShape="1">
          <a:blip r:embed="rId2">
            <a:alphaModFix/>
          </a:blip>
          <a:srcRect/>
          <a:stretch/>
        </p:blipFill>
        <p:spPr>
          <a:xfrm>
            <a:off x="7543800" y="3780743"/>
            <a:ext cx="1126440" cy="1145880"/>
          </a:xfrm>
          <a:prstGeom prst="rect">
            <a:avLst/>
          </a:prstGeom>
          <a:noFill/>
          <a:ln>
            <a:noFill/>
          </a:ln>
        </p:spPr>
      </p:pic>
      <p:grpSp>
        <p:nvGrpSpPr>
          <p:cNvPr id="13" name="Google Shape;13;p2"/>
          <p:cNvGrpSpPr/>
          <p:nvPr/>
        </p:nvGrpSpPr>
        <p:grpSpPr>
          <a:xfrm>
            <a:off x="1122300" y="1411438"/>
            <a:ext cx="6899400" cy="1803706"/>
            <a:chOff x="1122300" y="1530758"/>
            <a:chExt cx="6899400" cy="2004118"/>
          </a:xfrm>
        </p:grpSpPr>
        <p:sp>
          <p:nvSpPr>
            <p:cNvPr id="14" name="Google Shape;14;p2"/>
            <p:cNvSpPr/>
            <p:nvPr/>
          </p:nvSpPr>
          <p:spPr>
            <a:xfrm>
              <a:off x="1122300" y="1530758"/>
              <a:ext cx="6899400" cy="16311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None/>
              </a:pPr>
              <a:r>
                <a:rPr lang="en" sz="5000" b="0" i="0" u="none" strike="noStrike" cap="none">
                  <a:solidFill>
                    <a:schemeClr val="lt1"/>
                  </a:solidFill>
                  <a:latin typeface="Arial"/>
                  <a:ea typeface="Arial"/>
                  <a:cs typeface="Arial"/>
                  <a:sym typeface="Arial"/>
                </a:rPr>
                <a:t>Every Student Succeeds Act</a:t>
              </a:r>
              <a:endParaRPr/>
            </a:p>
          </p:txBody>
        </p:sp>
        <p:sp>
          <p:nvSpPr>
            <p:cNvPr id="15" name="Google Shape;15;p2"/>
            <p:cNvSpPr/>
            <p:nvPr/>
          </p:nvSpPr>
          <p:spPr>
            <a:xfrm>
              <a:off x="1122300" y="3026976"/>
              <a:ext cx="6225300" cy="5079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None/>
              </a:pPr>
              <a:r>
                <a:rPr lang="en" sz="2700" b="0" i="0" u="none" strike="noStrike" cap="none">
                  <a:solidFill>
                    <a:srgbClr val="FDE263"/>
                  </a:solidFill>
                  <a:latin typeface="Arial"/>
                  <a:ea typeface="Arial"/>
                  <a:cs typeface="Arial"/>
                  <a:sym typeface="Arial"/>
                </a:rPr>
                <a:t>in Iowa</a:t>
              </a:r>
              <a:endParaRPr/>
            </a:p>
          </p:txBody>
        </p:sp>
      </p:grpSp>
      <p:sp>
        <p:nvSpPr>
          <p:cNvPr id="16" name="Google Shape;16;p2"/>
          <p:cNvSpPr txBox="1">
            <a:spLocks noGrp="1"/>
          </p:cNvSpPr>
          <p:nvPr>
            <p:ph type="title"/>
          </p:nvPr>
        </p:nvSpPr>
        <p:spPr>
          <a:xfrm>
            <a:off x="517500" y="4225978"/>
            <a:ext cx="6830100" cy="7005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500"/>
              </a:spcBef>
              <a:spcAft>
                <a:spcPts val="0"/>
              </a:spcAft>
              <a:buSzPts val="1100"/>
              <a:buNone/>
              <a:defRPr>
                <a:solidFill>
                  <a:schemeClr val="dk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Quote">
  <p:cSld name="TITLE_1_1_1_1_1">
    <p:spTree>
      <p:nvGrpSpPr>
        <p:cNvPr id="1" name="Shape 57"/>
        <p:cNvGrpSpPr/>
        <p:nvPr/>
      </p:nvGrpSpPr>
      <p:grpSpPr>
        <a:xfrm>
          <a:off x="0" y="0"/>
          <a:ext cx="0" cy="0"/>
          <a:chOff x="0" y="0"/>
          <a:chExt cx="0" cy="0"/>
        </a:xfrm>
      </p:grpSpPr>
      <p:sp>
        <p:nvSpPr>
          <p:cNvPr id="58" name="Google Shape;58;p11"/>
          <p:cNvSpPr/>
          <p:nvPr/>
        </p:nvSpPr>
        <p:spPr>
          <a:xfrm>
            <a:off x="-3600" y="-25775"/>
            <a:ext cx="9151200" cy="9321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9" name="Google Shape;59;p11"/>
          <p:cNvSpPr/>
          <p:nvPr/>
        </p:nvSpPr>
        <p:spPr>
          <a:xfrm>
            <a:off x="-7125" y="1271275"/>
            <a:ext cx="9151200" cy="38721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0" name="Google Shape;60;p11"/>
          <p:cNvSpPr txBox="1">
            <a:spLocks noGrp="1"/>
          </p:cNvSpPr>
          <p:nvPr>
            <p:ph type="body" idx="1"/>
          </p:nvPr>
        </p:nvSpPr>
        <p:spPr>
          <a:xfrm>
            <a:off x="1843725" y="1445350"/>
            <a:ext cx="5449500" cy="2973900"/>
          </a:xfrm>
          <a:prstGeom prst="rect">
            <a:avLst/>
          </a:prstGeom>
          <a:noFill/>
          <a:ln>
            <a:noFill/>
          </a:ln>
        </p:spPr>
        <p:txBody>
          <a:bodyPr spcFirstLastPara="1" wrap="square" lIns="91425" tIns="91425" rIns="91425" bIns="91425" anchor="t" anchorCtr="0">
            <a:noAutofit/>
          </a:bodyPr>
          <a:lstStyle>
            <a:lvl1pPr marL="457200" marR="0" lvl="0" indent="-381000" algn="ctr" rtl="0">
              <a:lnSpc>
                <a:spcPct val="115000"/>
              </a:lnSpc>
              <a:spcBef>
                <a:spcPts val="600"/>
              </a:spcBef>
              <a:spcAft>
                <a:spcPts val="0"/>
              </a:spcAft>
              <a:buClr>
                <a:srgbClr val="434343"/>
              </a:buClr>
              <a:buSzPts val="2400"/>
              <a:buChar char="●"/>
              <a:defRPr sz="2400" i="1" u="none" strike="noStrike" cap="none">
                <a:solidFill>
                  <a:srgbClr val="434343"/>
                </a:solidFill>
              </a:defRPr>
            </a:lvl1pPr>
            <a:lvl2pPr marL="914400" marR="0" lvl="1"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2pPr>
            <a:lvl3pPr marL="1371600" marR="0" lvl="2"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3pPr>
            <a:lvl4pPr marL="1828800" marR="0" lvl="3"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4pPr>
            <a:lvl5pPr marL="2286000" marR="0" lvl="4"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5pPr>
            <a:lvl6pPr marL="2743200" marR="0" lvl="5"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6pPr>
            <a:lvl7pPr marL="3200400" marR="0" lvl="6"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7pPr>
            <a:lvl8pPr marL="3657600" marR="0" lvl="7"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8pPr>
            <a:lvl9pPr marL="4114800" marR="0" lvl="8"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9pPr>
          </a:lstStyle>
          <a:p>
            <a:endParaRPr/>
          </a:p>
        </p:txBody>
      </p:sp>
      <p:sp>
        <p:nvSpPr>
          <p:cNvPr id="61" name="Google Shape;61;p11"/>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62" name="Google Shape;62;p11"/>
          <p:cNvSpPr txBox="1"/>
          <p:nvPr/>
        </p:nvSpPr>
        <p:spPr>
          <a:xfrm>
            <a:off x="225075" y="148225"/>
            <a:ext cx="8686800" cy="584100"/>
          </a:xfrm>
          <a:prstGeom prst="rect">
            <a:avLst/>
          </a:prstGeom>
          <a:noFill/>
          <a:ln>
            <a:noFill/>
          </a:ln>
        </p:spPr>
        <p:txBody>
          <a:bodyPr spcFirstLastPara="1" wrap="square" lIns="91425" tIns="91425" rIns="91425" bIns="91425" anchor="t" anchorCtr="0">
            <a:noAutofit/>
          </a:bodyPr>
          <a:lstStyle/>
          <a:p>
            <a:pPr marL="0" lvl="0" indent="0" algn="ctr" rtl="0">
              <a:spcBef>
                <a:spcPts val="1000"/>
              </a:spcBef>
              <a:spcAft>
                <a:spcPts val="0"/>
              </a:spcAft>
              <a:buNone/>
            </a:pPr>
            <a:r>
              <a:rPr lang="en" sz="4800">
                <a:solidFill>
                  <a:schemeClr val="lt1"/>
                </a:solidFill>
              </a:rPr>
              <a:t>“</a:t>
            </a:r>
            <a:endParaRPr sz="4800">
              <a:solidFill>
                <a:schemeClr val="lt1"/>
              </a:solidFill>
            </a:endParaRPr>
          </a:p>
        </p:txBody>
      </p:sp>
      <p:sp>
        <p:nvSpPr>
          <p:cNvPr id="2" name="Title 1">
            <a:extLst>
              <a:ext uri="{FF2B5EF4-FFF2-40B4-BE49-F238E27FC236}">
                <a16:creationId xmlns:a16="http://schemas.microsoft.com/office/drawing/2014/main" id="{8AF91674-9D5E-7A4F-8AEE-82BCFFA802ED}"/>
              </a:ext>
            </a:extLst>
          </p:cNvPr>
          <p:cNvSpPr>
            <a:spLocks noGrp="1"/>
          </p:cNvSpPr>
          <p:nvPr>
            <p:ph type="title"/>
          </p:nvPr>
        </p:nvSpPr>
        <p:spPr>
          <a:xfrm>
            <a:off x="232125" y="148225"/>
            <a:ext cx="8686800" cy="584100"/>
          </a:xfrm>
        </p:spPr>
        <p:txBody>
          <a:bodyPr/>
          <a:lstStyle/>
          <a:p>
            <a:r>
              <a:rPr lang="en-US" dirty="0"/>
              <a:t>Click to edit Master title style</a:t>
            </a:r>
          </a:p>
        </p:txBody>
      </p:sp>
    </p:spTree>
  </p:cSld>
  <p:clrMapOvr>
    <a:masterClrMapping/>
  </p:clrMapOvr>
  <p:extLst>
    <p:ext uri="{DCECCB84-F9BA-43D5-87BE-67443E8EF086}">
      <p15:sldGuideLst xmlns:p15="http://schemas.microsoft.com/office/powerpoint/2012/main">
        <p15:guide id="1" orient="horz" pos="1847">
          <p15:clr>
            <a:srgbClr val="FA7B17"/>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Figure/Table with Caption">
  <p:cSld name="Figure/Table with Caption">
    <p:spTree>
      <p:nvGrpSpPr>
        <p:cNvPr id="1" name="Shape 63"/>
        <p:cNvGrpSpPr/>
        <p:nvPr/>
      </p:nvGrpSpPr>
      <p:grpSpPr>
        <a:xfrm>
          <a:off x="0" y="0"/>
          <a:ext cx="0" cy="0"/>
          <a:chOff x="0" y="0"/>
          <a:chExt cx="0" cy="0"/>
        </a:xfrm>
      </p:grpSpPr>
      <p:sp>
        <p:nvSpPr>
          <p:cNvPr id="64" name="Google Shape;64;p12"/>
          <p:cNvSpPr/>
          <p:nvPr/>
        </p:nvSpPr>
        <p:spPr>
          <a:xfrm>
            <a:off x="-17559" y="-2242"/>
            <a:ext cx="3537300" cy="51480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5" name="Google Shape;65;p12"/>
          <p:cNvSpPr txBox="1">
            <a:spLocks noGrp="1"/>
          </p:cNvSpPr>
          <p:nvPr>
            <p:ph type="title"/>
          </p:nvPr>
        </p:nvSpPr>
        <p:spPr>
          <a:xfrm>
            <a:off x="228600" y="377200"/>
            <a:ext cx="3045000" cy="9945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FFFFF"/>
              </a:buClr>
              <a:buSzPts val="2400"/>
              <a:buNone/>
              <a:defRPr i="0" u="none" strike="noStrike" cap="none">
                <a:solidFill>
                  <a:srgbClr val="FFFFFF"/>
                </a:solidFill>
              </a:defRPr>
            </a:lvl1pPr>
            <a:lvl2pPr marR="0" lvl="1" algn="l">
              <a:lnSpc>
                <a:spcPct val="100000"/>
              </a:lnSpc>
              <a:spcBef>
                <a:spcPts val="0"/>
              </a:spcBef>
              <a:spcAft>
                <a:spcPts val="0"/>
              </a:spcAft>
              <a:buClr>
                <a:srgbClr val="FFFFFF"/>
              </a:buClr>
              <a:buSzPts val="2400"/>
              <a:buNone/>
              <a:defRPr sz="1400" i="0" u="none" strike="noStrike" cap="none">
                <a:solidFill>
                  <a:srgbClr val="FFFFFF"/>
                </a:solidFill>
              </a:defRPr>
            </a:lvl2pPr>
            <a:lvl3pPr marR="0" lvl="2" algn="l">
              <a:lnSpc>
                <a:spcPct val="100000"/>
              </a:lnSpc>
              <a:spcBef>
                <a:spcPts val="0"/>
              </a:spcBef>
              <a:spcAft>
                <a:spcPts val="0"/>
              </a:spcAft>
              <a:buClr>
                <a:srgbClr val="FFFFFF"/>
              </a:buClr>
              <a:buSzPts val="2400"/>
              <a:buNone/>
              <a:defRPr sz="1400" i="0" u="none" strike="noStrike" cap="none">
                <a:solidFill>
                  <a:srgbClr val="FFFFFF"/>
                </a:solidFill>
              </a:defRPr>
            </a:lvl3pPr>
            <a:lvl4pPr marR="0" lvl="3" algn="l">
              <a:lnSpc>
                <a:spcPct val="100000"/>
              </a:lnSpc>
              <a:spcBef>
                <a:spcPts val="0"/>
              </a:spcBef>
              <a:spcAft>
                <a:spcPts val="0"/>
              </a:spcAft>
              <a:buClr>
                <a:srgbClr val="FFFFFF"/>
              </a:buClr>
              <a:buSzPts val="2400"/>
              <a:buNone/>
              <a:defRPr sz="1400" i="0" u="none" strike="noStrike" cap="none">
                <a:solidFill>
                  <a:srgbClr val="FFFFFF"/>
                </a:solidFill>
              </a:defRPr>
            </a:lvl4pPr>
            <a:lvl5pPr marR="0" lvl="4" algn="l">
              <a:lnSpc>
                <a:spcPct val="100000"/>
              </a:lnSpc>
              <a:spcBef>
                <a:spcPts val="0"/>
              </a:spcBef>
              <a:spcAft>
                <a:spcPts val="0"/>
              </a:spcAft>
              <a:buClr>
                <a:srgbClr val="FFFFFF"/>
              </a:buClr>
              <a:buSzPts val="2400"/>
              <a:buNone/>
              <a:defRPr sz="1400" i="0" u="none" strike="noStrike" cap="none">
                <a:solidFill>
                  <a:srgbClr val="FFFFFF"/>
                </a:solidFill>
              </a:defRPr>
            </a:lvl5pPr>
            <a:lvl6pPr marR="0" lvl="5" algn="l">
              <a:lnSpc>
                <a:spcPct val="100000"/>
              </a:lnSpc>
              <a:spcBef>
                <a:spcPts val="0"/>
              </a:spcBef>
              <a:spcAft>
                <a:spcPts val="0"/>
              </a:spcAft>
              <a:buClr>
                <a:srgbClr val="FFFFFF"/>
              </a:buClr>
              <a:buSzPts val="2400"/>
              <a:buNone/>
              <a:defRPr sz="1400" i="0" u="none" strike="noStrike" cap="none">
                <a:solidFill>
                  <a:srgbClr val="FFFFFF"/>
                </a:solidFill>
              </a:defRPr>
            </a:lvl6pPr>
            <a:lvl7pPr marR="0" lvl="6" algn="l">
              <a:lnSpc>
                <a:spcPct val="100000"/>
              </a:lnSpc>
              <a:spcBef>
                <a:spcPts val="0"/>
              </a:spcBef>
              <a:spcAft>
                <a:spcPts val="0"/>
              </a:spcAft>
              <a:buClr>
                <a:srgbClr val="FFFFFF"/>
              </a:buClr>
              <a:buSzPts val="2400"/>
              <a:buNone/>
              <a:defRPr sz="1400" i="0" u="none" strike="noStrike" cap="none">
                <a:solidFill>
                  <a:srgbClr val="FFFFFF"/>
                </a:solidFill>
              </a:defRPr>
            </a:lvl7pPr>
            <a:lvl8pPr marR="0" lvl="7" algn="l">
              <a:lnSpc>
                <a:spcPct val="100000"/>
              </a:lnSpc>
              <a:spcBef>
                <a:spcPts val="0"/>
              </a:spcBef>
              <a:spcAft>
                <a:spcPts val="0"/>
              </a:spcAft>
              <a:buClr>
                <a:srgbClr val="FFFFFF"/>
              </a:buClr>
              <a:buSzPts val="2400"/>
              <a:buNone/>
              <a:defRPr sz="1400" i="0" u="none" strike="noStrike" cap="none">
                <a:solidFill>
                  <a:srgbClr val="FFFFFF"/>
                </a:solidFill>
              </a:defRPr>
            </a:lvl8pPr>
            <a:lvl9pPr marR="0" lvl="8" algn="l">
              <a:lnSpc>
                <a:spcPct val="100000"/>
              </a:lnSpc>
              <a:spcBef>
                <a:spcPts val="0"/>
              </a:spcBef>
              <a:spcAft>
                <a:spcPts val="0"/>
              </a:spcAft>
              <a:buClr>
                <a:srgbClr val="FFFFFF"/>
              </a:buClr>
              <a:buSzPts val="2400"/>
              <a:buNone/>
              <a:defRPr sz="1400" i="0" u="none" strike="noStrike" cap="none">
                <a:solidFill>
                  <a:srgbClr val="FFFFFF"/>
                </a:solidFill>
              </a:defRPr>
            </a:lvl9pPr>
          </a:lstStyle>
          <a:p>
            <a:endParaRPr/>
          </a:p>
        </p:txBody>
      </p:sp>
      <p:sp>
        <p:nvSpPr>
          <p:cNvPr id="66" name="Google Shape;66;p12"/>
          <p:cNvSpPr txBox="1">
            <a:spLocks noGrp="1"/>
          </p:cNvSpPr>
          <p:nvPr>
            <p:ph type="body" idx="1"/>
          </p:nvPr>
        </p:nvSpPr>
        <p:spPr>
          <a:xfrm>
            <a:off x="228600" y="1552225"/>
            <a:ext cx="3045000" cy="3207300"/>
          </a:xfrm>
          <a:prstGeom prst="rect">
            <a:avLst/>
          </a:prstGeom>
          <a:noFill/>
          <a:ln>
            <a:noFill/>
          </a:ln>
        </p:spPr>
        <p:txBody>
          <a:bodyPr spcFirstLastPara="1" wrap="square" lIns="91425" tIns="91425" rIns="91425" bIns="91425" anchor="t" anchorCtr="0">
            <a:noAutofit/>
          </a:bodyPr>
          <a:lstStyle>
            <a:lvl1pPr marL="457200" marR="0" lvl="0" indent="-317500" algn="l">
              <a:lnSpc>
                <a:spcPct val="100000"/>
              </a:lnSpc>
              <a:spcBef>
                <a:spcPts val="500"/>
              </a:spcBef>
              <a:spcAft>
                <a:spcPts val="0"/>
              </a:spcAft>
              <a:buClr>
                <a:schemeClr val="lt1"/>
              </a:buClr>
              <a:buSzPts val="1400"/>
              <a:buChar char="●"/>
              <a:defRPr sz="1400" i="0" u="none" strike="noStrike" cap="none">
                <a:solidFill>
                  <a:schemeClr val="lt1"/>
                </a:solidFill>
              </a:defRPr>
            </a:lvl1pPr>
            <a:lvl2pPr marL="914400" marR="0" lvl="1" indent="-311150" algn="l">
              <a:lnSpc>
                <a:spcPct val="100000"/>
              </a:lnSpc>
              <a:spcBef>
                <a:spcPts val="500"/>
              </a:spcBef>
              <a:spcAft>
                <a:spcPts val="0"/>
              </a:spcAft>
              <a:buClr>
                <a:schemeClr val="lt1"/>
              </a:buClr>
              <a:buSzPts val="1300"/>
              <a:buChar char="○"/>
              <a:defRPr sz="1300" i="0" u="none" strike="noStrike" cap="none">
                <a:solidFill>
                  <a:schemeClr val="lt1"/>
                </a:solidFill>
              </a:defRPr>
            </a:lvl2pPr>
            <a:lvl3pPr marL="1371600" marR="0" lvl="2" indent="-298450" algn="l">
              <a:lnSpc>
                <a:spcPct val="100000"/>
              </a:lnSpc>
              <a:spcBef>
                <a:spcPts val="500"/>
              </a:spcBef>
              <a:spcAft>
                <a:spcPts val="0"/>
              </a:spcAft>
              <a:buClr>
                <a:schemeClr val="lt1"/>
              </a:buClr>
              <a:buSzPts val="1100"/>
              <a:buChar char="■"/>
              <a:defRPr sz="1100" i="0" u="none" strike="noStrike" cap="none">
                <a:solidFill>
                  <a:schemeClr val="lt1"/>
                </a:solidFill>
              </a:defRPr>
            </a:lvl3pPr>
            <a:lvl4pPr marL="1828800" marR="0" lvl="3" indent="-285750" algn="l">
              <a:lnSpc>
                <a:spcPct val="100000"/>
              </a:lnSpc>
              <a:spcBef>
                <a:spcPts val="500"/>
              </a:spcBef>
              <a:spcAft>
                <a:spcPts val="0"/>
              </a:spcAft>
              <a:buClr>
                <a:schemeClr val="lt1"/>
              </a:buClr>
              <a:buSzPts val="900"/>
              <a:buChar char="●"/>
              <a:defRPr sz="900" i="0" u="none" strike="noStrike" cap="none">
                <a:solidFill>
                  <a:schemeClr val="lt1"/>
                </a:solidFill>
              </a:defRPr>
            </a:lvl4pPr>
            <a:lvl5pPr marL="2286000" marR="0" lvl="4" indent="-285750" algn="l">
              <a:lnSpc>
                <a:spcPct val="100000"/>
              </a:lnSpc>
              <a:spcBef>
                <a:spcPts val="500"/>
              </a:spcBef>
              <a:spcAft>
                <a:spcPts val="0"/>
              </a:spcAft>
              <a:buClr>
                <a:schemeClr val="lt1"/>
              </a:buClr>
              <a:buSzPts val="900"/>
              <a:buChar char="○"/>
              <a:defRPr sz="900" i="0" u="none" strike="noStrike" cap="none">
                <a:solidFill>
                  <a:schemeClr val="lt1"/>
                </a:solidFill>
              </a:defRPr>
            </a:lvl5pPr>
            <a:lvl6pPr marL="2743200" marR="0" lvl="5" indent="-285750" algn="l">
              <a:lnSpc>
                <a:spcPct val="100000"/>
              </a:lnSpc>
              <a:spcBef>
                <a:spcPts val="500"/>
              </a:spcBef>
              <a:spcAft>
                <a:spcPts val="0"/>
              </a:spcAft>
              <a:buClr>
                <a:schemeClr val="lt1"/>
              </a:buClr>
              <a:buSzPts val="900"/>
              <a:buChar char="■"/>
              <a:defRPr sz="900" i="0" u="none" strike="noStrike" cap="none">
                <a:solidFill>
                  <a:schemeClr val="lt1"/>
                </a:solidFill>
              </a:defRPr>
            </a:lvl6pPr>
            <a:lvl7pPr marL="3200400" marR="0" lvl="6" indent="-285750" algn="l">
              <a:lnSpc>
                <a:spcPct val="100000"/>
              </a:lnSpc>
              <a:spcBef>
                <a:spcPts val="500"/>
              </a:spcBef>
              <a:spcAft>
                <a:spcPts val="0"/>
              </a:spcAft>
              <a:buClr>
                <a:schemeClr val="lt1"/>
              </a:buClr>
              <a:buSzPts val="900"/>
              <a:buChar char="●"/>
              <a:defRPr sz="900" i="0" u="none" strike="noStrike" cap="none">
                <a:solidFill>
                  <a:schemeClr val="lt1"/>
                </a:solidFill>
              </a:defRPr>
            </a:lvl7pPr>
            <a:lvl8pPr marL="3657600" marR="0" lvl="7" indent="-285750" algn="l">
              <a:lnSpc>
                <a:spcPct val="100000"/>
              </a:lnSpc>
              <a:spcBef>
                <a:spcPts val="500"/>
              </a:spcBef>
              <a:spcAft>
                <a:spcPts val="0"/>
              </a:spcAft>
              <a:buClr>
                <a:schemeClr val="lt1"/>
              </a:buClr>
              <a:buSzPts val="900"/>
              <a:buChar char="○"/>
              <a:defRPr sz="900" i="0" u="none" strike="noStrike" cap="none">
                <a:solidFill>
                  <a:schemeClr val="lt1"/>
                </a:solidFill>
              </a:defRPr>
            </a:lvl8pPr>
            <a:lvl9pPr marL="4114800" marR="0" lvl="8" indent="-285750" algn="l">
              <a:lnSpc>
                <a:spcPct val="100000"/>
              </a:lnSpc>
              <a:spcBef>
                <a:spcPts val="500"/>
              </a:spcBef>
              <a:spcAft>
                <a:spcPts val="0"/>
              </a:spcAft>
              <a:buClr>
                <a:schemeClr val="lt1"/>
              </a:buClr>
              <a:buSzPts val="900"/>
              <a:buChar char="■"/>
              <a:defRPr sz="900" i="0" u="none" strike="noStrike" cap="none">
                <a:solidFill>
                  <a:schemeClr val="lt1"/>
                </a:solidFill>
              </a:defRPr>
            </a:lvl9pPr>
          </a:lstStyle>
          <a:p>
            <a:endParaRPr/>
          </a:p>
        </p:txBody>
      </p:sp>
      <p:sp>
        <p:nvSpPr>
          <p:cNvPr id="67" name="Google Shape;67;p12"/>
          <p:cNvSpPr txBox="1">
            <a:spLocks noGrp="1"/>
          </p:cNvSpPr>
          <p:nvPr>
            <p:ph type="sldNum" idx="12"/>
          </p:nvPr>
        </p:nvSpPr>
        <p:spPr>
          <a:xfrm>
            <a:off x="8556784" y="4749851"/>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68" name="Google Shape;68;p12"/>
          <p:cNvSpPr>
            <a:spLocks noGrp="1"/>
          </p:cNvSpPr>
          <p:nvPr>
            <p:ph type="pic" idx="2"/>
          </p:nvPr>
        </p:nvSpPr>
        <p:spPr>
          <a:xfrm>
            <a:off x="3733825" y="377200"/>
            <a:ext cx="5181600" cy="4382400"/>
          </a:xfrm>
          <a:prstGeom prst="rect">
            <a:avLst/>
          </a:prstGeom>
          <a:noFill/>
          <a:ln>
            <a:noFill/>
          </a:ln>
        </p:spPr>
      </p:sp>
    </p:spTree>
  </p:cSld>
  <p:clrMapOvr>
    <a:masterClrMapping/>
  </p:clrMapOvr>
  <p:extLst>
    <p:ext uri="{DCECCB84-F9BA-43D5-87BE-67443E8EF086}">
      <p15:sldGuideLst xmlns:p15="http://schemas.microsoft.com/office/powerpoint/2012/main">
        <p15:guide id="1" pos="2062">
          <p15:clr>
            <a:srgbClr val="FA7B17"/>
          </p15:clr>
        </p15:guide>
        <p15:guide id="2" pos="144">
          <p15:clr>
            <a:srgbClr val="FA7B17"/>
          </p15:clr>
        </p15:guide>
        <p15:guide id="3" pos="2352">
          <p15:clr>
            <a:srgbClr val="FA7B17"/>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1 column half">
  <p:cSld name="TITLE_AND_BODY_1_1_1">
    <p:spTree>
      <p:nvGrpSpPr>
        <p:cNvPr id="1" name="Shape 69"/>
        <p:cNvGrpSpPr/>
        <p:nvPr/>
      </p:nvGrpSpPr>
      <p:grpSpPr>
        <a:xfrm>
          <a:off x="0" y="0"/>
          <a:ext cx="0" cy="0"/>
          <a:chOff x="0" y="0"/>
          <a:chExt cx="0" cy="0"/>
        </a:xfrm>
      </p:grpSpPr>
      <p:sp>
        <p:nvSpPr>
          <p:cNvPr id="70" name="Google Shape;70;p13"/>
          <p:cNvSpPr/>
          <p:nvPr/>
        </p:nvSpPr>
        <p:spPr>
          <a:xfrm>
            <a:off x="4574903" y="0"/>
            <a:ext cx="113100" cy="5143500"/>
          </a:xfrm>
          <a:prstGeom prst="rect">
            <a:avLst/>
          </a:prstGeom>
          <a:gradFill>
            <a:gsLst>
              <a:gs pos="0">
                <a:srgbClr val="000014">
                  <a:alpha val="20000"/>
                </a:srgbClr>
              </a:gs>
              <a:gs pos="100000">
                <a:srgbClr val="000014">
                  <a:alpha val="0"/>
                </a:srgbClr>
              </a:gs>
            </a:gsLst>
            <a:lin ang="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Arial"/>
              <a:ea typeface="Arial"/>
              <a:cs typeface="Arial"/>
              <a:sym typeface="Arial"/>
            </a:endParaRPr>
          </a:p>
        </p:txBody>
      </p:sp>
      <p:sp>
        <p:nvSpPr>
          <p:cNvPr id="71" name="Google Shape;71;p13"/>
          <p:cNvSpPr txBox="1">
            <a:spLocks noGrp="1"/>
          </p:cNvSpPr>
          <p:nvPr>
            <p:ph type="title"/>
          </p:nvPr>
        </p:nvSpPr>
        <p:spPr>
          <a:xfrm>
            <a:off x="511425" y="373761"/>
            <a:ext cx="3517200" cy="11754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rgbClr val="00457A"/>
              </a:buClr>
              <a:buSzPts val="2400"/>
              <a:buNone/>
              <a:defRPr sz="2400" i="0" u="none" strike="noStrike" cap="none">
                <a:solidFill>
                  <a:srgbClr val="00457A"/>
                </a:solidFill>
              </a:defRPr>
            </a:lvl1pPr>
            <a:lvl2pPr marR="0" lvl="1"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2pPr>
            <a:lvl3pPr marR="0" lvl="2"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3pPr>
            <a:lvl4pPr marR="0" lvl="3"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4pPr>
            <a:lvl5pPr marR="0" lvl="4"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5pPr>
            <a:lvl6pPr marR="0" lvl="5"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6pPr>
            <a:lvl7pPr marR="0" lvl="6"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7pPr>
            <a:lvl8pPr marR="0" lvl="7"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8pPr>
            <a:lvl9pPr marR="0" lvl="8"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9pPr>
          </a:lstStyle>
          <a:p>
            <a:endParaRPr/>
          </a:p>
        </p:txBody>
      </p:sp>
      <p:sp>
        <p:nvSpPr>
          <p:cNvPr id="72" name="Google Shape;72;p13"/>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73" name="Google Shape;73;p13"/>
          <p:cNvSpPr txBox="1">
            <a:spLocks noGrp="1"/>
          </p:cNvSpPr>
          <p:nvPr>
            <p:ph type="body" idx="1"/>
          </p:nvPr>
        </p:nvSpPr>
        <p:spPr>
          <a:xfrm>
            <a:off x="511425" y="1909550"/>
            <a:ext cx="3517200" cy="2860500"/>
          </a:xfrm>
          <a:prstGeom prst="rect">
            <a:avLst/>
          </a:prstGeom>
          <a:noFill/>
          <a:ln>
            <a:noFill/>
          </a:ln>
        </p:spPr>
        <p:txBody>
          <a:bodyPr spcFirstLastPara="1" wrap="square" lIns="91425" tIns="91425" rIns="91425" bIns="91425" anchor="t" anchorCtr="0">
            <a:noAutofit/>
          </a:bodyPr>
          <a:lstStyle>
            <a:lvl1pPr marL="457200" marR="0" lvl="0" indent="-304800" algn="l">
              <a:lnSpc>
                <a:spcPct val="100000"/>
              </a:lnSpc>
              <a:spcBef>
                <a:spcPts val="0"/>
              </a:spcBef>
              <a:spcAft>
                <a:spcPts val="0"/>
              </a:spcAft>
              <a:buClr>
                <a:srgbClr val="434343"/>
              </a:buClr>
              <a:buSzPts val="1200"/>
              <a:buChar char="●"/>
              <a:defRPr sz="1400" i="0" u="none" strike="noStrike" cap="none">
                <a:solidFill>
                  <a:srgbClr val="434343"/>
                </a:solidFill>
              </a:defRPr>
            </a:lvl1pPr>
            <a:lvl2pPr marL="914400" marR="0" lvl="1" indent="-304800" algn="l">
              <a:lnSpc>
                <a:spcPct val="100000"/>
              </a:lnSpc>
              <a:spcBef>
                <a:spcPts val="600"/>
              </a:spcBef>
              <a:spcAft>
                <a:spcPts val="0"/>
              </a:spcAft>
              <a:buClr>
                <a:srgbClr val="434343"/>
              </a:buClr>
              <a:buSzPts val="1200"/>
              <a:buChar char="○"/>
              <a:defRPr sz="1200" i="0" u="none" strike="noStrike" cap="none">
                <a:solidFill>
                  <a:srgbClr val="434343"/>
                </a:solidFill>
              </a:defRPr>
            </a:lvl2pPr>
            <a:lvl3pPr marL="1371600" marR="0" lvl="2" indent="-304800" algn="l">
              <a:lnSpc>
                <a:spcPct val="100000"/>
              </a:lnSpc>
              <a:spcBef>
                <a:spcPts val="600"/>
              </a:spcBef>
              <a:spcAft>
                <a:spcPts val="0"/>
              </a:spcAft>
              <a:buClr>
                <a:srgbClr val="434343"/>
              </a:buClr>
              <a:buSzPts val="1200"/>
              <a:buChar char="■"/>
              <a:defRPr sz="1200" i="0" u="none" strike="noStrike" cap="none">
                <a:solidFill>
                  <a:srgbClr val="434343"/>
                </a:solidFill>
              </a:defRPr>
            </a:lvl3pPr>
            <a:lvl4pPr marL="1828800" marR="0" lvl="3" indent="-304800" algn="l">
              <a:lnSpc>
                <a:spcPct val="100000"/>
              </a:lnSpc>
              <a:spcBef>
                <a:spcPts val="600"/>
              </a:spcBef>
              <a:spcAft>
                <a:spcPts val="0"/>
              </a:spcAft>
              <a:buClr>
                <a:srgbClr val="434343"/>
              </a:buClr>
              <a:buSzPts val="1200"/>
              <a:buChar char="●"/>
              <a:defRPr sz="1200" i="0" u="none" strike="noStrike" cap="none">
                <a:solidFill>
                  <a:srgbClr val="434343"/>
                </a:solidFill>
              </a:defRPr>
            </a:lvl4pPr>
            <a:lvl5pPr marL="2286000" marR="0" lvl="4" indent="-304800" algn="l">
              <a:lnSpc>
                <a:spcPct val="100000"/>
              </a:lnSpc>
              <a:spcBef>
                <a:spcPts val="600"/>
              </a:spcBef>
              <a:spcAft>
                <a:spcPts val="0"/>
              </a:spcAft>
              <a:buClr>
                <a:srgbClr val="434343"/>
              </a:buClr>
              <a:buSzPts val="1200"/>
              <a:buChar char="○"/>
              <a:defRPr sz="1200" i="0" u="none" strike="noStrike" cap="none">
                <a:solidFill>
                  <a:srgbClr val="434343"/>
                </a:solidFill>
              </a:defRPr>
            </a:lvl5pPr>
            <a:lvl6pPr marL="2743200" marR="0" lvl="5" indent="-304800" algn="l">
              <a:lnSpc>
                <a:spcPct val="100000"/>
              </a:lnSpc>
              <a:spcBef>
                <a:spcPts val="600"/>
              </a:spcBef>
              <a:spcAft>
                <a:spcPts val="0"/>
              </a:spcAft>
              <a:buClr>
                <a:srgbClr val="434343"/>
              </a:buClr>
              <a:buSzPts val="1200"/>
              <a:buChar char="■"/>
              <a:defRPr sz="1200" i="0" u="none" strike="noStrike" cap="none">
                <a:solidFill>
                  <a:srgbClr val="434343"/>
                </a:solidFill>
              </a:defRPr>
            </a:lvl6pPr>
            <a:lvl7pPr marL="3200400" marR="0" lvl="6" indent="-304800" algn="l">
              <a:lnSpc>
                <a:spcPct val="100000"/>
              </a:lnSpc>
              <a:spcBef>
                <a:spcPts val="600"/>
              </a:spcBef>
              <a:spcAft>
                <a:spcPts val="0"/>
              </a:spcAft>
              <a:buClr>
                <a:srgbClr val="434343"/>
              </a:buClr>
              <a:buSzPts val="1200"/>
              <a:buChar char="●"/>
              <a:defRPr sz="1200" i="0" u="none" strike="noStrike" cap="none">
                <a:solidFill>
                  <a:srgbClr val="434343"/>
                </a:solidFill>
              </a:defRPr>
            </a:lvl7pPr>
            <a:lvl8pPr marL="3657600" marR="0" lvl="7" indent="-304800" algn="l">
              <a:lnSpc>
                <a:spcPct val="100000"/>
              </a:lnSpc>
              <a:spcBef>
                <a:spcPts val="600"/>
              </a:spcBef>
              <a:spcAft>
                <a:spcPts val="0"/>
              </a:spcAft>
              <a:buClr>
                <a:srgbClr val="434343"/>
              </a:buClr>
              <a:buSzPts val="1200"/>
              <a:buChar char="○"/>
              <a:defRPr sz="1200" i="0" u="none" strike="noStrike" cap="none">
                <a:solidFill>
                  <a:srgbClr val="434343"/>
                </a:solidFill>
              </a:defRPr>
            </a:lvl8pPr>
            <a:lvl9pPr marL="4114800" marR="0" lvl="8" indent="-304800" algn="l">
              <a:lnSpc>
                <a:spcPct val="100000"/>
              </a:lnSpc>
              <a:spcBef>
                <a:spcPts val="600"/>
              </a:spcBef>
              <a:spcAft>
                <a:spcPts val="600"/>
              </a:spcAft>
              <a:buClr>
                <a:srgbClr val="434343"/>
              </a:buClr>
              <a:buSzPts val="1200"/>
              <a:buChar char="■"/>
              <a:defRPr sz="1200" i="0" u="none" strike="noStrike" cap="none">
                <a:solidFill>
                  <a:srgbClr val="434343"/>
                </a:solidFill>
              </a:defRPr>
            </a:lvl9pPr>
          </a:lstStyle>
          <a:p>
            <a:endParaRPr/>
          </a:p>
        </p:txBody>
      </p:sp>
      <p:pic>
        <p:nvPicPr>
          <p:cNvPr id="74" name="Google Shape;74;p13" descr="Student raising hand with pencil in hand"/>
          <p:cNvPicPr preferRelativeResize="0"/>
          <p:nvPr/>
        </p:nvPicPr>
        <p:blipFill rotWithShape="1">
          <a:blip r:embed="rId2">
            <a:alphaModFix/>
          </a:blip>
          <a:srcRect l="3278" t="10071"/>
          <a:stretch/>
        </p:blipFill>
        <p:spPr>
          <a:xfrm>
            <a:off x="4574900" y="-2275"/>
            <a:ext cx="4575600" cy="5148049"/>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olored Text Boxes">
  <p:cSld name="TITLE_ONLY_1_1">
    <p:spTree>
      <p:nvGrpSpPr>
        <p:cNvPr id="1" name="Shape 75"/>
        <p:cNvGrpSpPr/>
        <p:nvPr/>
      </p:nvGrpSpPr>
      <p:grpSpPr>
        <a:xfrm>
          <a:off x="0" y="0"/>
          <a:ext cx="0" cy="0"/>
          <a:chOff x="0" y="0"/>
          <a:chExt cx="0" cy="0"/>
        </a:xfrm>
      </p:grpSpPr>
      <p:sp>
        <p:nvSpPr>
          <p:cNvPr id="76" name="Google Shape;76;p14"/>
          <p:cNvSpPr/>
          <p:nvPr/>
        </p:nvSpPr>
        <p:spPr>
          <a:xfrm>
            <a:off x="-32075" y="0"/>
            <a:ext cx="2622900" cy="51435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7" name="Google Shape;77;p14"/>
          <p:cNvSpPr txBox="1">
            <a:spLocks noGrp="1"/>
          </p:cNvSpPr>
          <p:nvPr>
            <p:ph type="title"/>
          </p:nvPr>
        </p:nvSpPr>
        <p:spPr>
          <a:xfrm>
            <a:off x="232225" y="380100"/>
            <a:ext cx="2094300" cy="43833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FFFFFF"/>
              </a:buClr>
              <a:buSzPts val="2400"/>
              <a:buNone/>
              <a:defRPr sz="2400" i="0" u="none" strike="noStrike" cap="none">
                <a:solidFill>
                  <a:srgbClr val="FFFFFF"/>
                </a:solidFill>
              </a:defRPr>
            </a:lvl1pPr>
            <a:lvl2pPr marR="0" lvl="1" algn="l" rtl="0">
              <a:lnSpc>
                <a:spcPct val="100000"/>
              </a:lnSpc>
              <a:spcBef>
                <a:spcPts val="0"/>
              </a:spcBef>
              <a:spcAft>
                <a:spcPts val="0"/>
              </a:spcAft>
              <a:buClr>
                <a:srgbClr val="FFFFFF"/>
              </a:buClr>
              <a:buSzPts val="2400"/>
              <a:buNone/>
              <a:defRPr sz="2400" i="0" u="none" strike="noStrike" cap="none">
                <a:solidFill>
                  <a:srgbClr val="FFFFFF"/>
                </a:solidFill>
              </a:defRPr>
            </a:lvl2pPr>
            <a:lvl3pPr marR="0" lvl="2" algn="l" rtl="0">
              <a:lnSpc>
                <a:spcPct val="100000"/>
              </a:lnSpc>
              <a:spcBef>
                <a:spcPts val="0"/>
              </a:spcBef>
              <a:spcAft>
                <a:spcPts val="0"/>
              </a:spcAft>
              <a:buClr>
                <a:srgbClr val="FFFFFF"/>
              </a:buClr>
              <a:buSzPts val="2400"/>
              <a:buNone/>
              <a:defRPr sz="2400" i="0" u="none" strike="noStrike" cap="none">
                <a:solidFill>
                  <a:srgbClr val="FFFFFF"/>
                </a:solidFill>
              </a:defRPr>
            </a:lvl3pPr>
            <a:lvl4pPr marR="0" lvl="3" algn="l" rtl="0">
              <a:lnSpc>
                <a:spcPct val="100000"/>
              </a:lnSpc>
              <a:spcBef>
                <a:spcPts val="0"/>
              </a:spcBef>
              <a:spcAft>
                <a:spcPts val="0"/>
              </a:spcAft>
              <a:buClr>
                <a:srgbClr val="FFFFFF"/>
              </a:buClr>
              <a:buSzPts val="2400"/>
              <a:buNone/>
              <a:defRPr sz="2400" i="0" u="none" strike="noStrike" cap="none">
                <a:solidFill>
                  <a:srgbClr val="FFFFFF"/>
                </a:solidFill>
              </a:defRPr>
            </a:lvl4pPr>
            <a:lvl5pPr marR="0" lvl="4" algn="l" rtl="0">
              <a:lnSpc>
                <a:spcPct val="100000"/>
              </a:lnSpc>
              <a:spcBef>
                <a:spcPts val="0"/>
              </a:spcBef>
              <a:spcAft>
                <a:spcPts val="0"/>
              </a:spcAft>
              <a:buClr>
                <a:srgbClr val="FFFFFF"/>
              </a:buClr>
              <a:buSzPts val="2400"/>
              <a:buNone/>
              <a:defRPr sz="2400" i="0" u="none" strike="noStrike" cap="none">
                <a:solidFill>
                  <a:srgbClr val="FFFFFF"/>
                </a:solidFill>
              </a:defRPr>
            </a:lvl5pPr>
            <a:lvl6pPr marR="0" lvl="5" algn="l" rtl="0">
              <a:lnSpc>
                <a:spcPct val="100000"/>
              </a:lnSpc>
              <a:spcBef>
                <a:spcPts val="0"/>
              </a:spcBef>
              <a:spcAft>
                <a:spcPts val="0"/>
              </a:spcAft>
              <a:buClr>
                <a:srgbClr val="FFFFFF"/>
              </a:buClr>
              <a:buSzPts val="2400"/>
              <a:buNone/>
              <a:defRPr sz="2400" i="0" u="none" strike="noStrike" cap="none">
                <a:solidFill>
                  <a:srgbClr val="FFFFFF"/>
                </a:solidFill>
              </a:defRPr>
            </a:lvl6pPr>
            <a:lvl7pPr marR="0" lvl="6" algn="l" rtl="0">
              <a:lnSpc>
                <a:spcPct val="100000"/>
              </a:lnSpc>
              <a:spcBef>
                <a:spcPts val="0"/>
              </a:spcBef>
              <a:spcAft>
                <a:spcPts val="0"/>
              </a:spcAft>
              <a:buClr>
                <a:srgbClr val="FFFFFF"/>
              </a:buClr>
              <a:buSzPts val="2400"/>
              <a:buNone/>
              <a:defRPr sz="2400" i="0" u="none" strike="noStrike" cap="none">
                <a:solidFill>
                  <a:srgbClr val="FFFFFF"/>
                </a:solidFill>
              </a:defRPr>
            </a:lvl7pPr>
            <a:lvl8pPr marR="0" lvl="7" algn="l" rtl="0">
              <a:lnSpc>
                <a:spcPct val="100000"/>
              </a:lnSpc>
              <a:spcBef>
                <a:spcPts val="0"/>
              </a:spcBef>
              <a:spcAft>
                <a:spcPts val="0"/>
              </a:spcAft>
              <a:buClr>
                <a:srgbClr val="FFFFFF"/>
              </a:buClr>
              <a:buSzPts val="2400"/>
              <a:buNone/>
              <a:defRPr sz="2400" i="0" u="none" strike="noStrike" cap="none">
                <a:solidFill>
                  <a:srgbClr val="FFFFFF"/>
                </a:solidFill>
              </a:defRPr>
            </a:lvl8pPr>
            <a:lvl9pPr marR="0" lvl="8" algn="l" rtl="0">
              <a:lnSpc>
                <a:spcPct val="100000"/>
              </a:lnSpc>
              <a:spcBef>
                <a:spcPts val="0"/>
              </a:spcBef>
              <a:spcAft>
                <a:spcPts val="0"/>
              </a:spcAft>
              <a:buClr>
                <a:srgbClr val="FFFFFF"/>
              </a:buClr>
              <a:buSzPts val="2400"/>
              <a:buNone/>
              <a:defRPr sz="2400" i="0" u="none" strike="noStrike" cap="none">
                <a:solidFill>
                  <a:srgbClr val="FFFFFF"/>
                </a:solidFill>
              </a:defRPr>
            </a:lvl9pPr>
          </a:lstStyle>
          <a:p>
            <a:endParaRPr/>
          </a:p>
        </p:txBody>
      </p:sp>
      <p:sp>
        <p:nvSpPr>
          <p:cNvPr id="78" name="Google Shape;78;p14"/>
          <p:cNvSpPr txBox="1">
            <a:spLocks noGrp="1"/>
          </p:cNvSpPr>
          <p:nvPr>
            <p:ph type="body" idx="1"/>
          </p:nvPr>
        </p:nvSpPr>
        <p:spPr>
          <a:xfrm>
            <a:off x="2814675" y="380125"/>
            <a:ext cx="1962900" cy="2124300"/>
          </a:xfrm>
          <a:prstGeom prst="rect">
            <a:avLst/>
          </a:prstGeom>
          <a:solidFill>
            <a:schemeClr val="dk1"/>
          </a:solidFill>
          <a:ln>
            <a:noFill/>
          </a:ln>
        </p:spPr>
        <p:txBody>
          <a:bodyPr spcFirstLastPara="1" wrap="square" lIns="73150" tIns="73150" rIns="73150" bIns="73150" anchor="t" anchorCtr="0">
            <a:normAutofit/>
          </a:bodyPr>
          <a:lstStyle>
            <a:lvl1pPr marL="457200" lvl="0" indent="-228600" algn="l" rtl="0">
              <a:lnSpc>
                <a:spcPct val="100000"/>
              </a:lnSpc>
              <a:spcBef>
                <a:spcPts val="0"/>
              </a:spcBef>
              <a:spcAft>
                <a:spcPts val="0"/>
              </a:spcAft>
              <a:buClr>
                <a:srgbClr val="FFFFFF"/>
              </a:buClr>
              <a:buSzPts val="1800"/>
              <a:buNone/>
              <a:defRPr>
                <a:solidFill>
                  <a:srgbClr val="FFFFFF"/>
                </a:solidFill>
              </a:defRPr>
            </a:lvl1pPr>
            <a:lvl2pPr marL="914400" lvl="1" indent="-317500" algn="l" rtl="0">
              <a:lnSpc>
                <a:spcPct val="90000"/>
              </a:lnSpc>
              <a:spcBef>
                <a:spcPts val="500"/>
              </a:spcBef>
              <a:spcAft>
                <a:spcPts val="0"/>
              </a:spcAft>
              <a:buClr>
                <a:srgbClr val="FFFFFF"/>
              </a:buClr>
              <a:buSzPts val="1400"/>
              <a:buChar char="o"/>
              <a:defRPr sz="1400">
                <a:solidFill>
                  <a:srgbClr val="FFFFFF"/>
                </a:solidFill>
              </a:defRPr>
            </a:lvl2pPr>
            <a:lvl3pPr marL="1371600" lvl="2" indent="-298450" algn="l" rtl="0">
              <a:lnSpc>
                <a:spcPct val="90000"/>
              </a:lnSpc>
              <a:spcBef>
                <a:spcPts val="500"/>
              </a:spcBef>
              <a:spcAft>
                <a:spcPts val="0"/>
              </a:spcAft>
              <a:buClr>
                <a:srgbClr val="FFFFFF"/>
              </a:buClr>
              <a:buSzPts val="1100"/>
              <a:buChar char="▪"/>
              <a:defRPr sz="1100">
                <a:solidFill>
                  <a:srgbClr val="FFFFFF"/>
                </a:solidFill>
              </a:defRPr>
            </a:lvl3pPr>
            <a:lvl4pPr marL="1828800" lvl="3" indent="-298450" algn="l" rtl="0">
              <a:lnSpc>
                <a:spcPct val="90000"/>
              </a:lnSpc>
              <a:spcBef>
                <a:spcPts val="500"/>
              </a:spcBef>
              <a:spcAft>
                <a:spcPts val="0"/>
              </a:spcAft>
              <a:buClr>
                <a:srgbClr val="FFFFFF"/>
              </a:buClr>
              <a:buSzPts val="1100"/>
              <a:buChar char="•"/>
              <a:defRPr sz="1100">
                <a:solidFill>
                  <a:srgbClr val="FFFFFF"/>
                </a:solidFill>
              </a:defRPr>
            </a:lvl4pPr>
            <a:lvl5pPr marL="2286000" lvl="4" indent="-298450" algn="l" rtl="0">
              <a:lnSpc>
                <a:spcPct val="90000"/>
              </a:lnSpc>
              <a:spcBef>
                <a:spcPts val="500"/>
              </a:spcBef>
              <a:spcAft>
                <a:spcPts val="0"/>
              </a:spcAft>
              <a:buClr>
                <a:srgbClr val="FFFFFF"/>
              </a:buClr>
              <a:buSzPts val="1100"/>
              <a:buChar char="o"/>
              <a:defRPr>
                <a:solidFill>
                  <a:srgbClr val="FFFFFF"/>
                </a:solidFill>
              </a:defRPr>
            </a:lvl5pPr>
            <a:lvl6pPr marL="2743200" lvl="5" indent="-228600" algn="l" rtl="0">
              <a:lnSpc>
                <a:spcPct val="90000"/>
              </a:lnSpc>
              <a:spcBef>
                <a:spcPts val="500"/>
              </a:spcBef>
              <a:spcAft>
                <a:spcPts val="0"/>
              </a:spcAft>
              <a:buClr>
                <a:srgbClr val="FFFFFF"/>
              </a:buClr>
              <a:buSzPts val="1100"/>
              <a:buNone/>
              <a:defRPr>
                <a:solidFill>
                  <a:srgbClr val="FFFFFF"/>
                </a:solidFill>
              </a:defRPr>
            </a:lvl6pPr>
            <a:lvl7pPr marL="3200400" lvl="6" indent="-228600" algn="l" rtl="0">
              <a:lnSpc>
                <a:spcPct val="90000"/>
              </a:lnSpc>
              <a:spcBef>
                <a:spcPts val="500"/>
              </a:spcBef>
              <a:spcAft>
                <a:spcPts val="0"/>
              </a:spcAft>
              <a:buClr>
                <a:srgbClr val="FFFFFF"/>
              </a:buClr>
              <a:buSzPts val="1100"/>
              <a:buNone/>
              <a:defRPr>
                <a:solidFill>
                  <a:srgbClr val="FFFFFF"/>
                </a:solidFill>
              </a:defRPr>
            </a:lvl7pPr>
            <a:lvl8pPr marL="3657600" lvl="7" indent="-228600" algn="l" rtl="0">
              <a:lnSpc>
                <a:spcPct val="90000"/>
              </a:lnSpc>
              <a:spcBef>
                <a:spcPts val="500"/>
              </a:spcBef>
              <a:spcAft>
                <a:spcPts val="0"/>
              </a:spcAft>
              <a:buClr>
                <a:srgbClr val="FFFFFF"/>
              </a:buClr>
              <a:buSzPts val="1100"/>
              <a:buNone/>
              <a:defRPr>
                <a:solidFill>
                  <a:srgbClr val="FFFFFF"/>
                </a:solidFill>
              </a:defRPr>
            </a:lvl8pPr>
            <a:lvl9pPr marL="4114800" lvl="8" indent="-228600" algn="l" rtl="0">
              <a:lnSpc>
                <a:spcPct val="90000"/>
              </a:lnSpc>
              <a:spcBef>
                <a:spcPts val="500"/>
              </a:spcBef>
              <a:spcAft>
                <a:spcPts val="0"/>
              </a:spcAft>
              <a:buClr>
                <a:srgbClr val="FFFFFF"/>
              </a:buClr>
              <a:buSzPts val="1100"/>
              <a:buNone/>
              <a:defRPr>
                <a:solidFill>
                  <a:srgbClr val="FFFFFF"/>
                </a:solidFill>
              </a:defRPr>
            </a:lvl9pPr>
          </a:lstStyle>
          <a:p>
            <a:endParaRPr/>
          </a:p>
        </p:txBody>
      </p:sp>
      <p:sp>
        <p:nvSpPr>
          <p:cNvPr id="79" name="Google Shape;79;p14"/>
          <p:cNvSpPr txBox="1">
            <a:spLocks noGrp="1"/>
          </p:cNvSpPr>
          <p:nvPr>
            <p:ph type="body" idx="2"/>
          </p:nvPr>
        </p:nvSpPr>
        <p:spPr>
          <a:xfrm>
            <a:off x="4883588" y="380125"/>
            <a:ext cx="1962900" cy="2124300"/>
          </a:xfrm>
          <a:prstGeom prst="rect">
            <a:avLst/>
          </a:prstGeom>
          <a:solidFill>
            <a:schemeClr val="dk2"/>
          </a:solidFill>
          <a:ln>
            <a:noFill/>
          </a:ln>
        </p:spPr>
        <p:txBody>
          <a:bodyPr spcFirstLastPara="1" wrap="square" lIns="73150" tIns="73150" rIns="73150" bIns="73150" anchor="t" anchorCtr="0">
            <a:normAutofit/>
          </a:bodyPr>
          <a:lstStyle>
            <a:lvl1pPr marL="457200" lvl="0" indent="-228600" algn="l" rtl="0">
              <a:lnSpc>
                <a:spcPct val="90000"/>
              </a:lnSpc>
              <a:spcBef>
                <a:spcPts val="500"/>
              </a:spcBef>
              <a:spcAft>
                <a:spcPts val="0"/>
              </a:spcAft>
              <a:buClr>
                <a:srgbClr val="FFFFFF"/>
              </a:buClr>
              <a:buSzPts val="1800"/>
              <a:buNone/>
              <a:defRPr>
                <a:solidFill>
                  <a:srgbClr val="FFFFFF"/>
                </a:solidFill>
              </a:defRPr>
            </a:lvl1pPr>
            <a:lvl2pPr marL="914400" lvl="1" indent="-317500" algn="l" rtl="0">
              <a:lnSpc>
                <a:spcPct val="90000"/>
              </a:lnSpc>
              <a:spcBef>
                <a:spcPts val="500"/>
              </a:spcBef>
              <a:spcAft>
                <a:spcPts val="0"/>
              </a:spcAft>
              <a:buClr>
                <a:srgbClr val="FFFFFF"/>
              </a:buClr>
              <a:buSzPts val="1400"/>
              <a:buChar char="o"/>
              <a:defRPr sz="1400">
                <a:solidFill>
                  <a:srgbClr val="FFFFFF"/>
                </a:solidFill>
              </a:defRPr>
            </a:lvl2pPr>
            <a:lvl3pPr marL="1371600" lvl="2" indent="-304800" algn="l" rtl="0">
              <a:lnSpc>
                <a:spcPct val="90000"/>
              </a:lnSpc>
              <a:spcBef>
                <a:spcPts val="500"/>
              </a:spcBef>
              <a:spcAft>
                <a:spcPts val="0"/>
              </a:spcAft>
              <a:buClr>
                <a:srgbClr val="FFFFFF"/>
              </a:buClr>
              <a:buSzPts val="1200"/>
              <a:buChar char="▪"/>
              <a:defRPr sz="1200">
                <a:solidFill>
                  <a:srgbClr val="FFFFFF"/>
                </a:solidFill>
              </a:defRPr>
            </a:lvl3pPr>
            <a:lvl4pPr marL="1828800" lvl="3" indent="-298450" algn="l" rtl="0">
              <a:lnSpc>
                <a:spcPct val="90000"/>
              </a:lnSpc>
              <a:spcBef>
                <a:spcPts val="500"/>
              </a:spcBef>
              <a:spcAft>
                <a:spcPts val="0"/>
              </a:spcAft>
              <a:buClr>
                <a:srgbClr val="FFFFFF"/>
              </a:buClr>
              <a:buSzPts val="1100"/>
              <a:buChar char="•"/>
              <a:defRPr sz="1100">
                <a:solidFill>
                  <a:srgbClr val="FFFFFF"/>
                </a:solidFill>
              </a:defRPr>
            </a:lvl4pPr>
            <a:lvl5pPr marL="2286000" lvl="4" indent="-298450" algn="l" rtl="0">
              <a:lnSpc>
                <a:spcPct val="90000"/>
              </a:lnSpc>
              <a:spcBef>
                <a:spcPts val="500"/>
              </a:spcBef>
              <a:spcAft>
                <a:spcPts val="0"/>
              </a:spcAft>
              <a:buClr>
                <a:srgbClr val="FFFFFF"/>
              </a:buClr>
              <a:buSzPts val="1100"/>
              <a:buChar char="o"/>
              <a:defRPr>
                <a:solidFill>
                  <a:srgbClr val="FFFFFF"/>
                </a:solidFill>
              </a:defRPr>
            </a:lvl5pPr>
            <a:lvl6pPr marL="2743200" lvl="5" indent="-228600" algn="l" rtl="0">
              <a:lnSpc>
                <a:spcPct val="90000"/>
              </a:lnSpc>
              <a:spcBef>
                <a:spcPts val="500"/>
              </a:spcBef>
              <a:spcAft>
                <a:spcPts val="0"/>
              </a:spcAft>
              <a:buClr>
                <a:srgbClr val="FFFFFF"/>
              </a:buClr>
              <a:buSzPts val="1100"/>
              <a:buNone/>
              <a:defRPr>
                <a:solidFill>
                  <a:srgbClr val="FFFFFF"/>
                </a:solidFill>
              </a:defRPr>
            </a:lvl6pPr>
            <a:lvl7pPr marL="3200400" lvl="6" indent="-228600" algn="l" rtl="0">
              <a:lnSpc>
                <a:spcPct val="90000"/>
              </a:lnSpc>
              <a:spcBef>
                <a:spcPts val="500"/>
              </a:spcBef>
              <a:spcAft>
                <a:spcPts val="0"/>
              </a:spcAft>
              <a:buClr>
                <a:srgbClr val="FFFFFF"/>
              </a:buClr>
              <a:buSzPts val="1100"/>
              <a:buNone/>
              <a:defRPr>
                <a:solidFill>
                  <a:srgbClr val="FFFFFF"/>
                </a:solidFill>
              </a:defRPr>
            </a:lvl7pPr>
            <a:lvl8pPr marL="3657600" lvl="7" indent="-228600" algn="l" rtl="0">
              <a:lnSpc>
                <a:spcPct val="90000"/>
              </a:lnSpc>
              <a:spcBef>
                <a:spcPts val="500"/>
              </a:spcBef>
              <a:spcAft>
                <a:spcPts val="0"/>
              </a:spcAft>
              <a:buClr>
                <a:srgbClr val="FFFFFF"/>
              </a:buClr>
              <a:buSzPts val="1100"/>
              <a:buNone/>
              <a:defRPr>
                <a:solidFill>
                  <a:srgbClr val="FFFFFF"/>
                </a:solidFill>
              </a:defRPr>
            </a:lvl8pPr>
            <a:lvl9pPr marL="4114800" lvl="8" indent="-228600" algn="l" rtl="0">
              <a:lnSpc>
                <a:spcPct val="90000"/>
              </a:lnSpc>
              <a:spcBef>
                <a:spcPts val="500"/>
              </a:spcBef>
              <a:spcAft>
                <a:spcPts val="0"/>
              </a:spcAft>
              <a:buClr>
                <a:srgbClr val="FFFFFF"/>
              </a:buClr>
              <a:buSzPts val="1100"/>
              <a:buNone/>
              <a:defRPr>
                <a:solidFill>
                  <a:srgbClr val="FFFFFF"/>
                </a:solidFill>
              </a:defRPr>
            </a:lvl9pPr>
          </a:lstStyle>
          <a:p>
            <a:endParaRPr/>
          </a:p>
        </p:txBody>
      </p:sp>
      <p:sp>
        <p:nvSpPr>
          <p:cNvPr id="80" name="Google Shape;80;p14"/>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81" name="Google Shape;81;p14"/>
          <p:cNvSpPr txBox="1">
            <a:spLocks noGrp="1"/>
          </p:cNvSpPr>
          <p:nvPr>
            <p:ph type="body" idx="3"/>
          </p:nvPr>
        </p:nvSpPr>
        <p:spPr>
          <a:xfrm>
            <a:off x="6952513" y="380125"/>
            <a:ext cx="1962900" cy="2124300"/>
          </a:xfrm>
          <a:prstGeom prst="rect">
            <a:avLst/>
          </a:prstGeom>
          <a:solidFill>
            <a:schemeClr val="accent3"/>
          </a:solidFill>
          <a:ln>
            <a:noFill/>
          </a:ln>
        </p:spPr>
        <p:txBody>
          <a:bodyPr spcFirstLastPara="1" wrap="square" lIns="73150" tIns="73150" rIns="73150" bIns="73150" anchor="t" anchorCtr="0">
            <a:normAutofit/>
          </a:bodyPr>
          <a:lstStyle>
            <a:lvl1pPr marL="457200" lvl="0" indent="-228600" algn="l" rtl="0">
              <a:lnSpc>
                <a:spcPct val="90000"/>
              </a:lnSpc>
              <a:spcBef>
                <a:spcPts val="500"/>
              </a:spcBef>
              <a:spcAft>
                <a:spcPts val="0"/>
              </a:spcAft>
              <a:buClr>
                <a:srgbClr val="FFFFFF"/>
              </a:buClr>
              <a:buSzPts val="1800"/>
              <a:buNone/>
              <a:defRPr>
                <a:solidFill>
                  <a:srgbClr val="FFFFFF"/>
                </a:solidFill>
              </a:defRPr>
            </a:lvl1pPr>
            <a:lvl2pPr marL="914400" lvl="1" indent="-317500" algn="l" rtl="0">
              <a:lnSpc>
                <a:spcPct val="90000"/>
              </a:lnSpc>
              <a:spcBef>
                <a:spcPts val="500"/>
              </a:spcBef>
              <a:spcAft>
                <a:spcPts val="0"/>
              </a:spcAft>
              <a:buClr>
                <a:srgbClr val="FFFFFF"/>
              </a:buClr>
              <a:buSzPts val="1400"/>
              <a:buChar char="o"/>
              <a:defRPr sz="1400">
                <a:solidFill>
                  <a:srgbClr val="FFFFFF"/>
                </a:solidFill>
              </a:defRPr>
            </a:lvl2pPr>
            <a:lvl3pPr marL="1371600" lvl="2" indent="-304800" algn="l" rtl="0">
              <a:lnSpc>
                <a:spcPct val="90000"/>
              </a:lnSpc>
              <a:spcBef>
                <a:spcPts val="500"/>
              </a:spcBef>
              <a:spcAft>
                <a:spcPts val="0"/>
              </a:spcAft>
              <a:buClr>
                <a:srgbClr val="FFFFFF"/>
              </a:buClr>
              <a:buSzPts val="1200"/>
              <a:buChar char="▪"/>
              <a:defRPr sz="1200">
                <a:solidFill>
                  <a:srgbClr val="FFFFFF"/>
                </a:solidFill>
              </a:defRPr>
            </a:lvl3pPr>
            <a:lvl4pPr marL="1828800" lvl="3" indent="-298450" algn="l" rtl="0">
              <a:lnSpc>
                <a:spcPct val="90000"/>
              </a:lnSpc>
              <a:spcBef>
                <a:spcPts val="500"/>
              </a:spcBef>
              <a:spcAft>
                <a:spcPts val="0"/>
              </a:spcAft>
              <a:buClr>
                <a:srgbClr val="FFFFFF"/>
              </a:buClr>
              <a:buSzPts val="1100"/>
              <a:buChar char="•"/>
              <a:defRPr sz="1100">
                <a:solidFill>
                  <a:srgbClr val="FFFFFF"/>
                </a:solidFill>
              </a:defRPr>
            </a:lvl4pPr>
            <a:lvl5pPr marL="2286000" lvl="4" indent="-298450" algn="l" rtl="0">
              <a:lnSpc>
                <a:spcPct val="90000"/>
              </a:lnSpc>
              <a:spcBef>
                <a:spcPts val="500"/>
              </a:spcBef>
              <a:spcAft>
                <a:spcPts val="0"/>
              </a:spcAft>
              <a:buClr>
                <a:srgbClr val="FFFFFF"/>
              </a:buClr>
              <a:buSzPts val="1100"/>
              <a:buChar char="o"/>
              <a:defRPr>
                <a:solidFill>
                  <a:srgbClr val="FFFFFF"/>
                </a:solidFill>
              </a:defRPr>
            </a:lvl5pPr>
            <a:lvl6pPr marL="2743200" lvl="5" indent="-228600" algn="l" rtl="0">
              <a:lnSpc>
                <a:spcPct val="90000"/>
              </a:lnSpc>
              <a:spcBef>
                <a:spcPts val="500"/>
              </a:spcBef>
              <a:spcAft>
                <a:spcPts val="0"/>
              </a:spcAft>
              <a:buClr>
                <a:srgbClr val="FFFFFF"/>
              </a:buClr>
              <a:buSzPts val="1100"/>
              <a:buNone/>
              <a:defRPr>
                <a:solidFill>
                  <a:srgbClr val="FFFFFF"/>
                </a:solidFill>
              </a:defRPr>
            </a:lvl6pPr>
            <a:lvl7pPr marL="3200400" lvl="6" indent="-228600" algn="l" rtl="0">
              <a:lnSpc>
                <a:spcPct val="90000"/>
              </a:lnSpc>
              <a:spcBef>
                <a:spcPts val="500"/>
              </a:spcBef>
              <a:spcAft>
                <a:spcPts val="0"/>
              </a:spcAft>
              <a:buClr>
                <a:srgbClr val="FFFFFF"/>
              </a:buClr>
              <a:buSzPts val="1100"/>
              <a:buNone/>
              <a:defRPr>
                <a:solidFill>
                  <a:srgbClr val="FFFFFF"/>
                </a:solidFill>
              </a:defRPr>
            </a:lvl7pPr>
            <a:lvl8pPr marL="3657600" lvl="7" indent="-228600" algn="l" rtl="0">
              <a:lnSpc>
                <a:spcPct val="90000"/>
              </a:lnSpc>
              <a:spcBef>
                <a:spcPts val="500"/>
              </a:spcBef>
              <a:spcAft>
                <a:spcPts val="0"/>
              </a:spcAft>
              <a:buClr>
                <a:srgbClr val="FFFFFF"/>
              </a:buClr>
              <a:buSzPts val="1100"/>
              <a:buNone/>
              <a:defRPr>
                <a:solidFill>
                  <a:srgbClr val="FFFFFF"/>
                </a:solidFill>
              </a:defRPr>
            </a:lvl8pPr>
            <a:lvl9pPr marL="4114800" lvl="8" indent="-228600" algn="l" rtl="0">
              <a:lnSpc>
                <a:spcPct val="90000"/>
              </a:lnSpc>
              <a:spcBef>
                <a:spcPts val="500"/>
              </a:spcBef>
              <a:spcAft>
                <a:spcPts val="0"/>
              </a:spcAft>
              <a:buClr>
                <a:srgbClr val="FFFFFF"/>
              </a:buClr>
              <a:buSzPts val="1100"/>
              <a:buNone/>
              <a:defRPr>
                <a:solidFill>
                  <a:srgbClr val="FFFFFF"/>
                </a:solidFill>
              </a:defRPr>
            </a:lvl9pPr>
          </a:lstStyle>
          <a:p>
            <a:endParaRPr/>
          </a:p>
        </p:txBody>
      </p:sp>
      <p:sp>
        <p:nvSpPr>
          <p:cNvPr id="82" name="Google Shape;82;p14"/>
          <p:cNvSpPr txBox="1">
            <a:spLocks noGrp="1"/>
          </p:cNvSpPr>
          <p:nvPr>
            <p:ph type="body" idx="4"/>
          </p:nvPr>
        </p:nvSpPr>
        <p:spPr>
          <a:xfrm>
            <a:off x="2814688" y="2636250"/>
            <a:ext cx="1962900" cy="2124300"/>
          </a:xfrm>
          <a:prstGeom prst="rect">
            <a:avLst/>
          </a:prstGeom>
          <a:solidFill>
            <a:srgbClr val="688EB4"/>
          </a:solidFill>
          <a:ln>
            <a:noFill/>
          </a:ln>
        </p:spPr>
        <p:txBody>
          <a:bodyPr spcFirstLastPara="1" wrap="square" lIns="73150" tIns="73150" rIns="73150" bIns="73150" anchor="t" anchorCtr="0">
            <a:normAutofit/>
          </a:bodyPr>
          <a:lstStyle>
            <a:lvl1pPr marL="457200" lvl="0" indent="-228600" algn="l" rtl="0">
              <a:lnSpc>
                <a:spcPct val="90000"/>
              </a:lnSpc>
              <a:spcBef>
                <a:spcPts val="500"/>
              </a:spcBef>
              <a:spcAft>
                <a:spcPts val="0"/>
              </a:spcAft>
              <a:buClr>
                <a:srgbClr val="FFFFFF"/>
              </a:buClr>
              <a:buSzPts val="1800"/>
              <a:buNone/>
              <a:defRPr>
                <a:solidFill>
                  <a:srgbClr val="FFFFFF"/>
                </a:solidFill>
              </a:defRPr>
            </a:lvl1pPr>
            <a:lvl2pPr marL="914400" lvl="1" indent="-317500" algn="l" rtl="0">
              <a:lnSpc>
                <a:spcPct val="90000"/>
              </a:lnSpc>
              <a:spcBef>
                <a:spcPts val="500"/>
              </a:spcBef>
              <a:spcAft>
                <a:spcPts val="0"/>
              </a:spcAft>
              <a:buClr>
                <a:srgbClr val="FFFFFF"/>
              </a:buClr>
              <a:buSzPts val="1400"/>
              <a:buChar char="o"/>
              <a:defRPr sz="1400">
                <a:solidFill>
                  <a:srgbClr val="FFFFFF"/>
                </a:solidFill>
              </a:defRPr>
            </a:lvl2pPr>
            <a:lvl3pPr marL="1371600" lvl="2" indent="-304800" algn="l" rtl="0">
              <a:lnSpc>
                <a:spcPct val="90000"/>
              </a:lnSpc>
              <a:spcBef>
                <a:spcPts val="500"/>
              </a:spcBef>
              <a:spcAft>
                <a:spcPts val="0"/>
              </a:spcAft>
              <a:buClr>
                <a:srgbClr val="FFFFFF"/>
              </a:buClr>
              <a:buSzPts val="1200"/>
              <a:buChar char="▪"/>
              <a:defRPr sz="1200">
                <a:solidFill>
                  <a:srgbClr val="FFFFFF"/>
                </a:solidFill>
              </a:defRPr>
            </a:lvl3pPr>
            <a:lvl4pPr marL="1828800" lvl="3" indent="-298450" algn="l" rtl="0">
              <a:lnSpc>
                <a:spcPct val="90000"/>
              </a:lnSpc>
              <a:spcBef>
                <a:spcPts val="500"/>
              </a:spcBef>
              <a:spcAft>
                <a:spcPts val="0"/>
              </a:spcAft>
              <a:buClr>
                <a:srgbClr val="FFFFFF"/>
              </a:buClr>
              <a:buSzPts val="1100"/>
              <a:buChar char="•"/>
              <a:defRPr sz="1100">
                <a:solidFill>
                  <a:srgbClr val="FFFFFF"/>
                </a:solidFill>
              </a:defRPr>
            </a:lvl4pPr>
            <a:lvl5pPr marL="2286000" lvl="4" indent="-298450" algn="l" rtl="0">
              <a:lnSpc>
                <a:spcPct val="90000"/>
              </a:lnSpc>
              <a:spcBef>
                <a:spcPts val="500"/>
              </a:spcBef>
              <a:spcAft>
                <a:spcPts val="0"/>
              </a:spcAft>
              <a:buClr>
                <a:srgbClr val="FFFFFF"/>
              </a:buClr>
              <a:buSzPts val="1100"/>
              <a:buChar char="o"/>
              <a:defRPr>
                <a:solidFill>
                  <a:srgbClr val="FFFFFF"/>
                </a:solidFill>
              </a:defRPr>
            </a:lvl5pPr>
            <a:lvl6pPr marL="2743200" lvl="5" indent="-228600" algn="l" rtl="0">
              <a:lnSpc>
                <a:spcPct val="90000"/>
              </a:lnSpc>
              <a:spcBef>
                <a:spcPts val="500"/>
              </a:spcBef>
              <a:spcAft>
                <a:spcPts val="0"/>
              </a:spcAft>
              <a:buClr>
                <a:srgbClr val="FFFFFF"/>
              </a:buClr>
              <a:buSzPts val="1100"/>
              <a:buNone/>
              <a:defRPr>
                <a:solidFill>
                  <a:srgbClr val="FFFFFF"/>
                </a:solidFill>
              </a:defRPr>
            </a:lvl6pPr>
            <a:lvl7pPr marL="3200400" lvl="6" indent="-228600" algn="l" rtl="0">
              <a:lnSpc>
                <a:spcPct val="90000"/>
              </a:lnSpc>
              <a:spcBef>
                <a:spcPts val="500"/>
              </a:spcBef>
              <a:spcAft>
                <a:spcPts val="0"/>
              </a:spcAft>
              <a:buClr>
                <a:srgbClr val="FFFFFF"/>
              </a:buClr>
              <a:buSzPts val="1100"/>
              <a:buNone/>
              <a:defRPr>
                <a:solidFill>
                  <a:srgbClr val="FFFFFF"/>
                </a:solidFill>
              </a:defRPr>
            </a:lvl7pPr>
            <a:lvl8pPr marL="3657600" lvl="7" indent="-228600" algn="l" rtl="0">
              <a:lnSpc>
                <a:spcPct val="90000"/>
              </a:lnSpc>
              <a:spcBef>
                <a:spcPts val="500"/>
              </a:spcBef>
              <a:spcAft>
                <a:spcPts val="0"/>
              </a:spcAft>
              <a:buClr>
                <a:srgbClr val="FFFFFF"/>
              </a:buClr>
              <a:buSzPts val="1100"/>
              <a:buNone/>
              <a:defRPr>
                <a:solidFill>
                  <a:srgbClr val="FFFFFF"/>
                </a:solidFill>
              </a:defRPr>
            </a:lvl8pPr>
            <a:lvl9pPr marL="4114800" lvl="8" indent="-228600" algn="l" rtl="0">
              <a:lnSpc>
                <a:spcPct val="90000"/>
              </a:lnSpc>
              <a:spcBef>
                <a:spcPts val="500"/>
              </a:spcBef>
              <a:spcAft>
                <a:spcPts val="0"/>
              </a:spcAft>
              <a:buClr>
                <a:srgbClr val="FFFFFF"/>
              </a:buClr>
              <a:buSzPts val="1100"/>
              <a:buNone/>
              <a:defRPr>
                <a:solidFill>
                  <a:srgbClr val="FFFFFF"/>
                </a:solidFill>
              </a:defRPr>
            </a:lvl9pPr>
          </a:lstStyle>
          <a:p>
            <a:endParaRPr/>
          </a:p>
        </p:txBody>
      </p:sp>
      <p:sp>
        <p:nvSpPr>
          <p:cNvPr id="83" name="Google Shape;83;p14"/>
          <p:cNvSpPr txBox="1">
            <a:spLocks noGrp="1"/>
          </p:cNvSpPr>
          <p:nvPr>
            <p:ph type="body" idx="5"/>
          </p:nvPr>
        </p:nvSpPr>
        <p:spPr>
          <a:xfrm>
            <a:off x="4883588" y="2636250"/>
            <a:ext cx="1962900" cy="2124300"/>
          </a:xfrm>
          <a:prstGeom prst="rect">
            <a:avLst/>
          </a:prstGeom>
          <a:solidFill>
            <a:schemeClr val="accent5"/>
          </a:solidFill>
          <a:ln>
            <a:noFill/>
          </a:ln>
        </p:spPr>
        <p:txBody>
          <a:bodyPr spcFirstLastPara="1" wrap="square" lIns="73150" tIns="73150" rIns="73150" bIns="73150" anchor="t" anchorCtr="0">
            <a:normAutofit/>
          </a:bodyPr>
          <a:lstStyle>
            <a:lvl1pPr marL="457200" lvl="0" indent="-228600" algn="l" rtl="0">
              <a:lnSpc>
                <a:spcPct val="90000"/>
              </a:lnSpc>
              <a:spcBef>
                <a:spcPts val="500"/>
              </a:spcBef>
              <a:spcAft>
                <a:spcPts val="0"/>
              </a:spcAft>
              <a:buClr>
                <a:srgbClr val="FFFFFF"/>
              </a:buClr>
              <a:buSzPts val="1800"/>
              <a:buNone/>
              <a:defRPr>
                <a:solidFill>
                  <a:srgbClr val="FFFFFF"/>
                </a:solidFill>
              </a:defRPr>
            </a:lvl1pPr>
            <a:lvl2pPr marL="914400" lvl="1" indent="-317500" algn="l" rtl="0">
              <a:lnSpc>
                <a:spcPct val="90000"/>
              </a:lnSpc>
              <a:spcBef>
                <a:spcPts val="500"/>
              </a:spcBef>
              <a:spcAft>
                <a:spcPts val="0"/>
              </a:spcAft>
              <a:buClr>
                <a:srgbClr val="FFFFFF"/>
              </a:buClr>
              <a:buSzPts val="1400"/>
              <a:buChar char="o"/>
              <a:defRPr sz="1400">
                <a:solidFill>
                  <a:srgbClr val="FFFFFF"/>
                </a:solidFill>
              </a:defRPr>
            </a:lvl2pPr>
            <a:lvl3pPr marL="1371600" lvl="2" indent="-304800" algn="l" rtl="0">
              <a:lnSpc>
                <a:spcPct val="90000"/>
              </a:lnSpc>
              <a:spcBef>
                <a:spcPts val="500"/>
              </a:spcBef>
              <a:spcAft>
                <a:spcPts val="0"/>
              </a:spcAft>
              <a:buClr>
                <a:srgbClr val="FFFFFF"/>
              </a:buClr>
              <a:buSzPts val="1200"/>
              <a:buChar char="▪"/>
              <a:defRPr sz="1200">
                <a:solidFill>
                  <a:srgbClr val="FFFFFF"/>
                </a:solidFill>
              </a:defRPr>
            </a:lvl3pPr>
            <a:lvl4pPr marL="1828800" lvl="3" indent="-298450" algn="l" rtl="0">
              <a:lnSpc>
                <a:spcPct val="90000"/>
              </a:lnSpc>
              <a:spcBef>
                <a:spcPts val="500"/>
              </a:spcBef>
              <a:spcAft>
                <a:spcPts val="0"/>
              </a:spcAft>
              <a:buClr>
                <a:srgbClr val="FFFFFF"/>
              </a:buClr>
              <a:buSzPts val="1100"/>
              <a:buChar char="•"/>
              <a:defRPr sz="1100">
                <a:solidFill>
                  <a:srgbClr val="FFFFFF"/>
                </a:solidFill>
              </a:defRPr>
            </a:lvl4pPr>
            <a:lvl5pPr marL="2286000" lvl="4" indent="-298450" algn="l" rtl="0">
              <a:lnSpc>
                <a:spcPct val="90000"/>
              </a:lnSpc>
              <a:spcBef>
                <a:spcPts val="500"/>
              </a:spcBef>
              <a:spcAft>
                <a:spcPts val="0"/>
              </a:spcAft>
              <a:buClr>
                <a:srgbClr val="FFFFFF"/>
              </a:buClr>
              <a:buSzPts val="1100"/>
              <a:buChar char="o"/>
              <a:defRPr>
                <a:solidFill>
                  <a:srgbClr val="FFFFFF"/>
                </a:solidFill>
              </a:defRPr>
            </a:lvl5pPr>
            <a:lvl6pPr marL="2743200" lvl="5" indent="-228600" algn="l" rtl="0">
              <a:lnSpc>
                <a:spcPct val="90000"/>
              </a:lnSpc>
              <a:spcBef>
                <a:spcPts val="500"/>
              </a:spcBef>
              <a:spcAft>
                <a:spcPts val="0"/>
              </a:spcAft>
              <a:buClr>
                <a:srgbClr val="FFFFFF"/>
              </a:buClr>
              <a:buSzPts val="1100"/>
              <a:buNone/>
              <a:defRPr>
                <a:solidFill>
                  <a:srgbClr val="FFFFFF"/>
                </a:solidFill>
              </a:defRPr>
            </a:lvl6pPr>
            <a:lvl7pPr marL="3200400" lvl="6" indent="-228600" algn="l" rtl="0">
              <a:lnSpc>
                <a:spcPct val="90000"/>
              </a:lnSpc>
              <a:spcBef>
                <a:spcPts val="500"/>
              </a:spcBef>
              <a:spcAft>
                <a:spcPts val="0"/>
              </a:spcAft>
              <a:buClr>
                <a:srgbClr val="FFFFFF"/>
              </a:buClr>
              <a:buSzPts val="1100"/>
              <a:buNone/>
              <a:defRPr>
                <a:solidFill>
                  <a:srgbClr val="FFFFFF"/>
                </a:solidFill>
              </a:defRPr>
            </a:lvl7pPr>
            <a:lvl8pPr marL="3657600" lvl="7" indent="-228600" algn="l" rtl="0">
              <a:lnSpc>
                <a:spcPct val="90000"/>
              </a:lnSpc>
              <a:spcBef>
                <a:spcPts val="500"/>
              </a:spcBef>
              <a:spcAft>
                <a:spcPts val="0"/>
              </a:spcAft>
              <a:buClr>
                <a:srgbClr val="FFFFFF"/>
              </a:buClr>
              <a:buSzPts val="1100"/>
              <a:buNone/>
              <a:defRPr>
                <a:solidFill>
                  <a:srgbClr val="FFFFFF"/>
                </a:solidFill>
              </a:defRPr>
            </a:lvl8pPr>
            <a:lvl9pPr marL="4114800" lvl="8" indent="-228600" algn="l" rtl="0">
              <a:lnSpc>
                <a:spcPct val="90000"/>
              </a:lnSpc>
              <a:spcBef>
                <a:spcPts val="500"/>
              </a:spcBef>
              <a:spcAft>
                <a:spcPts val="0"/>
              </a:spcAft>
              <a:buClr>
                <a:srgbClr val="FFFFFF"/>
              </a:buClr>
              <a:buSzPts val="1100"/>
              <a:buNone/>
              <a:defRPr>
                <a:solidFill>
                  <a:srgbClr val="FFFFFF"/>
                </a:solidFill>
              </a:defRPr>
            </a:lvl9pPr>
          </a:lstStyle>
          <a:p>
            <a:endParaRPr/>
          </a:p>
        </p:txBody>
      </p:sp>
      <p:sp>
        <p:nvSpPr>
          <p:cNvPr id="84" name="Google Shape;84;p14"/>
          <p:cNvSpPr txBox="1">
            <a:spLocks noGrp="1"/>
          </p:cNvSpPr>
          <p:nvPr>
            <p:ph type="body" idx="6"/>
          </p:nvPr>
        </p:nvSpPr>
        <p:spPr>
          <a:xfrm>
            <a:off x="6952488" y="2636250"/>
            <a:ext cx="1962900" cy="2124300"/>
          </a:xfrm>
          <a:prstGeom prst="rect">
            <a:avLst/>
          </a:prstGeom>
          <a:solidFill>
            <a:srgbClr val="888888"/>
          </a:solidFill>
          <a:ln>
            <a:noFill/>
          </a:ln>
        </p:spPr>
        <p:txBody>
          <a:bodyPr spcFirstLastPara="1" wrap="square" lIns="73150" tIns="73150" rIns="73150" bIns="73150" anchor="t" anchorCtr="0">
            <a:normAutofit/>
          </a:bodyPr>
          <a:lstStyle>
            <a:lvl1pPr marL="457200" lvl="0" indent="-228600" algn="l" rtl="0">
              <a:lnSpc>
                <a:spcPct val="100000"/>
              </a:lnSpc>
              <a:spcBef>
                <a:spcPts val="0"/>
              </a:spcBef>
              <a:spcAft>
                <a:spcPts val="0"/>
              </a:spcAft>
              <a:buClr>
                <a:srgbClr val="FFFFFF"/>
              </a:buClr>
              <a:buSzPts val="1800"/>
              <a:buNone/>
              <a:defRPr>
                <a:solidFill>
                  <a:srgbClr val="FFFFFF"/>
                </a:solidFill>
              </a:defRPr>
            </a:lvl1pPr>
            <a:lvl2pPr marL="914400" lvl="1" indent="-317500" algn="l" rtl="0">
              <a:lnSpc>
                <a:spcPct val="90000"/>
              </a:lnSpc>
              <a:spcBef>
                <a:spcPts val="500"/>
              </a:spcBef>
              <a:spcAft>
                <a:spcPts val="0"/>
              </a:spcAft>
              <a:buClr>
                <a:srgbClr val="FFFFFF"/>
              </a:buClr>
              <a:buSzPts val="1400"/>
              <a:buChar char="o"/>
              <a:defRPr sz="1400">
                <a:solidFill>
                  <a:srgbClr val="FFFFFF"/>
                </a:solidFill>
              </a:defRPr>
            </a:lvl2pPr>
            <a:lvl3pPr marL="1371600" lvl="2" indent="-304800" algn="l" rtl="0">
              <a:lnSpc>
                <a:spcPct val="90000"/>
              </a:lnSpc>
              <a:spcBef>
                <a:spcPts val="500"/>
              </a:spcBef>
              <a:spcAft>
                <a:spcPts val="0"/>
              </a:spcAft>
              <a:buClr>
                <a:srgbClr val="FFFFFF"/>
              </a:buClr>
              <a:buSzPts val="1200"/>
              <a:buChar char="▪"/>
              <a:defRPr sz="1200">
                <a:solidFill>
                  <a:srgbClr val="FFFFFF"/>
                </a:solidFill>
              </a:defRPr>
            </a:lvl3pPr>
            <a:lvl4pPr marL="1828800" lvl="3" indent="-298450" algn="l" rtl="0">
              <a:lnSpc>
                <a:spcPct val="90000"/>
              </a:lnSpc>
              <a:spcBef>
                <a:spcPts val="500"/>
              </a:spcBef>
              <a:spcAft>
                <a:spcPts val="0"/>
              </a:spcAft>
              <a:buClr>
                <a:srgbClr val="FFFFFF"/>
              </a:buClr>
              <a:buSzPts val="1100"/>
              <a:buChar char="•"/>
              <a:defRPr sz="1100">
                <a:solidFill>
                  <a:srgbClr val="FFFFFF"/>
                </a:solidFill>
              </a:defRPr>
            </a:lvl4pPr>
            <a:lvl5pPr marL="2286000" lvl="4" indent="-298450" algn="l" rtl="0">
              <a:lnSpc>
                <a:spcPct val="90000"/>
              </a:lnSpc>
              <a:spcBef>
                <a:spcPts val="500"/>
              </a:spcBef>
              <a:spcAft>
                <a:spcPts val="0"/>
              </a:spcAft>
              <a:buClr>
                <a:srgbClr val="FFFFFF"/>
              </a:buClr>
              <a:buSzPts val="1100"/>
              <a:buChar char="o"/>
              <a:defRPr>
                <a:solidFill>
                  <a:srgbClr val="FFFFFF"/>
                </a:solidFill>
              </a:defRPr>
            </a:lvl5pPr>
            <a:lvl6pPr marL="2743200" lvl="5" indent="-228600" algn="l" rtl="0">
              <a:lnSpc>
                <a:spcPct val="90000"/>
              </a:lnSpc>
              <a:spcBef>
                <a:spcPts val="500"/>
              </a:spcBef>
              <a:spcAft>
                <a:spcPts val="0"/>
              </a:spcAft>
              <a:buClr>
                <a:srgbClr val="FFFFFF"/>
              </a:buClr>
              <a:buSzPts val="1100"/>
              <a:buNone/>
              <a:defRPr>
                <a:solidFill>
                  <a:srgbClr val="FFFFFF"/>
                </a:solidFill>
              </a:defRPr>
            </a:lvl6pPr>
            <a:lvl7pPr marL="3200400" lvl="6" indent="-228600" algn="l" rtl="0">
              <a:lnSpc>
                <a:spcPct val="90000"/>
              </a:lnSpc>
              <a:spcBef>
                <a:spcPts val="500"/>
              </a:spcBef>
              <a:spcAft>
                <a:spcPts val="0"/>
              </a:spcAft>
              <a:buClr>
                <a:srgbClr val="FFFFFF"/>
              </a:buClr>
              <a:buSzPts val="1100"/>
              <a:buNone/>
              <a:defRPr>
                <a:solidFill>
                  <a:srgbClr val="FFFFFF"/>
                </a:solidFill>
              </a:defRPr>
            </a:lvl7pPr>
            <a:lvl8pPr marL="3657600" lvl="7" indent="-228600" algn="l" rtl="0">
              <a:lnSpc>
                <a:spcPct val="90000"/>
              </a:lnSpc>
              <a:spcBef>
                <a:spcPts val="500"/>
              </a:spcBef>
              <a:spcAft>
                <a:spcPts val="0"/>
              </a:spcAft>
              <a:buClr>
                <a:srgbClr val="FFFFFF"/>
              </a:buClr>
              <a:buSzPts val="1100"/>
              <a:buNone/>
              <a:defRPr>
                <a:solidFill>
                  <a:srgbClr val="FFFFFF"/>
                </a:solidFill>
              </a:defRPr>
            </a:lvl8pPr>
            <a:lvl9pPr marL="4114800" lvl="8" indent="-228600" algn="l" rtl="0">
              <a:lnSpc>
                <a:spcPct val="90000"/>
              </a:lnSpc>
              <a:spcBef>
                <a:spcPts val="500"/>
              </a:spcBef>
              <a:spcAft>
                <a:spcPts val="0"/>
              </a:spcAft>
              <a:buClr>
                <a:srgbClr val="FFFFFF"/>
              </a:buClr>
              <a:buSzPts val="1100"/>
              <a:buNone/>
              <a:defRPr>
                <a:solidFill>
                  <a:srgbClr val="FFFFFF"/>
                </a:solidFill>
              </a:defRPr>
            </a:lvl9pPr>
          </a:lstStyle>
          <a:p>
            <a:endParaRPr/>
          </a:p>
        </p:txBody>
      </p:sp>
    </p:spTree>
  </p:cSld>
  <p:clrMapOvr>
    <a:masterClrMapping/>
  </p:clrMapOvr>
  <p:extLst>
    <p:ext uri="{DCECCB84-F9BA-43D5-87BE-67443E8EF086}">
      <p15:sldGuideLst xmlns:p15="http://schemas.microsoft.com/office/powerpoint/2012/main">
        <p15:guide id="1" pos="144">
          <p15:clr>
            <a:srgbClr val="FA7B17"/>
          </p15:clr>
        </p15:guide>
        <p15:guide id="2" pos="1467">
          <p15:clr>
            <a:srgbClr val="FA7B17"/>
          </p15:clr>
        </p15:guide>
        <p15:guide id="3" pos="1773">
          <p15:clr>
            <a:srgbClr val="FA7B17"/>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wo Columns: Comparison">
  <p:cSld name="TITLE_AND_TWO_COLUMNS_1">
    <p:spTree>
      <p:nvGrpSpPr>
        <p:cNvPr id="1" name="Shape 85"/>
        <p:cNvGrpSpPr/>
        <p:nvPr/>
      </p:nvGrpSpPr>
      <p:grpSpPr>
        <a:xfrm>
          <a:off x="0" y="0"/>
          <a:ext cx="0" cy="0"/>
          <a:chOff x="0" y="0"/>
          <a:chExt cx="0" cy="0"/>
        </a:xfrm>
      </p:grpSpPr>
      <p:sp>
        <p:nvSpPr>
          <p:cNvPr id="86" name="Google Shape;86;p15"/>
          <p:cNvSpPr/>
          <p:nvPr/>
        </p:nvSpPr>
        <p:spPr>
          <a:xfrm>
            <a:off x="25" y="0"/>
            <a:ext cx="2590800" cy="51435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7" name="Google Shape;87;p15"/>
          <p:cNvSpPr/>
          <p:nvPr/>
        </p:nvSpPr>
        <p:spPr>
          <a:xfrm>
            <a:off x="2585475" y="0"/>
            <a:ext cx="6558600" cy="51435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8" name="Google Shape;88;p15"/>
          <p:cNvSpPr txBox="1">
            <a:spLocks noGrp="1"/>
          </p:cNvSpPr>
          <p:nvPr>
            <p:ph type="title"/>
          </p:nvPr>
        </p:nvSpPr>
        <p:spPr>
          <a:xfrm>
            <a:off x="234450" y="373761"/>
            <a:ext cx="2043600" cy="43959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FFFFF"/>
              </a:buClr>
              <a:buSzPts val="2400"/>
              <a:buNone/>
              <a:defRPr sz="2400" i="0" u="none" strike="noStrike" cap="none">
                <a:solidFill>
                  <a:srgbClr val="FFFFFF"/>
                </a:solidFill>
              </a:defRPr>
            </a:lvl1pPr>
            <a:lvl2pPr marR="0" lvl="1" algn="l">
              <a:lnSpc>
                <a:spcPct val="100000"/>
              </a:lnSpc>
              <a:spcBef>
                <a:spcPts val="0"/>
              </a:spcBef>
              <a:spcAft>
                <a:spcPts val="0"/>
              </a:spcAft>
              <a:buClr>
                <a:srgbClr val="FFFFFF"/>
              </a:buClr>
              <a:buSzPts val="2400"/>
              <a:buNone/>
              <a:defRPr sz="2400" i="0" u="none" strike="noStrike" cap="none">
                <a:solidFill>
                  <a:srgbClr val="FFFFFF"/>
                </a:solidFill>
              </a:defRPr>
            </a:lvl2pPr>
            <a:lvl3pPr marR="0" lvl="2" algn="l">
              <a:lnSpc>
                <a:spcPct val="100000"/>
              </a:lnSpc>
              <a:spcBef>
                <a:spcPts val="0"/>
              </a:spcBef>
              <a:spcAft>
                <a:spcPts val="0"/>
              </a:spcAft>
              <a:buClr>
                <a:srgbClr val="FFFFFF"/>
              </a:buClr>
              <a:buSzPts val="2400"/>
              <a:buNone/>
              <a:defRPr sz="2400" i="0" u="none" strike="noStrike" cap="none">
                <a:solidFill>
                  <a:srgbClr val="FFFFFF"/>
                </a:solidFill>
              </a:defRPr>
            </a:lvl3pPr>
            <a:lvl4pPr marR="0" lvl="3" algn="l">
              <a:lnSpc>
                <a:spcPct val="100000"/>
              </a:lnSpc>
              <a:spcBef>
                <a:spcPts val="0"/>
              </a:spcBef>
              <a:spcAft>
                <a:spcPts val="0"/>
              </a:spcAft>
              <a:buClr>
                <a:srgbClr val="FFFFFF"/>
              </a:buClr>
              <a:buSzPts val="2400"/>
              <a:buNone/>
              <a:defRPr sz="2400" i="0" u="none" strike="noStrike" cap="none">
                <a:solidFill>
                  <a:srgbClr val="FFFFFF"/>
                </a:solidFill>
              </a:defRPr>
            </a:lvl4pPr>
            <a:lvl5pPr marR="0" lvl="4" algn="l">
              <a:lnSpc>
                <a:spcPct val="100000"/>
              </a:lnSpc>
              <a:spcBef>
                <a:spcPts val="0"/>
              </a:spcBef>
              <a:spcAft>
                <a:spcPts val="0"/>
              </a:spcAft>
              <a:buClr>
                <a:srgbClr val="FFFFFF"/>
              </a:buClr>
              <a:buSzPts val="2400"/>
              <a:buNone/>
              <a:defRPr sz="2400" i="0" u="none" strike="noStrike" cap="none">
                <a:solidFill>
                  <a:srgbClr val="FFFFFF"/>
                </a:solidFill>
              </a:defRPr>
            </a:lvl5pPr>
            <a:lvl6pPr marR="0" lvl="5" algn="l">
              <a:lnSpc>
                <a:spcPct val="100000"/>
              </a:lnSpc>
              <a:spcBef>
                <a:spcPts val="0"/>
              </a:spcBef>
              <a:spcAft>
                <a:spcPts val="0"/>
              </a:spcAft>
              <a:buClr>
                <a:srgbClr val="FFFFFF"/>
              </a:buClr>
              <a:buSzPts val="2400"/>
              <a:buNone/>
              <a:defRPr sz="2400" i="0" u="none" strike="noStrike" cap="none">
                <a:solidFill>
                  <a:srgbClr val="FFFFFF"/>
                </a:solidFill>
              </a:defRPr>
            </a:lvl6pPr>
            <a:lvl7pPr marR="0" lvl="6" algn="l">
              <a:lnSpc>
                <a:spcPct val="100000"/>
              </a:lnSpc>
              <a:spcBef>
                <a:spcPts val="0"/>
              </a:spcBef>
              <a:spcAft>
                <a:spcPts val="0"/>
              </a:spcAft>
              <a:buClr>
                <a:srgbClr val="FFFFFF"/>
              </a:buClr>
              <a:buSzPts val="2400"/>
              <a:buNone/>
              <a:defRPr sz="2400" i="0" u="none" strike="noStrike" cap="none">
                <a:solidFill>
                  <a:srgbClr val="FFFFFF"/>
                </a:solidFill>
              </a:defRPr>
            </a:lvl7pPr>
            <a:lvl8pPr marR="0" lvl="7" algn="l">
              <a:lnSpc>
                <a:spcPct val="100000"/>
              </a:lnSpc>
              <a:spcBef>
                <a:spcPts val="0"/>
              </a:spcBef>
              <a:spcAft>
                <a:spcPts val="0"/>
              </a:spcAft>
              <a:buClr>
                <a:srgbClr val="FFFFFF"/>
              </a:buClr>
              <a:buSzPts val="2400"/>
              <a:buNone/>
              <a:defRPr sz="2400" i="0" u="none" strike="noStrike" cap="none">
                <a:solidFill>
                  <a:srgbClr val="FFFFFF"/>
                </a:solidFill>
              </a:defRPr>
            </a:lvl8pPr>
            <a:lvl9pPr marR="0" lvl="8" algn="l">
              <a:lnSpc>
                <a:spcPct val="100000"/>
              </a:lnSpc>
              <a:spcBef>
                <a:spcPts val="0"/>
              </a:spcBef>
              <a:spcAft>
                <a:spcPts val="0"/>
              </a:spcAft>
              <a:buClr>
                <a:srgbClr val="FFFFFF"/>
              </a:buClr>
              <a:buSzPts val="2400"/>
              <a:buNone/>
              <a:defRPr sz="2400" i="0" u="none" strike="noStrike" cap="none">
                <a:solidFill>
                  <a:srgbClr val="FFFFFF"/>
                </a:solidFill>
              </a:defRPr>
            </a:lvl9pPr>
          </a:lstStyle>
          <a:p>
            <a:endParaRPr/>
          </a:p>
        </p:txBody>
      </p:sp>
      <p:sp>
        <p:nvSpPr>
          <p:cNvPr id="89" name="Google Shape;89;p15"/>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90" name="Google Shape;90;p15"/>
          <p:cNvSpPr txBox="1">
            <a:spLocks noGrp="1"/>
          </p:cNvSpPr>
          <p:nvPr>
            <p:ph type="body" idx="1"/>
          </p:nvPr>
        </p:nvSpPr>
        <p:spPr>
          <a:xfrm>
            <a:off x="2831075" y="814375"/>
            <a:ext cx="3003600" cy="3955200"/>
          </a:xfrm>
          <a:prstGeom prst="rect">
            <a:avLst/>
          </a:prstGeom>
          <a:noFill/>
          <a:ln>
            <a:noFill/>
          </a:ln>
        </p:spPr>
        <p:txBody>
          <a:bodyPr spcFirstLastPara="1" wrap="square" lIns="68575" tIns="34275" rIns="68575" bIns="34275" anchor="t" anchorCtr="0">
            <a:noAutofit/>
          </a:bodyPr>
          <a:lstStyle>
            <a:lvl1pPr marL="457200" lvl="0" indent="-330200" algn="l">
              <a:lnSpc>
                <a:spcPct val="100000"/>
              </a:lnSpc>
              <a:spcBef>
                <a:spcPts val="500"/>
              </a:spcBef>
              <a:spcAft>
                <a:spcPts val="0"/>
              </a:spcAft>
              <a:buSzPts val="1600"/>
              <a:buChar char="•"/>
              <a:defRPr sz="1600"/>
            </a:lvl1pPr>
            <a:lvl2pPr marL="914400" lvl="1" indent="-304800" algn="l">
              <a:lnSpc>
                <a:spcPct val="100000"/>
              </a:lnSpc>
              <a:spcBef>
                <a:spcPts val="500"/>
              </a:spcBef>
              <a:spcAft>
                <a:spcPts val="0"/>
              </a:spcAft>
              <a:buSzPts val="1200"/>
              <a:buChar char="o"/>
              <a:defRPr sz="1500"/>
            </a:lvl2pPr>
            <a:lvl3pPr marL="1371600" lvl="2" indent="-311150" algn="l">
              <a:lnSpc>
                <a:spcPct val="100000"/>
              </a:lnSpc>
              <a:spcBef>
                <a:spcPts val="500"/>
              </a:spcBef>
              <a:spcAft>
                <a:spcPts val="0"/>
              </a:spcAft>
              <a:buSzPts val="1300"/>
              <a:buChar char="▪"/>
              <a:defRPr sz="1400"/>
            </a:lvl3pPr>
            <a:lvl4pPr marL="1828800" lvl="3" indent="-311150" algn="l">
              <a:lnSpc>
                <a:spcPct val="100000"/>
              </a:lnSpc>
              <a:spcBef>
                <a:spcPts val="500"/>
              </a:spcBef>
              <a:spcAft>
                <a:spcPts val="0"/>
              </a:spcAft>
              <a:buSzPts val="1300"/>
              <a:buChar char="•"/>
              <a:defRPr sz="1300"/>
            </a:lvl4pPr>
            <a:lvl5pPr marL="2286000" lvl="4" indent="-298450" algn="l">
              <a:lnSpc>
                <a:spcPct val="100000"/>
              </a:lnSpc>
              <a:spcBef>
                <a:spcPts val="500"/>
              </a:spcBef>
              <a:spcAft>
                <a:spcPts val="0"/>
              </a:spcAft>
              <a:buSzPts val="1100"/>
              <a:buChar char="o"/>
              <a:defRPr/>
            </a:lvl5pPr>
            <a:lvl6pPr marL="2743200" lvl="5" indent="-228600" algn="l">
              <a:lnSpc>
                <a:spcPct val="100000"/>
              </a:lnSpc>
              <a:spcBef>
                <a:spcPts val="500"/>
              </a:spcBef>
              <a:spcAft>
                <a:spcPts val="0"/>
              </a:spcAft>
              <a:buSzPts val="1100"/>
              <a:buNone/>
              <a:defRPr/>
            </a:lvl6pPr>
            <a:lvl7pPr marL="3200400" lvl="6" indent="-228600" algn="l">
              <a:lnSpc>
                <a:spcPct val="100000"/>
              </a:lnSpc>
              <a:spcBef>
                <a:spcPts val="500"/>
              </a:spcBef>
              <a:spcAft>
                <a:spcPts val="0"/>
              </a:spcAft>
              <a:buSzPts val="1100"/>
              <a:buNone/>
              <a:defRPr/>
            </a:lvl7pPr>
            <a:lvl8pPr marL="3657600" lvl="7" indent="-228600" algn="l">
              <a:lnSpc>
                <a:spcPct val="100000"/>
              </a:lnSpc>
              <a:spcBef>
                <a:spcPts val="500"/>
              </a:spcBef>
              <a:spcAft>
                <a:spcPts val="0"/>
              </a:spcAft>
              <a:buSzPts val="1100"/>
              <a:buNone/>
              <a:defRPr/>
            </a:lvl8pPr>
            <a:lvl9pPr marL="4114800" lvl="8" indent="-228600" algn="l">
              <a:lnSpc>
                <a:spcPct val="100000"/>
              </a:lnSpc>
              <a:spcBef>
                <a:spcPts val="500"/>
              </a:spcBef>
              <a:spcAft>
                <a:spcPts val="0"/>
              </a:spcAft>
              <a:buSzPts val="1100"/>
              <a:buNone/>
              <a:defRPr/>
            </a:lvl9pPr>
          </a:lstStyle>
          <a:p>
            <a:endParaRPr/>
          </a:p>
        </p:txBody>
      </p:sp>
      <p:sp>
        <p:nvSpPr>
          <p:cNvPr id="91" name="Google Shape;91;p15"/>
          <p:cNvSpPr txBox="1">
            <a:spLocks noGrp="1"/>
          </p:cNvSpPr>
          <p:nvPr>
            <p:ph type="body" idx="2"/>
          </p:nvPr>
        </p:nvSpPr>
        <p:spPr>
          <a:xfrm>
            <a:off x="5901825" y="814375"/>
            <a:ext cx="3003600" cy="3955200"/>
          </a:xfrm>
          <a:prstGeom prst="rect">
            <a:avLst/>
          </a:prstGeom>
          <a:noFill/>
          <a:ln>
            <a:noFill/>
          </a:ln>
        </p:spPr>
        <p:txBody>
          <a:bodyPr spcFirstLastPara="1" wrap="square" lIns="68575" tIns="34275" rIns="68575" bIns="34275" anchor="t" anchorCtr="0">
            <a:noAutofit/>
          </a:bodyPr>
          <a:lstStyle>
            <a:lvl1pPr marL="457200" lvl="0" indent="-330200" algn="l">
              <a:lnSpc>
                <a:spcPct val="100000"/>
              </a:lnSpc>
              <a:spcBef>
                <a:spcPts val="500"/>
              </a:spcBef>
              <a:spcAft>
                <a:spcPts val="0"/>
              </a:spcAft>
              <a:buSzPts val="1600"/>
              <a:buChar char="•"/>
              <a:defRPr sz="1600"/>
            </a:lvl1pPr>
            <a:lvl2pPr marL="914400" lvl="1" indent="-304800" algn="l">
              <a:lnSpc>
                <a:spcPct val="100000"/>
              </a:lnSpc>
              <a:spcBef>
                <a:spcPts val="500"/>
              </a:spcBef>
              <a:spcAft>
                <a:spcPts val="0"/>
              </a:spcAft>
              <a:buSzPts val="1200"/>
              <a:buChar char="o"/>
              <a:defRPr sz="1500"/>
            </a:lvl2pPr>
            <a:lvl3pPr marL="1371600" lvl="2" indent="-311150" algn="l">
              <a:lnSpc>
                <a:spcPct val="100000"/>
              </a:lnSpc>
              <a:spcBef>
                <a:spcPts val="500"/>
              </a:spcBef>
              <a:spcAft>
                <a:spcPts val="0"/>
              </a:spcAft>
              <a:buSzPts val="1300"/>
              <a:buChar char="▪"/>
              <a:defRPr sz="1400"/>
            </a:lvl3pPr>
            <a:lvl4pPr marL="1828800" lvl="3" indent="-311150" algn="l">
              <a:lnSpc>
                <a:spcPct val="100000"/>
              </a:lnSpc>
              <a:spcBef>
                <a:spcPts val="500"/>
              </a:spcBef>
              <a:spcAft>
                <a:spcPts val="0"/>
              </a:spcAft>
              <a:buSzPts val="1300"/>
              <a:buChar char="•"/>
              <a:defRPr sz="1300"/>
            </a:lvl4pPr>
            <a:lvl5pPr marL="2286000" lvl="4" indent="-298450" algn="l">
              <a:lnSpc>
                <a:spcPct val="100000"/>
              </a:lnSpc>
              <a:spcBef>
                <a:spcPts val="500"/>
              </a:spcBef>
              <a:spcAft>
                <a:spcPts val="0"/>
              </a:spcAft>
              <a:buSzPts val="1100"/>
              <a:buChar char="o"/>
              <a:defRPr/>
            </a:lvl5pPr>
            <a:lvl6pPr marL="2743200" lvl="5" indent="-228600" algn="l">
              <a:lnSpc>
                <a:spcPct val="100000"/>
              </a:lnSpc>
              <a:spcBef>
                <a:spcPts val="500"/>
              </a:spcBef>
              <a:spcAft>
                <a:spcPts val="0"/>
              </a:spcAft>
              <a:buSzPts val="1100"/>
              <a:buNone/>
              <a:defRPr/>
            </a:lvl6pPr>
            <a:lvl7pPr marL="3200400" lvl="6" indent="-228600" algn="l">
              <a:lnSpc>
                <a:spcPct val="100000"/>
              </a:lnSpc>
              <a:spcBef>
                <a:spcPts val="500"/>
              </a:spcBef>
              <a:spcAft>
                <a:spcPts val="0"/>
              </a:spcAft>
              <a:buSzPts val="1100"/>
              <a:buNone/>
              <a:defRPr/>
            </a:lvl7pPr>
            <a:lvl8pPr marL="3657600" lvl="7" indent="-228600" algn="l">
              <a:lnSpc>
                <a:spcPct val="100000"/>
              </a:lnSpc>
              <a:spcBef>
                <a:spcPts val="500"/>
              </a:spcBef>
              <a:spcAft>
                <a:spcPts val="0"/>
              </a:spcAft>
              <a:buSzPts val="1100"/>
              <a:buNone/>
              <a:defRPr/>
            </a:lvl8pPr>
            <a:lvl9pPr marL="4114800" lvl="8" indent="-228600" algn="l">
              <a:lnSpc>
                <a:spcPct val="100000"/>
              </a:lnSpc>
              <a:spcBef>
                <a:spcPts val="500"/>
              </a:spcBef>
              <a:spcAft>
                <a:spcPts val="0"/>
              </a:spcAft>
              <a:buSzPts val="1100"/>
              <a:buNone/>
              <a:defRPr/>
            </a:lvl9pPr>
          </a:lstStyle>
          <a:p>
            <a:endParaRPr/>
          </a:p>
        </p:txBody>
      </p:sp>
      <p:sp>
        <p:nvSpPr>
          <p:cNvPr id="92" name="Google Shape;92;p15"/>
          <p:cNvSpPr txBox="1">
            <a:spLocks noGrp="1"/>
          </p:cNvSpPr>
          <p:nvPr>
            <p:ph type="subTitle" idx="3"/>
          </p:nvPr>
        </p:nvSpPr>
        <p:spPr>
          <a:xfrm>
            <a:off x="2831075" y="420775"/>
            <a:ext cx="3003600" cy="393600"/>
          </a:xfrm>
          <a:prstGeom prst="rect">
            <a:avLst/>
          </a:prstGeom>
        </p:spPr>
        <p:txBody>
          <a:bodyPr spcFirstLastPara="1" wrap="square" lIns="68575" tIns="34275" rIns="68575" bIns="34275" anchor="t" anchorCtr="0">
            <a:normAutofit/>
          </a:bodyPr>
          <a:lstStyle>
            <a:lvl1pPr lvl="0">
              <a:spcBef>
                <a:spcPts val="500"/>
              </a:spcBef>
              <a:spcAft>
                <a:spcPts val="0"/>
              </a:spcAft>
              <a:buSzPts val="1800"/>
              <a:buNone/>
              <a:defRPr/>
            </a:lvl1pPr>
            <a:lvl2pPr lvl="1">
              <a:spcBef>
                <a:spcPts val="500"/>
              </a:spcBef>
              <a:spcAft>
                <a:spcPts val="0"/>
              </a:spcAft>
              <a:buSzPts val="1200"/>
              <a:buNone/>
              <a:defRPr/>
            </a:lvl2pPr>
            <a:lvl3pPr lvl="2">
              <a:spcBef>
                <a:spcPts val="500"/>
              </a:spcBef>
              <a:spcAft>
                <a:spcPts val="0"/>
              </a:spcAft>
              <a:buSzPts val="1400"/>
              <a:buNone/>
              <a:defRPr/>
            </a:lvl3pPr>
            <a:lvl4pPr lvl="3">
              <a:spcBef>
                <a:spcPts val="500"/>
              </a:spcBef>
              <a:spcAft>
                <a:spcPts val="0"/>
              </a:spcAft>
              <a:buSzPts val="1200"/>
              <a:buNone/>
              <a:defRPr/>
            </a:lvl4pPr>
            <a:lvl5pPr lvl="4">
              <a:spcBef>
                <a:spcPts val="500"/>
              </a:spcBef>
              <a:spcAft>
                <a:spcPts val="0"/>
              </a:spcAft>
              <a:buSzPts val="800"/>
              <a:buNone/>
              <a:defRPr/>
            </a:lvl5pPr>
            <a:lvl6pPr lvl="5">
              <a:spcBef>
                <a:spcPts val="500"/>
              </a:spcBef>
              <a:spcAft>
                <a:spcPts val="0"/>
              </a:spcAft>
              <a:buSzPts val="1100"/>
              <a:buNone/>
              <a:defRPr/>
            </a:lvl6pPr>
            <a:lvl7pPr lvl="6">
              <a:spcBef>
                <a:spcPts val="500"/>
              </a:spcBef>
              <a:spcAft>
                <a:spcPts val="0"/>
              </a:spcAft>
              <a:buSzPts val="1100"/>
              <a:buNone/>
              <a:defRPr/>
            </a:lvl7pPr>
            <a:lvl8pPr lvl="7">
              <a:spcBef>
                <a:spcPts val="500"/>
              </a:spcBef>
              <a:spcAft>
                <a:spcPts val="0"/>
              </a:spcAft>
              <a:buSzPts val="1100"/>
              <a:buNone/>
              <a:defRPr/>
            </a:lvl8pPr>
            <a:lvl9pPr lvl="8">
              <a:spcBef>
                <a:spcPts val="500"/>
              </a:spcBef>
              <a:spcAft>
                <a:spcPts val="0"/>
              </a:spcAft>
              <a:buSzPts val="1100"/>
              <a:buNone/>
              <a:defRPr/>
            </a:lvl9pPr>
          </a:lstStyle>
          <a:p>
            <a:endParaRPr/>
          </a:p>
        </p:txBody>
      </p:sp>
      <p:sp>
        <p:nvSpPr>
          <p:cNvPr id="93" name="Google Shape;93;p15"/>
          <p:cNvSpPr txBox="1">
            <a:spLocks noGrp="1"/>
          </p:cNvSpPr>
          <p:nvPr>
            <p:ph type="subTitle" idx="4"/>
          </p:nvPr>
        </p:nvSpPr>
        <p:spPr>
          <a:xfrm>
            <a:off x="5901825" y="420775"/>
            <a:ext cx="3003600" cy="393600"/>
          </a:xfrm>
          <a:prstGeom prst="rect">
            <a:avLst/>
          </a:prstGeom>
        </p:spPr>
        <p:txBody>
          <a:bodyPr spcFirstLastPara="1" wrap="square" lIns="68575" tIns="34275" rIns="68575" bIns="34275" anchor="t" anchorCtr="0">
            <a:normAutofit/>
          </a:bodyPr>
          <a:lstStyle>
            <a:lvl1pPr lvl="0" rtl="0">
              <a:spcBef>
                <a:spcPts val="500"/>
              </a:spcBef>
              <a:spcAft>
                <a:spcPts val="0"/>
              </a:spcAft>
              <a:buSzPts val="1800"/>
              <a:buNone/>
              <a:defRPr/>
            </a:lvl1pPr>
            <a:lvl2pPr lvl="1" rtl="0">
              <a:spcBef>
                <a:spcPts val="500"/>
              </a:spcBef>
              <a:spcAft>
                <a:spcPts val="0"/>
              </a:spcAft>
              <a:buSzPts val="1200"/>
              <a:buNone/>
              <a:defRPr/>
            </a:lvl2pPr>
            <a:lvl3pPr lvl="2" rtl="0">
              <a:spcBef>
                <a:spcPts val="500"/>
              </a:spcBef>
              <a:spcAft>
                <a:spcPts val="0"/>
              </a:spcAft>
              <a:buSzPts val="1400"/>
              <a:buNone/>
              <a:defRPr/>
            </a:lvl3pPr>
            <a:lvl4pPr lvl="3" rtl="0">
              <a:spcBef>
                <a:spcPts val="500"/>
              </a:spcBef>
              <a:spcAft>
                <a:spcPts val="0"/>
              </a:spcAft>
              <a:buSzPts val="1200"/>
              <a:buNone/>
              <a:defRPr/>
            </a:lvl4pPr>
            <a:lvl5pPr lvl="4" rtl="0">
              <a:spcBef>
                <a:spcPts val="500"/>
              </a:spcBef>
              <a:spcAft>
                <a:spcPts val="0"/>
              </a:spcAft>
              <a:buSzPts val="800"/>
              <a:buNone/>
              <a:defRPr/>
            </a:lvl5pPr>
            <a:lvl6pPr lvl="5" rtl="0">
              <a:spcBef>
                <a:spcPts val="500"/>
              </a:spcBef>
              <a:spcAft>
                <a:spcPts val="0"/>
              </a:spcAft>
              <a:buSzPts val="1100"/>
              <a:buNone/>
              <a:defRPr/>
            </a:lvl6pPr>
            <a:lvl7pPr lvl="6" rtl="0">
              <a:spcBef>
                <a:spcPts val="500"/>
              </a:spcBef>
              <a:spcAft>
                <a:spcPts val="0"/>
              </a:spcAft>
              <a:buSzPts val="1100"/>
              <a:buNone/>
              <a:defRPr/>
            </a:lvl7pPr>
            <a:lvl8pPr lvl="7" rtl="0">
              <a:spcBef>
                <a:spcPts val="500"/>
              </a:spcBef>
              <a:spcAft>
                <a:spcPts val="0"/>
              </a:spcAft>
              <a:buSzPts val="1100"/>
              <a:buNone/>
              <a:defRPr/>
            </a:lvl8pPr>
            <a:lvl9pPr lvl="8" rtl="0">
              <a:spcBef>
                <a:spcPts val="500"/>
              </a:spcBef>
              <a:spcAft>
                <a:spcPts val="0"/>
              </a:spcAft>
              <a:buSzPts val="1100"/>
              <a:buNone/>
              <a:defRPr/>
            </a:lvl9pPr>
          </a:lstStyle>
          <a:p>
            <a:endParaRPr/>
          </a:p>
        </p:txBody>
      </p:sp>
    </p:spTree>
  </p:cSld>
  <p:clrMapOvr>
    <a:masterClrMapping/>
  </p:clrMapOvr>
  <p:extLst>
    <p:ext uri="{DCECCB84-F9BA-43D5-87BE-67443E8EF086}">
      <p15:sldGuideLst xmlns:p15="http://schemas.microsoft.com/office/powerpoint/2012/main">
        <p15:guide id="1" pos="1467">
          <p15:clr>
            <a:srgbClr val="FA7B17"/>
          </p15:clr>
        </p15:guide>
        <p15:guide id="2" pos="1774">
          <p15:clr>
            <a:srgbClr val="FA7B17"/>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op Title">
  <p:cSld name="Quote (Left-Aligned)">
    <p:spTree>
      <p:nvGrpSpPr>
        <p:cNvPr id="1" name="Shape 94"/>
        <p:cNvGrpSpPr/>
        <p:nvPr/>
      </p:nvGrpSpPr>
      <p:grpSpPr>
        <a:xfrm>
          <a:off x="0" y="0"/>
          <a:ext cx="0" cy="0"/>
          <a:chOff x="0" y="0"/>
          <a:chExt cx="0" cy="0"/>
        </a:xfrm>
      </p:grpSpPr>
      <p:sp>
        <p:nvSpPr>
          <p:cNvPr id="95" name="Google Shape;95;p16"/>
          <p:cNvSpPr/>
          <p:nvPr/>
        </p:nvSpPr>
        <p:spPr>
          <a:xfrm>
            <a:off x="0" y="0"/>
            <a:ext cx="9144000" cy="9144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6" name="Google Shape;96;p16"/>
          <p:cNvSpPr txBox="1">
            <a:spLocks noGrp="1"/>
          </p:cNvSpPr>
          <p:nvPr>
            <p:ph type="title"/>
          </p:nvPr>
        </p:nvSpPr>
        <p:spPr>
          <a:xfrm>
            <a:off x="228600" y="228600"/>
            <a:ext cx="8686800" cy="457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97" name="Google Shape;97;p16"/>
          <p:cNvSpPr txBox="1">
            <a:spLocks noGrp="1"/>
          </p:cNvSpPr>
          <p:nvPr>
            <p:ph type="sldNum" idx="12"/>
          </p:nvPr>
        </p:nvSpPr>
        <p:spPr>
          <a:xfrm>
            <a:off x="8556785" y="4769630"/>
            <a:ext cx="548700" cy="3738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extLst>
    <p:ext uri="{DCECCB84-F9BA-43D5-87BE-67443E8EF086}">
      <p15:sldGuideLst xmlns:p15="http://schemas.microsoft.com/office/powerpoint/2012/main">
        <p15:guide id="1" orient="horz" pos="487">
          <p15:clr>
            <a:srgbClr val="FA7B17"/>
          </p15:clr>
        </p15:guide>
        <p15:guide id="2" orient="horz" pos="661">
          <p15:clr>
            <a:srgbClr val="FA7B17"/>
          </p15:clr>
        </p15:guide>
        <p15:guide id="3" orient="horz" pos="88">
          <p15:clr>
            <a:srgbClr val="FA7B17"/>
          </p15:clr>
        </p15:guide>
        <p15:guide id="4" orient="horz" pos="3096">
          <p15:clr>
            <a:srgbClr val="FA7B17"/>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2 Columns" type="twoColTx">
  <p:cSld name="TITLE_AND_TWO_COLUMNS">
    <p:spTree>
      <p:nvGrpSpPr>
        <p:cNvPr id="1" name="Shape 98"/>
        <p:cNvGrpSpPr/>
        <p:nvPr/>
      </p:nvGrpSpPr>
      <p:grpSpPr>
        <a:xfrm>
          <a:off x="0" y="0"/>
          <a:ext cx="0" cy="0"/>
          <a:chOff x="0" y="0"/>
          <a:chExt cx="0" cy="0"/>
        </a:xfrm>
      </p:grpSpPr>
      <p:sp>
        <p:nvSpPr>
          <p:cNvPr id="99" name="Google Shape;99;p17"/>
          <p:cNvSpPr/>
          <p:nvPr/>
        </p:nvSpPr>
        <p:spPr>
          <a:xfrm>
            <a:off x="0" y="-3950"/>
            <a:ext cx="2585400" cy="51480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0" name="Google Shape;100;p17"/>
          <p:cNvSpPr/>
          <p:nvPr/>
        </p:nvSpPr>
        <p:spPr>
          <a:xfrm>
            <a:off x="2585475" y="0"/>
            <a:ext cx="6558600" cy="51435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1" name="Google Shape;101;p17"/>
          <p:cNvSpPr txBox="1">
            <a:spLocks noGrp="1"/>
          </p:cNvSpPr>
          <p:nvPr>
            <p:ph type="title"/>
          </p:nvPr>
        </p:nvSpPr>
        <p:spPr>
          <a:xfrm>
            <a:off x="234450" y="377200"/>
            <a:ext cx="2099100" cy="4385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FFFFF"/>
              </a:buClr>
              <a:buSzPts val="2400"/>
              <a:buNone/>
              <a:defRPr sz="2400" i="0" u="none" strike="noStrike" cap="none">
                <a:solidFill>
                  <a:srgbClr val="FFFFFF"/>
                </a:solidFill>
              </a:defRPr>
            </a:lvl1pPr>
            <a:lvl2pPr marR="0" lvl="1" algn="l">
              <a:lnSpc>
                <a:spcPct val="100000"/>
              </a:lnSpc>
              <a:spcBef>
                <a:spcPts val="0"/>
              </a:spcBef>
              <a:spcAft>
                <a:spcPts val="0"/>
              </a:spcAft>
              <a:buClr>
                <a:srgbClr val="FFFFFF"/>
              </a:buClr>
              <a:buSzPts val="2400"/>
              <a:buNone/>
              <a:defRPr sz="2400" i="0" u="none" strike="noStrike" cap="none">
                <a:solidFill>
                  <a:srgbClr val="FFFFFF"/>
                </a:solidFill>
              </a:defRPr>
            </a:lvl2pPr>
            <a:lvl3pPr marR="0" lvl="2" algn="l">
              <a:lnSpc>
                <a:spcPct val="100000"/>
              </a:lnSpc>
              <a:spcBef>
                <a:spcPts val="0"/>
              </a:spcBef>
              <a:spcAft>
                <a:spcPts val="0"/>
              </a:spcAft>
              <a:buClr>
                <a:srgbClr val="FFFFFF"/>
              </a:buClr>
              <a:buSzPts val="2400"/>
              <a:buNone/>
              <a:defRPr sz="2400" i="0" u="none" strike="noStrike" cap="none">
                <a:solidFill>
                  <a:srgbClr val="FFFFFF"/>
                </a:solidFill>
              </a:defRPr>
            </a:lvl3pPr>
            <a:lvl4pPr marR="0" lvl="3" algn="l">
              <a:lnSpc>
                <a:spcPct val="100000"/>
              </a:lnSpc>
              <a:spcBef>
                <a:spcPts val="0"/>
              </a:spcBef>
              <a:spcAft>
                <a:spcPts val="0"/>
              </a:spcAft>
              <a:buClr>
                <a:srgbClr val="FFFFFF"/>
              </a:buClr>
              <a:buSzPts val="2400"/>
              <a:buNone/>
              <a:defRPr sz="2400" i="0" u="none" strike="noStrike" cap="none">
                <a:solidFill>
                  <a:srgbClr val="FFFFFF"/>
                </a:solidFill>
              </a:defRPr>
            </a:lvl4pPr>
            <a:lvl5pPr marR="0" lvl="4" algn="l">
              <a:lnSpc>
                <a:spcPct val="100000"/>
              </a:lnSpc>
              <a:spcBef>
                <a:spcPts val="0"/>
              </a:spcBef>
              <a:spcAft>
                <a:spcPts val="0"/>
              </a:spcAft>
              <a:buClr>
                <a:srgbClr val="FFFFFF"/>
              </a:buClr>
              <a:buSzPts val="2400"/>
              <a:buNone/>
              <a:defRPr sz="2400" i="0" u="none" strike="noStrike" cap="none">
                <a:solidFill>
                  <a:srgbClr val="FFFFFF"/>
                </a:solidFill>
              </a:defRPr>
            </a:lvl5pPr>
            <a:lvl6pPr marR="0" lvl="5" algn="l">
              <a:lnSpc>
                <a:spcPct val="100000"/>
              </a:lnSpc>
              <a:spcBef>
                <a:spcPts val="0"/>
              </a:spcBef>
              <a:spcAft>
                <a:spcPts val="0"/>
              </a:spcAft>
              <a:buClr>
                <a:srgbClr val="FFFFFF"/>
              </a:buClr>
              <a:buSzPts val="2400"/>
              <a:buNone/>
              <a:defRPr sz="2400" i="0" u="none" strike="noStrike" cap="none">
                <a:solidFill>
                  <a:srgbClr val="FFFFFF"/>
                </a:solidFill>
              </a:defRPr>
            </a:lvl6pPr>
            <a:lvl7pPr marR="0" lvl="6" algn="l">
              <a:lnSpc>
                <a:spcPct val="100000"/>
              </a:lnSpc>
              <a:spcBef>
                <a:spcPts val="0"/>
              </a:spcBef>
              <a:spcAft>
                <a:spcPts val="0"/>
              </a:spcAft>
              <a:buClr>
                <a:srgbClr val="FFFFFF"/>
              </a:buClr>
              <a:buSzPts val="2400"/>
              <a:buNone/>
              <a:defRPr sz="2400" i="0" u="none" strike="noStrike" cap="none">
                <a:solidFill>
                  <a:srgbClr val="FFFFFF"/>
                </a:solidFill>
              </a:defRPr>
            </a:lvl7pPr>
            <a:lvl8pPr marR="0" lvl="7" algn="l">
              <a:lnSpc>
                <a:spcPct val="100000"/>
              </a:lnSpc>
              <a:spcBef>
                <a:spcPts val="0"/>
              </a:spcBef>
              <a:spcAft>
                <a:spcPts val="0"/>
              </a:spcAft>
              <a:buClr>
                <a:srgbClr val="FFFFFF"/>
              </a:buClr>
              <a:buSzPts val="2400"/>
              <a:buNone/>
              <a:defRPr sz="2400" i="0" u="none" strike="noStrike" cap="none">
                <a:solidFill>
                  <a:srgbClr val="FFFFFF"/>
                </a:solidFill>
              </a:defRPr>
            </a:lvl8pPr>
            <a:lvl9pPr marR="0" lvl="8" algn="l">
              <a:lnSpc>
                <a:spcPct val="100000"/>
              </a:lnSpc>
              <a:spcBef>
                <a:spcPts val="0"/>
              </a:spcBef>
              <a:spcAft>
                <a:spcPts val="0"/>
              </a:spcAft>
              <a:buClr>
                <a:srgbClr val="FFFFFF"/>
              </a:buClr>
              <a:buSzPts val="2400"/>
              <a:buNone/>
              <a:defRPr sz="2400" i="0" u="none" strike="noStrike" cap="none">
                <a:solidFill>
                  <a:srgbClr val="FFFFFF"/>
                </a:solidFill>
              </a:defRPr>
            </a:lvl9pPr>
          </a:lstStyle>
          <a:p>
            <a:endParaRPr/>
          </a:p>
        </p:txBody>
      </p:sp>
      <p:sp>
        <p:nvSpPr>
          <p:cNvPr id="102" name="Google Shape;102;p17"/>
          <p:cNvSpPr txBox="1">
            <a:spLocks noGrp="1"/>
          </p:cNvSpPr>
          <p:nvPr>
            <p:ph type="sldNum" idx="12"/>
          </p:nvPr>
        </p:nvSpPr>
        <p:spPr>
          <a:xfrm>
            <a:off x="8556785" y="4769630"/>
            <a:ext cx="548700" cy="373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103" name="Google Shape;103;p17"/>
          <p:cNvSpPr txBox="1">
            <a:spLocks noGrp="1"/>
          </p:cNvSpPr>
          <p:nvPr>
            <p:ph type="body" idx="1"/>
          </p:nvPr>
        </p:nvSpPr>
        <p:spPr>
          <a:xfrm>
            <a:off x="2815486" y="377190"/>
            <a:ext cx="3047100" cy="4389000"/>
          </a:xfrm>
          <a:prstGeom prst="rect">
            <a:avLst/>
          </a:prstGeom>
          <a:noFill/>
          <a:ln>
            <a:noFill/>
          </a:ln>
        </p:spPr>
        <p:txBody>
          <a:bodyPr spcFirstLastPara="1" wrap="square" lIns="68575" tIns="34275" rIns="68575" bIns="34275" anchor="t" anchorCtr="0">
            <a:noAutofit/>
          </a:bodyPr>
          <a:lstStyle>
            <a:lvl1pPr marL="457200" lvl="0" indent="-323850" algn="l">
              <a:lnSpc>
                <a:spcPct val="90000"/>
              </a:lnSpc>
              <a:spcBef>
                <a:spcPts val="500"/>
              </a:spcBef>
              <a:spcAft>
                <a:spcPts val="0"/>
              </a:spcAft>
              <a:buSzPts val="1500"/>
              <a:buChar char="●"/>
              <a:defRPr sz="1600"/>
            </a:lvl1pPr>
            <a:lvl2pPr marL="914400" lvl="1" indent="-292100" algn="l">
              <a:lnSpc>
                <a:spcPct val="90000"/>
              </a:lnSpc>
              <a:spcBef>
                <a:spcPts val="500"/>
              </a:spcBef>
              <a:spcAft>
                <a:spcPts val="0"/>
              </a:spcAft>
              <a:buSzPts val="1000"/>
              <a:buChar char="○"/>
              <a:defRPr sz="1600"/>
            </a:lvl2pPr>
            <a:lvl3pPr marL="1371600" lvl="2" indent="-292100" algn="l">
              <a:lnSpc>
                <a:spcPct val="90000"/>
              </a:lnSpc>
              <a:spcBef>
                <a:spcPts val="500"/>
              </a:spcBef>
              <a:spcAft>
                <a:spcPts val="0"/>
              </a:spcAft>
              <a:buSzPts val="1000"/>
              <a:buChar char="■"/>
              <a:defRPr sz="1400"/>
            </a:lvl3pPr>
            <a:lvl4pPr marL="1828800" lvl="3" indent="-285750" algn="l">
              <a:lnSpc>
                <a:spcPct val="90000"/>
              </a:lnSpc>
              <a:spcBef>
                <a:spcPts val="500"/>
              </a:spcBef>
              <a:spcAft>
                <a:spcPts val="0"/>
              </a:spcAft>
              <a:buSzPts val="900"/>
              <a:buChar char="●"/>
              <a:defRPr sz="1200"/>
            </a:lvl4pPr>
            <a:lvl5pPr marL="2286000" lvl="4" indent="-292100" algn="l">
              <a:lnSpc>
                <a:spcPct val="90000"/>
              </a:lnSpc>
              <a:spcBef>
                <a:spcPts val="500"/>
              </a:spcBef>
              <a:spcAft>
                <a:spcPts val="0"/>
              </a:spcAft>
              <a:buSzPts val="1000"/>
              <a:buChar char="○"/>
              <a:defRPr sz="1100"/>
            </a:lvl5pPr>
            <a:lvl6pPr marL="2743200" lvl="5" indent="-298450" algn="l">
              <a:lnSpc>
                <a:spcPct val="90000"/>
              </a:lnSpc>
              <a:spcBef>
                <a:spcPts val="500"/>
              </a:spcBef>
              <a:spcAft>
                <a:spcPts val="0"/>
              </a:spcAft>
              <a:buSzPts val="1100"/>
              <a:buChar char="■"/>
              <a:defRPr/>
            </a:lvl6pPr>
            <a:lvl7pPr marL="3200400" lvl="6" indent="-298450" algn="l">
              <a:lnSpc>
                <a:spcPct val="90000"/>
              </a:lnSpc>
              <a:spcBef>
                <a:spcPts val="500"/>
              </a:spcBef>
              <a:spcAft>
                <a:spcPts val="0"/>
              </a:spcAft>
              <a:buSzPts val="1100"/>
              <a:buChar char="●"/>
              <a:defRPr/>
            </a:lvl7pPr>
            <a:lvl8pPr marL="3657600" lvl="7" indent="-298450" algn="l">
              <a:lnSpc>
                <a:spcPct val="90000"/>
              </a:lnSpc>
              <a:spcBef>
                <a:spcPts val="500"/>
              </a:spcBef>
              <a:spcAft>
                <a:spcPts val="0"/>
              </a:spcAft>
              <a:buSzPts val="1100"/>
              <a:buChar char="○"/>
              <a:defRPr/>
            </a:lvl8pPr>
            <a:lvl9pPr marL="4114800" lvl="8" indent="-298450" algn="l">
              <a:lnSpc>
                <a:spcPct val="90000"/>
              </a:lnSpc>
              <a:spcBef>
                <a:spcPts val="500"/>
              </a:spcBef>
              <a:spcAft>
                <a:spcPts val="0"/>
              </a:spcAft>
              <a:buSzPts val="1100"/>
              <a:buChar char="■"/>
              <a:defRPr/>
            </a:lvl9pPr>
          </a:lstStyle>
          <a:p>
            <a:endParaRPr/>
          </a:p>
        </p:txBody>
      </p:sp>
      <p:sp>
        <p:nvSpPr>
          <p:cNvPr id="104" name="Google Shape;104;p17"/>
          <p:cNvSpPr txBox="1">
            <a:spLocks noGrp="1"/>
          </p:cNvSpPr>
          <p:nvPr>
            <p:ph type="body" idx="2"/>
          </p:nvPr>
        </p:nvSpPr>
        <p:spPr>
          <a:xfrm>
            <a:off x="5862537" y="377190"/>
            <a:ext cx="3047100" cy="4385700"/>
          </a:xfrm>
          <a:prstGeom prst="rect">
            <a:avLst/>
          </a:prstGeom>
          <a:noFill/>
          <a:ln>
            <a:noFill/>
          </a:ln>
        </p:spPr>
        <p:txBody>
          <a:bodyPr spcFirstLastPara="1" wrap="square" lIns="68575" tIns="34275" rIns="68575" bIns="34275" anchor="t" anchorCtr="0">
            <a:noAutofit/>
          </a:bodyPr>
          <a:lstStyle>
            <a:lvl1pPr marL="457200" lvl="0" indent="-323850" algn="l">
              <a:lnSpc>
                <a:spcPct val="90000"/>
              </a:lnSpc>
              <a:spcBef>
                <a:spcPts val="500"/>
              </a:spcBef>
              <a:spcAft>
                <a:spcPts val="0"/>
              </a:spcAft>
              <a:buSzPts val="1500"/>
              <a:buChar char="●"/>
              <a:defRPr sz="1600"/>
            </a:lvl1pPr>
            <a:lvl2pPr marL="914400" lvl="1" indent="-311150" algn="l">
              <a:lnSpc>
                <a:spcPct val="90000"/>
              </a:lnSpc>
              <a:spcBef>
                <a:spcPts val="500"/>
              </a:spcBef>
              <a:spcAft>
                <a:spcPts val="0"/>
              </a:spcAft>
              <a:buSzPts val="1300"/>
              <a:buFont typeface="Arial"/>
              <a:buChar char="○"/>
              <a:defRPr sz="1400"/>
            </a:lvl2pPr>
            <a:lvl3pPr marL="1371600" lvl="2" indent="-311150" algn="l">
              <a:lnSpc>
                <a:spcPct val="90000"/>
              </a:lnSpc>
              <a:spcBef>
                <a:spcPts val="500"/>
              </a:spcBef>
              <a:spcAft>
                <a:spcPts val="0"/>
              </a:spcAft>
              <a:buSzPts val="1300"/>
              <a:buFont typeface="Arial"/>
              <a:buChar char="■"/>
              <a:defRPr sz="1400"/>
            </a:lvl3pPr>
            <a:lvl4pPr marL="1828800" lvl="3" indent="-298450" algn="l">
              <a:lnSpc>
                <a:spcPct val="90000"/>
              </a:lnSpc>
              <a:spcBef>
                <a:spcPts val="500"/>
              </a:spcBef>
              <a:spcAft>
                <a:spcPts val="0"/>
              </a:spcAft>
              <a:buSzPts val="1100"/>
              <a:buChar char="●"/>
              <a:defRPr sz="1200"/>
            </a:lvl4pPr>
            <a:lvl5pPr marL="2286000" lvl="4" indent="-298450" algn="l">
              <a:lnSpc>
                <a:spcPct val="90000"/>
              </a:lnSpc>
              <a:spcBef>
                <a:spcPts val="500"/>
              </a:spcBef>
              <a:spcAft>
                <a:spcPts val="0"/>
              </a:spcAft>
              <a:buSzPts val="1100"/>
              <a:buFont typeface="Arial"/>
              <a:buChar char="○"/>
              <a:defRPr sz="1100"/>
            </a:lvl5pPr>
            <a:lvl6pPr marL="2743200" lvl="5" indent="-298450" algn="l">
              <a:lnSpc>
                <a:spcPct val="90000"/>
              </a:lnSpc>
              <a:spcBef>
                <a:spcPts val="500"/>
              </a:spcBef>
              <a:spcAft>
                <a:spcPts val="0"/>
              </a:spcAft>
              <a:buSzPts val="1100"/>
              <a:buChar char="■"/>
              <a:defRPr/>
            </a:lvl6pPr>
            <a:lvl7pPr marL="3200400" lvl="6" indent="-298450" algn="l">
              <a:lnSpc>
                <a:spcPct val="90000"/>
              </a:lnSpc>
              <a:spcBef>
                <a:spcPts val="500"/>
              </a:spcBef>
              <a:spcAft>
                <a:spcPts val="0"/>
              </a:spcAft>
              <a:buSzPts val="1100"/>
              <a:buChar char="●"/>
              <a:defRPr/>
            </a:lvl7pPr>
            <a:lvl8pPr marL="3657600" lvl="7" indent="-292100" algn="l">
              <a:lnSpc>
                <a:spcPct val="90000"/>
              </a:lnSpc>
              <a:spcBef>
                <a:spcPts val="500"/>
              </a:spcBef>
              <a:spcAft>
                <a:spcPts val="0"/>
              </a:spcAft>
              <a:buSzPts val="1000"/>
              <a:buChar char="○"/>
              <a:defRPr/>
            </a:lvl8pPr>
            <a:lvl9pPr marL="4114800" lvl="8" indent="-285750" algn="l">
              <a:lnSpc>
                <a:spcPct val="90000"/>
              </a:lnSpc>
              <a:spcBef>
                <a:spcPts val="500"/>
              </a:spcBef>
              <a:spcAft>
                <a:spcPts val="0"/>
              </a:spcAft>
              <a:buSzPts val="900"/>
              <a:buChar char="■"/>
              <a:defRPr/>
            </a:lvl9pPr>
          </a:lstStyle>
          <a:p>
            <a:endParaRPr/>
          </a:p>
        </p:txBody>
      </p:sp>
    </p:spTree>
  </p:cSld>
  <p:clrMapOvr>
    <a:masterClrMapping/>
  </p:clrMapOvr>
  <p:extLst>
    <p:ext uri="{DCECCB84-F9BA-43D5-87BE-67443E8EF086}">
      <p15:sldGuideLst xmlns:p15="http://schemas.microsoft.com/office/powerpoint/2012/main">
        <p15:guide id="1" pos="1470">
          <p15:clr>
            <a:srgbClr val="FA7B17"/>
          </p15:clr>
        </p15:guide>
        <p15:guide id="2" pos="1774">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General Title Slide">
  <p:cSld name="ESSA Title Slide_1">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467591" y="1497689"/>
            <a:ext cx="7107300" cy="1273800"/>
          </a:xfrm>
          <a:prstGeom prst="rect">
            <a:avLst/>
          </a:prstGeom>
          <a:noFill/>
          <a:ln>
            <a:noFill/>
          </a:ln>
        </p:spPr>
        <p:txBody>
          <a:bodyPr spcFirstLastPara="1" wrap="square" lIns="91425" tIns="91425" rIns="91425" bIns="91425" anchor="ctr" anchorCtr="0">
            <a:normAutofit/>
          </a:bodyPr>
          <a:lstStyle>
            <a:lvl1pPr marR="0" lvl="0" algn="l" rtl="0">
              <a:lnSpc>
                <a:spcPct val="90000"/>
              </a:lnSpc>
              <a:spcBef>
                <a:spcPts val="0"/>
              </a:spcBef>
              <a:spcAft>
                <a:spcPts val="0"/>
              </a:spcAft>
              <a:buClr>
                <a:srgbClr val="F3F3F3"/>
              </a:buClr>
              <a:buSzPts val="4100"/>
              <a:buNone/>
              <a:defRPr sz="3300" i="0" u="none" strike="noStrike" cap="none">
                <a:solidFill>
                  <a:schemeClr val="dk1"/>
                </a:solidFill>
              </a:defRPr>
            </a:lvl1pPr>
            <a:lvl2pPr marR="0" lvl="1"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2pPr>
            <a:lvl3pPr marR="0" lvl="2"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3pPr>
            <a:lvl4pPr marR="0" lvl="3"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4pPr>
            <a:lvl5pPr marR="0" lvl="4"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5pPr>
            <a:lvl6pPr marR="0" lvl="5"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6pPr>
            <a:lvl7pPr marR="0" lvl="6"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7pPr>
            <a:lvl8pPr marR="0" lvl="7"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8pPr>
            <a:lvl9pPr marR="0" lvl="8"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9pPr>
          </a:lstStyle>
          <a:p>
            <a:endParaRPr/>
          </a:p>
        </p:txBody>
      </p:sp>
      <p:sp>
        <p:nvSpPr>
          <p:cNvPr id="19" name="Google Shape;19;p3"/>
          <p:cNvSpPr txBox="1">
            <a:spLocks noGrp="1"/>
          </p:cNvSpPr>
          <p:nvPr>
            <p:ph type="subTitle" idx="1"/>
          </p:nvPr>
        </p:nvSpPr>
        <p:spPr>
          <a:xfrm>
            <a:off x="467591" y="2791753"/>
            <a:ext cx="7107300" cy="521400"/>
          </a:xfrm>
          <a:prstGeom prst="rect">
            <a:avLst/>
          </a:prstGeom>
          <a:noFill/>
          <a:ln>
            <a:noFill/>
          </a:ln>
        </p:spPr>
        <p:txBody>
          <a:bodyPr spcFirstLastPara="1" wrap="square" lIns="91425" tIns="91425" rIns="91425" bIns="91425" anchor="b" anchorCtr="0">
            <a:normAutofit/>
          </a:bodyPr>
          <a:lstStyle>
            <a:lvl1pPr marR="0" lvl="0" algn="l" rtl="0">
              <a:lnSpc>
                <a:spcPct val="100000"/>
              </a:lnSpc>
              <a:spcBef>
                <a:spcPts val="700"/>
              </a:spcBef>
              <a:spcAft>
                <a:spcPts val="0"/>
              </a:spcAft>
              <a:buClr>
                <a:schemeClr val="accent5"/>
              </a:buClr>
              <a:buSzPts val="2700"/>
              <a:buNone/>
              <a:defRPr sz="2100" i="0" u="none" strike="noStrike" cap="none">
                <a:solidFill>
                  <a:srgbClr val="434343"/>
                </a:solidFill>
              </a:defRPr>
            </a:lvl1pPr>
            <a:lvl2pPr marR="0" lvl="1" algn="r" rtl="0">
              <a:lnSpc>
                <a:spcPct val="100000"/>
              </a:lnSpc>
              <a:spcBef>
                <a:spcPts val="700"/>
              </a:spcBef>
              <a:spcAft>
                <a:spcPts val="0"/>
              </a:spcAft>
              <a:buClr>
                <a:srgbClr val="00457A"/>
              </a:buClr>
              <a:buSzPts val="1800"/>
              <a:buFont typeface="Roboto"/>
              <a:buNone/>
              <a:defRPr sz="1800" b="0" i="0" u="none" strike="noStrike" cap="none">
                <a:solidFill>
                  <a:srgbClr val="FDE263"/>
                </a:solidFill>
                <a:latin typeface="Roboto"/>
                <a:ea typeface="Roboto"/>
                <a:cs typeface="Roboto"/>
                <a:sym typeface="Roboto"/>
              </a:defRPr>
            </a:lvl2pPr>
            <a:lvl3pPr marR="0" lvl="2" algn="r" rtl="0">
              <a:lnSpc>
                <a:spcPct val="100000"/>
              </a:lnSpc>
              <a:spcBef>
                <a:spcPts val="700"/>
              </a:spcBef>
              <a:spcAft>
                <a:spcPts val="0"/>
              </a:spcAft>
              <a:buClr>
                <a:srgbClr val="00457A"/>
              </a:buClr>
              <a:buSzPts val="1500"/>
              <a:buFont typeface="Roboto"/>
              <a:buNone/>
              <a:defRPr sz="1500" b="0" i="0" u="none" strike="noStrike" cap="none">
                <a:solidFill>
                  <a:srgbClr val="FDE263"/>
                </a:solidFill>
                <a:latin typeface="Roboto"/>
                <a:ea typeface="Roboto"/>
                <a:cs typeface="Roboto"/>
                <a:sym typeface="Roboto"/>
              </a:defRPr>
            </a:lvl3pPr>
            <a:lvl4pPr marR="0" lvl="3" algn="r" rtl="0">
              <a:lnSpc>
                <a:spcPct val="100000"/>
              </a:lnSpc>
              <a:spcBef>
                <a:spcPts val="700"/>
              </a:spcBef>
              <a:spcAft>
                <a:spcPts val="0"/>
              </a:spcAft>
              <a:buClr>
                <a:srgbClr val="00457A"/>
              </a:buClr>
              <a:buSzPts val="1400"/>
              <a:buFont typeface="Roboto"/>
              <a:buNone/>
              <a:defRPr sz="1400" b="0" i="0" u="none" strike="noStrike" cap="none">
                <a:solidFill>
                  <a:srgbClr val="FDE263"/>
                </a:solidFill>
                <a:latin typeface="Roboto"/>
                <a:ea typeface="Roboto"/>
                <a:cs typeface="Roboto"/>
                <a:sym typeface="Roboto"/>
              </a:defRPr>
            </a:lvl4pPr>
            <a:lvl5pPr marR="0" lvl="4" algn="r" rtl="0">
              <a:lnSpc>
                <a:spcPct val="100000"/>
              </a:lnSpc>
              <a:spcBef>
                <a:spcPts val="700"/>
              </a:spcBef>
              <a:spcAft>
                <a:spcPts val="0"/>
              </a:spcAft>
              <a:buClr>
                <a:srgbClr val="00457A"/>
              </a:buClr>
              <a:buSzPts val="1400"/>
              <a:buFont typeface="Roboto"/>
              <a:buNone/>
              <a:defRPr sz="1400" b="0" i="0" u="none" strike="noStrike" cap="none">
                <a:solidFill>
                  <a:srgbClr val="FDE263"/>
                </a:solidFill>
                <a:latin typeface="Roboto"/>
                <a:ea typeface="Roboto"/>
                <a:cs typeface="Roboto"/>
                <a:sym typeface="Roboto"/>
              </a:defRPr>
            </a:lvl5pPr>
            <a:lvl6pPr marR="0" lvl="5" algn="r" rtl="0">
              <a:lnSpc>
                <a:spcPct val="90000"/>
              </a:lnSpc>
              <a:spcBef>
                <a:spcPts val="700"/>
              </a:spcBef>
              <a:spcAft>
                <a:spcPts val="0"/>
              </a:spcAft>
              <a:buClr>
                <a:srgbClr val="FDE263"/>
              </a:buClr>
              <a:buSzPts val="1600"/>
              <a:buFont typeface="Roboto"/>
              <a:buNone/>
              <a:defRPr sz="1600" b="0" i="0" u="none" strike="noStrike" cap="none">
                <a:solidFill>
                  <a:srgbClr val="FDE263"/>
                </a:solidFill>
                <a:latin typeface="Roboto"/>
                <a:ea typeface="Roboto"/>
                <a:cs typeface="Roboto"/>
                <a:sym typeface="Roboto"/>
              </a:defRPr>
            </a:lvl6pPr>
            <a:lvl7pPr marR="0" lvl="6" algn="r" rtl="0">
              <a:lnSpc>
                <a:spcPct val="90000"/>
              </a:lnSpc>
              <a:spcBef>
                <a:spcPts val="700"/>
              </a:spcBef>
              <a:spcAft>
                <a:spcPts val="0"/>
              </a:spcAft>
              <a:buClr>
                <a:srgbClr val="FDE263"/>
              </a:buClr>
              <a:buSzPts val="1600"/>
              <a:buFont typeface="Roboto"/>
              <a:buNone/>
              <a:defRPr sz="1600" b="0" i="0" u="none" strike="noStrike" cap="none">
                <a:solidFill>
                  <a:srgbClr val="FDE263"/>
                </a:solidFill>
                <a:latin typeface="Roboto"/>
                <a:ea typeface="Roboto"/>
                <a:cs typeface="Roboto"/>
                <a:sym typeface="Roboto"/>
              </a:defRPr>
            </a:lvl7pPr>
            <a:lvl8pPr marR="0" lvl="7" algn="r" rtl="0">
              <a:lnSpc>
                <a:spcPct val="90000"/>
              </a:lnSpc>
              <a:spcBef>
                <a:spcPts val="700"/>
              </a:spcBef>
              <a:spcAft>
                <a:spcPts val="0"/>
              </a:spcAft>
              <a:buClr>
                <a:srgbClr val="FDE263"/>
              </a:buClr>
              <a:buSzPts val="1600"/>
              <a:buFont typeface="Roboto"/>
              <a:buNone/>
              <a:defRPr sz="1600" b="0" i="0" u="none" strike="noStrike" cap="none">
                <a:solidFill>
                  <a:srgbClr val="FDE263"/>
                </a:solidFill>
                <a:latin typeface="Roboto"/>
                <a:ea typeface="Roboto"/>
                <a:cs typeface="Roboto"/>
                <a:sym typeface="Roboto"/>
              </a:defRPr>
            </a:lvl8pPr>
            <a:lvl9pPr marR="0" lvl="8" algn="r" rtl="0">
              <a:lnSpc>
                <a:spcPct val="90000"/>
              </a:lnSpc>
              <a:spcBef>
                <a:spcPts val="700"/>
              </a:spcBef>
              <a:spcAft>
                <a:spcPts val="0"/>
              </a:spcAft>
              <a:buClr>
                <a:srgbClr val="FDE263"/>
              </a:buClr>
              <a:buSzPts val="1600"/>
              <a:buFont typeface="Roboto"/>
              <a:buNone/>
              <a:defRPr sz="1600" b="0" i="0" u="none" strike="noStrike" cap="none">
                <a:solidFill>
                  <a:srgbClr val="FDE263"/>
                </a:solidFill>
                <a:latin typeface="Roboto"/>
                <a:ea typeface="Roboto"/>
                <a:cs typeface="Roboto"/>
                <a:sym typeface="Roboto"/>
              </a:defRPr>
            </a:lvl9pPr>
          </a:lstStyle>
          <a:p>
            <a:endParaRPr/>
          </a:p>
        </p:txBody>
      </p:sp>
      <p:pic>
        <p:nvPicPr>
          <p:cNvPr id="20" name="Google Shape;20;p3"/>
          <p:cNvPicPr preferRelativeResize="0"/>
          <p:nvPr/>
        </p:nvPicPr>
        <p:blipFill rotWithShape="1">
          <a:blip r:embed="rId2">
            <a:alphaModFix/>
          </a:blip>
          <a:srcRect l="83599" t="75134" r="3599" b="8197"/>
          <a:stretch/>
        </p:blipFill>
        <p:spPr>
          <a:xfrm>
            <a:off x="7696339" y="1919066"/>
            <a:ext cx="1170431" cy="1143000"/>
          </a:xfrm>
          <a:prstGeom prst="rect">
            <a:avLst/>
          </a:prstGeom>
          <a:noFill/>
          <a:ln>
            <a:noFill/>
          </a:ln>
        </p:spPr>
      </p:pic>
      <p:sp>
        <p:nvSpPr>
          <p:cNvPr id="21" name="Google Shape;21;p3"/>
          <p:cNvSpPr/>
          <p:nvPr/>
        </p:nvSpPr>
        <p:spPr>
          <a:xfrm>
            <a:off x="0" y="4800600"/>
            <a:ext cx="9144000" cy="342900"/>
          </a:xfrm>
          <a:prstGeom prst="rect">
            <a:avLst/>
          </a:prstGeom>
          <a:solidFill>
            <a:srgbClr val="022A56"/>
          </a:solidFill>
          <a:ln>
            <a:noFill/>
          </a:ln>
        </p:spPr>
        <p:txBody>
          <a:bodyPr spcFirstLastPara="1" wrap="square" lIns="68575" tIns="68575" rIns="68575" bIns="6857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22" name="Google Shape;22;p3"/>
          <p:cNvSpPr/>
          <p:nvPr/>
        </p:nvSpPr>
        <p:spPr>
          <a:xfrm>
            <a:off x="0" y="4764366"/>
            <a:ext cx="9144000" cy="34200"/>
          </a:xfrm>
          <a:prstGeom prst="rect">
            <a:avLst/>
          </a:prstGeom>
          <a:solidFill>
            <a:srgbClr val="95BDE2"/>
          </a:solidFill>
          <a:ln>
            <a:noFill/>
          </a:ln>
        </p:spPr>
        <p:txBody>
          <a:bodyPr spcFirstLastPara="1" wrap="square" lIns="68575" tIns="68575" rIns="68575" bIns="6857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cxnSp>
        <p:nvCxnSpPr>
          <p:cNvPr id="23" name="Google Shape;23;p3"/>
          <p:cNvCxnSpPr/>
          <p:nvPr/>
        </p:nvCxnSpPr>
        <p:spPr>
          <a:xfrm>
            <a:off x="374073" y="3553691"/>
            <a:ext cx="8395800" cy="0"/>
          </a:xfrm>
          <a:prstGeom prst="straightConnector1">
            <a:avLst/>
          </a:prstGeom>
          <a:noFill/>
          <a:ln w="9525" cap="flat" cmpd="sng">
            <a:solidFill>
              <a:srgbClr val="004379"/>
            </a:solidFill>
            <a:prstDash val="solid"/>
            <a:round/>
            <a:headEnd type="none" w="sm" len="sm"/>
            <a:tailEnd type="none" w="sm" len="sm"/>
          </a:ln>
        </p:spPr>
      </p:cxnSp>
      <p:cxnSp>
        <p:nvCxnSpPr>
          <p:cNvPr id="24" name="Google Shape;24;p3"/>
          <p:cNvCxnSpPr/>
          <p:nvPr/>
        </p:nvCxnSpPr>
        <p:spPr>
          <a:xfrm>
            <a:off x="374073" y="1257301"/>
            <a:ext cx="8395800" cy="0"/>
          </a:xfrm>
          <a:prstGeom prst="straightConnector1">
            <a:avLst/>
          </a:prstGeom>
          <a:noFill/>
          <a:ln w="9525" cap="flat" cmpd="sng">
            <a:solidFill>
              <a:srgbClr val="004379"/>
            </a:solidFill>
            <a:prstDash val="solid"/>
            <a:round/>
            <a:headEnd type="none" w="sm" len="sm"/>
            <a:tailEnd type="none" w="sm" len="sm"/>
          </a:ln>
        </p:spPr>
      </p:cxnSp>
      <p:sp>
        <p:nvSpPr>
          <p:cNvPr id="25" name="Google Shape;25;p3"/>
          <p:cNvSpPr txBox="1"/>
          <p:nvPr/>
        </p:nvSpPr>
        <p:spPr>
          <a:xfrm>
            <a:off x="467591" y="890715"/>
            <a:ext cx="7107300" cy="346500"/>
          </a:xfrm>
          <a:prstGeom prst="rect">
            <a:avLst/>
          </a:prstGeom>
          <a:no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None/>
            </a:pPr>
            <a:r>
              <a:rPr lang="en" sz="1800" b="1" i="0" u="none" strike="noStrike" cap="none">
                <a:solidFill>
                  <a:srgbClr val="000000"/>
                </a:solidFill>
                <a:latin typeface="Arial"/>
                <a:ea typeface="Arial"/>
                <a:cs typeface="Arial"/>
                <a:sym typeface="Arial"/>
              </a:rPr>
              <a:t>Iowa Department of Education</a:t>
            </a:r>
            <a:endParaRPr sz="110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able of Contents">
  <p:cSld name="TITLE_1_2">
    <p:spTree>
      <p:nvGrpSpPr>
        <p:cNvPr id="1" name="Shape 26"/>
        <p:cNvGrpSpPr/>
        <p:nvPr/>
      </p:nvGrpSpPr>
      <p:grpSpPr>
        <a:xfrm>
          <a:off x="0" y="0"/>
          <a:ext cx="0" cy="0"/>
          <a:chOff x="0" y="0"/>
          <a:chExt cx="0" cy="0"/>
        </a:xfrm>
      </p:grpSpPr>
      <p:sp>
        <p:nvSpPr>
          <p:cNvPr id="27" name="Google Shape;27;p4"/>
          <p:cNvSpPr/>
          <p:nvPr/>
        </p:nvSpPr>
        <p:spPr>
          <a:xfrm>
            <a:off x="0" y="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 name="Google Shape;28;p4"/>
          <p:cNvSpPr txBox="1">
            <a:spLocks noGrp="1"/>
          </p:cNvSpPr>
          <p:nvPr>
            <p:ph type="title"/>
          </p:nvPr>
        </p:nvSpPr>
        <p:spPr>
          <a:xfrm>
            <a:off x="646573" y="800100"/>
            <a:ext cx="3246900" cy="11895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FFFFF"/>
              </a:buClr>
              <a:buSzPts val="2400"/>
              <a:buNone/>
              <a:defRPr sz="2400" i="0" u="none" strike="noStrike" cap="none">
                <a:solidFill>
                  <a:srgbClr val="FFFFFF"/>
                </a:solidFill>
              </a:defRPr>
            </a:lvl1pPr>
            <a:lvl2pPr marR="0" lvl="1" algn="l">
              <a:lnSpc>
                <a:spcPct val="100000"/>
              </a:lnSpc>
              <a:spcBef>
                <a:spcPts val="0"/>
              </a:spcBef>
              <a:spcAft>
                <a:spcPts val="0"/>
              </a:spcAft>
              <a:buClr>
                <a:srgbClr val="FFFFFF"/>
              </a:buClr>
              <a:buSzPts val="2400"/>
              <a:buNone/>
              <a:defRPr sz="2400" i="0" u="none" strike="noStrike" cap="none">
                <a:solidFill>
                  <a:srgbClr val="FFFFFF"/>
                </a:solidFill>
              </a:defRPr>
            </a:lvl2pPr>
            <a:lvl3pPr marR="0" lvl="2" algn="l">
              <a:lnSpc>
                <a:spcPct val="100000"/>
              </a:lnSpc>
              <a:spcBef>
                <a:spcPts val="0"/>
              </a:spcBef>
              <a:spcAft>
                <a:spcPts val="0"/>
              </a:spcAft>
              <a:buClr>
                <a:srgbClr val="FFFFFF"/>
              </a:buClr>
              <a:buSzPts val="2400"/>
              <a:buNone/>
              <a:defRPr sz="2400" i="0" u="none" strike="noStrike" cap="none">
                <a:solidFill>
                  <a:srgbClr val="FFFFFF"/>
                </a:solidFill>
              </a:defRPr>
            </a:lvl3pPr>
            <a:lvl4pPr marR="0" lvl="3" algn="l">
              <a:lnSpc>
                <a:spcPct val="100000"/>
              </a:lnSpc>
              <a:spcBef>
                <a:spcPts val="0"/>
              </a:spcBef>
              <a:spcAft>
                <a:spcPts val="0"/>
              </a:spcAft>
              <a:buClr>
                <a:srgbClr val="FFFFFF"/>
              </a:buClr>
              <a:buSzPts val="2400"/>
              <a:buNone/>
              <a:defRPr sz="2400" i="0" u="none" strike="noStrike" cap="none">
                <a:solidFill>
                  <a:srgbClr val="FFFFFF"/>
                </a:solidFill>
              </a:defRPr>
            </a:lvl4pPr>
            <a:lvl5pPr marR="0" lvl="4" algn="l">
              <a:lnSpc>
                <a:spcPct val="100000"/>
              </a:lnSpc>
              <a:spcBef>
                <a:spcPts val="0"/>
              </a:spcBef>
              <a:spcAft>
                <a:spcPts val="0"/>
              </a:spcAft>
              <a:buClr>
                <a:srgbClr val="FFFFFF"/>
              </a:buClr>
              <a:buSzPts val="2400"/>
              <a:buNone/>
              <a:defRPr sz="2400" i="0" u="none" strike="noStrike" cap="none">
                <a:solidFill>
                  <a:srgbClr val="FFFFFF"/>
                </a:solidFill>
              </a:defRPr>
            </a:lvl5pPr>
            <a:lvl6pPr marR="0" lvl="5" algn="l">
              <a:lnSpc>
                <a:spcPct val="100000"/>
              </a:lnSpc>
              <a:spcBef>
                <a:spcPts val="0"/>
              </a:spcBef>
              <a:spcAft>
                <a:spcPts val="0"/>
              </a:spcAft>
              <a:buClr>
                <a:srgbClr val="FFFFFF"/>
              </a:buClr>
              <a:buSzPts val="2400"/>
              <a:buNone/>
              <a:defRPr sz="2400" i="0" u="none" strike="noStrike" cap="none">
                <a:solidFill>
                  <a:srgbClr val="FFFFFF"/>
                </a:solidFill>
              </a:defRPr>
            </a:lvl6pPr>
            <a:lvl7pPr marR="0" lvl="6" algn="l">
              <a:lnSpc>
                <a:spcPct val="100000"/>
              </a:lnSpc>
              <a:spcBef>
                <a:spcPts val="0"/>
              </a:spcBef>
              <a:spcAft>
                <a:spcPts val="0"/>
              </a:spcAft>
              <a:buClr>
                <a:srgbClr val="FFFFFF"/>
              </a:buClr>
              <a:buSzPts val="2400"/>
              <a:buNone/>
              <a:defRPr sz="2400" i="0" u="none" strike="noStrike" cap="none">
                <a:solidFill>
                  <a:srgbClr val="FFFFFF"/>
                </a:solidFill>
              </a:defRPr>
            </a:lvl7pPr>
            <a:lvl8pPr marR="0" lvl="7" algn="l">
              <a:lnSpc>
                <a:spcPct val="100000"/>
              </a:lnSpc>
              <a:spcBef>
                <a:spcPts val="0"/>
              </a:spcBef>
              <a:spcAft>
                <a:spcPts val="0"/>
              </a:spcAft>
              <a:buClr>
                <a:srgbClr val="FFFFFF"/>
              </a:buClr>
              <a:buSzPts val="2400"/>
              <a:buNone/>
              <a:defRPr sz="2400" i="0" u="none" strike="noStrike" cap="none">
                <a:solidFill>
                  <a:srgbClr val="FFFFFF"/>
                </a:solidFill>
              </a:defRPr>
            </a:lvl8pPr>
            <a:lvl9pPr marR="0" lvl="8" algn="l">
              <a:lnSpc>
                <a:spcPct val="100000"/>
              </a:lnSpc>
              <a:spcBef>
                <a:spcPts val="0"/>
              </a:spcBef>
              <a:spcAft>
                <a:spcPts val="0"/>
              </a:spcAft>
              <a:buClr>
                <a:srgbClr val="FFFFFF"/>
              </a:buClr>
              <a:buSzPts val="2400"/>
              <a:buNone/>
              <a:defRPr sz="2400" i="0" u="none" strike="noStrike" cap="none">
                <a:solidFill>
                  <a:srgbClr val="FFFFFF"/>
                </a:solidFill>
              </a:defRPr>
            </a:lvl9pPr>
          </a:lstStyle>
          <a:p>
            <a:endParaRPr/>
          </a:p>
        </p:txBody>
      </p:sp>
      <p:sp>
        <p:nvSpPr>
          <p:cNvPr id="29" name="Google Shape;29;p4"/>
          <p:cNvSpPr txBox="1">
            <a:spLocks noGrp="1"/>
          </p:cNvSpPr>
          <p:nvPr>
            <p:ph type="body" idx="1"/>
          </p:nvPr>
        </p:nvSpPr>
        <p:spPr>
          <a:xfrm>
            <a:off x="5130225" y="800100"/>
            <a:ext cx="3470700" cy="3543300"/>
          </a:xfrm>
          <a:prstGeom prst="rect">
            <a:avLst/>
          </a:prstGeom>
          <a:noFill/>
          <a:ln>
            <a:noFill/>
          </a:ln>
        </p:spPr>
        <p:txBody>
          <a:bodyPr spcFirstLastPara="1" wrap="square" lIns="91425" tIns="91425" rIns="91425" bIns="91425" anchor="t" anchorCtr="0">
            <a:noAutofit/>
          </a:bodyPr>
          <a:lstStyle>
            <a:lvl1pPr marL="457200" marR="0" lvl="0" indent="-342900" algn="l">
              <a:lnSpc>
                <a:spcPct val="115000"/>
              </a:lnSpc>
              <a:spcBef>
                <a:spcPts val="600"/>
              </a:spcBef>
              <a:spcAft>
                <a:spcPts val="0"/>
              </a:spcAft>
              <a:buClr>
                <a:schemeClr val="dk2"/>
              </a:buClr>
              <a:buSzPts val="1800"/>
              <a:buAutoNum type="arabicPeriod"/>
              <a:defRPr sz="1800" i="0" u="none" strike="noStrike" cap="none">
                <a:solidFill>
                  <a:schemeClr val="dk2"/>
                </a:solidFill>
              </a:defRPr>
            </a:lvl1pPr>
            <a:lvl2pPr marL="914400" marR="0" lvl="1" indent="-317500" algn="l">
              <a:lnSpc>
                <a:spcPct val="115000"/>
              </a:lnSpc>
              <a:spcBef>
                <a:spcPts val="1000"/>
              </a:spcBef>
              <a:spcAft>
                <a:spcPts val="0"/>
              </a:spcAft>
              <a:buClr>
                <a:srgbClr val="000000"/>
              </a:buClr>
              <a:buSzPts val="1400"/>
              <a:buFont typeface="Arial"/>
              <a:buAutoNum type="alphaLcPeriod"/>
              <a:defRPr sz="1400" i="0" u="none" strike="noStrike" cap="none">
                <a:solidFill>
                  <a:srgbClr val="000000"/>
                </a:solidFill>
              </a:defRPr>
            </a:lvl2pPr>
            <a:lvl3pPr marL="1371600" marR="0" lvl="2" indent="-317500" algn="l">
              <a:lnSpc>
                <a:spcPct val="115000"/>
              </a:lnSpc>
              <a:spcBef>
                <a:spcPts val="1000"/>
              </a:spcBef>
              <a:spcAft>
                <a:spcPts val="0"/>
              </a:spcAft>
              <a:buClr>
                <a:srgbClr val="000000"/>
              </a:buClr>
              <a:buSzPts val="1400"/>
              <a:buFont typeface="Arial"/>
              <a:buAutoNum type="romanLcPeriod"/>
              <a:defRPr sz="1400" i="0" u="none" strike="noStrike" cap="none">
                <a:solidFill>
                  <a:srgbClr val="000000"/>
                </a:solidFill>
              </a:defRPr>
            </a:lvl3pPr>
            <a:lvl4pPr marL="1828800" marR="0" lvl="3" indent="-317500" algn="l">
              <a:lnSpc>
                <a:spcPct val="115000"/>
              </a:lnSpc>
              <a:spcBef>
                <a:spcPts val="1000"/>
              </a:spcBef>
              <a:spcAft>
                <a:spcPts val="0"/>
              </a:spcAft>
              <a:buClr>
                <a:srgbClr val="000000"/>
              </a:buClr>
              <a:buSzPts val="1400"/>
              <a:buAutoNum type="arabicPeriod"/>
              <a:defRPr sz="1400" i="0" u="none" strike="noStrike" cap="none">
                <a:solidFill>
                  <a:srgbClr val="000000"/>
                </a:solidFill>
              </a:defRPr>
            </a:lvl4pPr>
            <a:lvl5pPr marL="2286000" marR="0" lvl="4" indent="-317500" algn="l">
              <a:lnSpc>
                <a:spcPct val="115000"/>
              </a:lnSpc>
              <a:spcBef>
                <a:spcPts val="1000"/>
              </a:spcBef>
              <a:spcAft>
                <a:spcPts val="0"/>
              </a:spcAft>
              <a:buClr>
                <a:srgbClr val="000000"/>
              </a:buClr>
              <a:buSzPts val="1400"/>
              <a:buFont typeface="Arial"/>
              <a:buAutoNum type="alphaLcPeriod"/>
              <a:defRPr sz="1400" i="0" u="none" strike="noStrike" cap="none">
                <a:solidFill>
                  <a:srgbClr val="000000"/>
                </a:solidFill>
              </a:defRPr>
            </a:lvl5pPr>
            <a:lvl6pPr marL="2743200" marR="0" lvl="5" indent="-317500" algn="l">
              <a:lnSpc>
                <a:spcPct val="115000"/>
              </a:lnSpc>
              <a:spcBef>
                <a:spcPts val="1000"/>
              </a:spcBef>
              <a:spcAft>
                <a:spcPts val="0"/>
              </a:spcAft>
              <a:buClr>
                <a:srgbClr val="000000"/>
              </a:buClr>
              <a:buSzPts val="1400"/>
              <a:buAutoNum type="romanLcPeriod"/>
              <a:defRPr sz="1400" i="0" u="none" strike="noStrike" cap="none">
                <a:solidFill>
                  <a:srgbClr val="000000"/>
                </a:solidFill>
              </a:defRPr>
            </a:lvl6pPr>
            <a:lvl7pPr marL="3200400" marR="0" lvl="6" indent="-317500" algn="l">
              <a:lnSpc>
                <a:spcPct val="115000"/>
              </a:lnSpc>
              <a:spcBef>
                <a:spcPts val="1000"/>
              </a:spcBef>
              <a:spcAft>
                <a:spcPts val="0"/>
              </a:spcAft>
              <a:buClr>
                <a:srgbClr val="000000"/>
              </a:buClr>
              <a:buSzPts val="1400"/>
              <a:buAutoNum type="arabicPeriod"/>
              <a:defRPr sz="1400" i="0" u="none" strike="noStrike" cap="none">
                <a:solidFill>
                  <a:srgbClr val="000000"/>
                </a:solidFill>
              </a:defRPr>
            </a:lvl7pPr>
            <a:lvl8pPr marL="3657600" marR="0" lvl="7" indent="-317500" algn="l">
              <a:lnSpc>
                <a:spcPct val="115000"/>
              </a:lnSpc>
              <a:spcBef>
                <a:spcPts val="1000"/>
              </a:spcBef>
              <a:spcAft>
                <a:spcPts val="0"/>
              </a:spcAft>
              <a:buClr>
                <a:srgbClr val="000000"/>
              </a:buClr>
              <a:buSzPts val="1400"/>
              <a:buAutoNum type="alphaLcPeriod"/>
              <a:defRPr sz="1400" i="0" u="none" strike="noStrike" cap="none">
                <a:solidFill>
                  <a:srgbClr val="000000"/>
                </a:solidFill>
              </a:defRPr>
            </a:lvl8pPr>
            <a:lvl9pPr marL="4114800" marR="0" lvl="8" indent="-317500" algn="l">
              <a:lnSpc>
                <a:spcPct val="115000"/>
              </a:lnSpc>
              <a:spcBef>
                <a:spcPts val="1000"/>
              </a:spcBef>
              <a:spcAft>
                <a:spcPts val="1000"/>
              </a:spcAft>
              <a:buClr>
                <a:srgbClr val="000000"/>
              </a:buClr>
              <a:buSzPts val="1400"/>
              <a:buAutoNum type="romanLcPeriod"/>
              <a:defRPr sz="1400" i="0" u="none" strike="noStrike" cap="none">
                <a:solidFill>
                  <a:srgbClr val="000000"/>
                </a:solidFill>
              </a:defRPr>
            </a:lvl9pPr>
          </a:lstStyle>
          <a:p>
            <a:endParaRPr/>
          </a:p>
        </p:txBody>
      </p:sp>
      <p:sp>
        <p:nvSpPr>
          <p:cNvPr id="30" name="Google Shape;30;p4"/>
          <p:cNvSpPr txBox="1">
            <a:spLocks noGrp="1"/>
          </p:cNvSpPr>
          <p:nvPr>
            <p:ph type="body" idx="2"/>
          </p:nvPr>
        </p:nvSpPr>
        <p:spPr>
          <a:xfrm>
            <a:off x="646650" y="1989600"/>
            <a:ext cx="3246900" cy="2353800"/>
          </a:xfrm>
          <a:prstGeom prst="rect">
            <a:avLst/>
          </a:prstGeom>
        </p:spPr>
        <p:txBody>
          <a:bodyPr spcFirstLastPara="1" wrap="square" lIns="68575" tIns="34275" rIns="68575" bIns="34275" anchor="t" anchorCtr="0">
            <a:normAutofit/>
          </a:bodyPr>
          <a:lstStyle>
            <a:lvl1pPr marL="457200" lvl="0" indent="-330200">
              <a:spcBef>
                <a:spcPts val="500"/>
              </a:spcBef>
              <a:spcAft>
                <a:spcPts val="0"/>
              </a:spcAft>
              <a:buClr>
                <a:schemeClr val="lt1"/>
              </a:buClr>
              <a:buSzPts val="1600"/>
              <a:buChar char="•"/>
              <a:defRPr sz="1600" i="1">
                <a:solidFill>
                  <a:schemeClr val="lt1"/>
                </a:solidFill>
              </a:defRPr>
            </a:lvl1pPr>
            <a:lvl2pPr marL="914400" lvl="1" indent="-298450">
              <a:spcBef>
                <a:spcPts val="500"/>
              </a:spcBef>
              <a:spcAft>
                <a:spcPts val="0"/>
              </a:spcAft>
              <a:buClr>
                <a:schemeClr val="lt1"/>
              </a:buClr>
              <a:buSzPts val="1100"/>
              <a:buChar char="o"/>
              <a:defRPr sz="1500" i="1">
                <a:solidFill>
                  <a:schemeClr val="lt1"/>
                </a:solidFill>
              </a:defRPr>
            </a:lvl2pPr>
            <a:lvl3pPr marL="1371600" lvl="2" indent="-311150">
              <a:spcBef>
                <a:spcPts val="500"/>
              </a:spcBef>
              <a:spcAft>
                <a:spcPts val="0"/>
              </a:spcAft>
              <a:buClr>
                <a:schemeClr val="lt1"/>
              </a:buClr>
              <a:buSzPts val="1300"/>
              <a:buChar char="▪"/>
              <a:defRPr sz="1300" i="1">
                <a:solidFill>
                  <a:schemeClr val="lt1"/>
                </a:solidFill>
              </a:defRPr>
            </a:lvl3pPr>
            <a:lvl4pPr marL="1828800" lvl="3" indent="-304800">
              <a:spcBef>
                <a:spcPts val="500"/>
              </a:spcBef>
              <a:spcAft>
                <a:spcPts val="0"/>
              </a:spcAft>
              <a:buClr>
                <a:schemeClr val="lt1"/>
              </a:buClr>
              <a:buSzPts val="1200"/>
              <a:buChar char="•"/>
              <a:defRPr sz="1200" i="1">
                <a:solidFill>
                  <a:schemeClr val="lt1"/>
                </a:solidFill>
              </a:defRPr>
            </a:lvl4pPr>
            <a:lvl5pPr marL="2286000" lvl="4" indent="-273050">
              <a:spcBef>
                <a:spcPts val="500"/>
              </a:spcBef>
              <a:spcAft>
                <a:spcPts val="0"/>
              </a:spcAft>
              <a:buClr>
                <a:schemeClr val="lt1"/>
              </a:buClr>
              <a:buSzPts val="700"/>
              <a:buChar char="o"/>
              <a:defRPr sz="1000" i="1">
                <a:solidFill>
                  <a:schemeClr val="lt1"/>
                </a:solidFill>
              </a:defRPr>
            </a:lvl5pPr>
            <a:lvl6pPr marL="2743200" lvl="5" indent="-228600">
              <a:spcBef>
                <a:spcPts val="500"/>
              </a:spcBef>
              <a:spcAft>
                <a:spcPts val="0"/>
              </a:spcAft>
              <a:buClr>
                <a:schemeClr val="lt1"/>
              </a:buClr>
              <a:buSzPts val="900"/>
              <a:buNone/>
              <a:defRPr sz="900" i="1">
                <a:solidFill>
                  <a:schemeClr val="lt1"/>
                </a:solidFill>
              </a:defRPr>
            </a:lvl6pPr>
            <a:lvl7pPr marL="3200400" lvl="6" indent="-228600">
              <a:spcBef>
                <a:spcPts val="500"/>
              </a:spcBef>
              <a:spcAft>
                <a:spcPts val="0"/>
              </a:spcAft>
              <a:buClr>
                <a:schemeClr val="lt1"/>
              </a:buClr>
              <a:buSzPts val="900"/>
              <a:buNone/>
              <a:defRPr sz="900" i="1">
                <a:solidFill>
                  <a:schemeClr val="lt1"/>
                </a:solidFill>
              </a:defRPr>
            </a:lvl7pPr>
            <a:lvl8pPr marL="3657600" lvl="7" indent="-228600">
              <a:spcBef>
                <a:spcPts val="500"/>
              </a:spcBef>
              <a:spcAft>
                <a:spcPts val="0"/>
              </a:spcAft>
              <a:buClr>
                <a:schemeClr val="lt1"/>
              </a:buClr>
              <a:buSzPts val="900"/>
              <a:buNone/>
              <a:defRPr sz="900" i="1">
                <a:solidFill>
                  <a:schemeClr val="lt1"/>
                </a:solidFill>
              </a:defRPr>
            </a:lvl8pPr>
            <a:lvl9pPr marL="4114800" lvl="8" indent="-228600">
              <a:spcBef>
                <a:spcPts val="500"/>
              </a:spcBef>
              <a:spcAft>
                <a:spcPts val="0"/>
              </a:spcAft>
              <a:buClr>
                <a:schemeClr val="lt1"/>
              </a:buClr>
              <a:buSzPts val="900"/>
              <a:buNone/>
              <a:defRPr sz="900" i="1">
                <a:solidFill>
                  <a:schemeClr val="lt1"/>
                </a:solidFill>
              </a:defRPr>
            </a:lvl9pPr>
          </a:lstStyle>
          <a:p>
            <a:endParaRPr/>
          </a:p>
        </p:txBody>
      </p:sp>
    </p:spTree>
  </p:cSld>
  <p:clrMapOvr>
    <a:masterClrMapping/>
  </p:clrMapOvr>
  <p:extLst>
    <p:ext uri="{DCECCB84-F9BA-43D5-87BE-67443E8EF086}">
      <p15:sldGuideLst xmlns:p15="http://schemas.microsoft.com/office/powerpoint/2012/main">
        <p15:guide id="1" pos="2736">
          <p15:clr>
            <a:srgbClr val="FA7B17"/>
          </p15:clr>
        </p15:guide>
        <p15:guide id="2" pos="3024">
          <p15:clr>
            <a:srgbClr val="FA7B17"/>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 Subtitle" type="secHead">
  <p:cSld name="SECTION_HEADER">
    <p:spTree>
      <p:nvGrpSpPr>
        <p:cNvPr id="1" name="Shape 31"/>
        <p:cNvGrpSpPr/>
        <p:nvPr/>
      </p:nvGrpSpPr>
      <p:grpSpPr>
        <a:xfrm>
          <a:off x="0" y="0"/>
          <a:ext cx="0" cy="0"/>
          <a:chOff x="0" y="0"/>
          <a:chExt cx="0" cy="0"/>
        </a:xfrm>
      </p:grpSpPr>
      <p:sp>
        <p:nvSpPr>
          <p:cNvPr id="32" name="Google Shape;32;p5"/>
          <p:cNvSpPr/>
          <p:nvPr/>
        </p:nvSpPr>
        <p:spPr>
          <a:xfrm rot="5400000">
            <a:off x="3748200" y="-2000287"/>
            <a:ext cx="1647600" cy="9144000"/>
          </a:xfrm>
          <a:prstGeom prst="rect">
            <a:avLst/>
          </a:prstGeom>
          <a:solidFill>
            <a:schemeClr val="dk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 sz="1400" b="0" i="0" u="none" strike="noStrike" cap="none">
                <a:solidFill>
                  <a:schemeClr val="lt1"/>
                </a:solidFill>
                <a:latin typeface="Arial"/>
                <a:ea typeface="Arial"/>
                <a:cs typeface="Arial"/>
                <a:sym typeface="Arial"/>
              </a:rPr>
              <a:t> </a:t>
            </a:r>
            <a:endParaRPr sz="1400" b="0" i="0" u="none" strike="noStrike" cap="none">
              <a:solidFill>
                <a:schemeClr val="lt1"/>
              </a:solidFill>
              <a:latin typeface="Arial"/>
              <a:ea typeface="Arial"/>
              <a:cs typeface="Arial"/>
              <a:sym typeface="Arial"/>
            </a:endParaRPr>
          </a:p>
        </p:txBody>
      </p:sp>
      <p:sp>
        <p:nvSpPr>
          <p:cNvPr id="33" name="Google Shape;33;p5"/>
          <p:cNvSpPr txBox="1">
            <a:spLocks noGrp="1"/>
          </p:cNvSpPr>
          <p:nvPr>
            <p:ph type="title"/>
          </p:nvPr>
        </p:nvSpPr>
        <p:spPr>
          <a:xfrm>
            <a:off x="628650" y="1848975"/>
            <a:ext cx="7886700" cy="872100"/>
          </a:xfrm>
          <a:prstGeom prst="rect">
            <a:avLst/>
          </a:prstGeom>
          <a:noFill/>
          <a:ln>
            <a:noFill/>
          </a:ln>
        </p:spPr>
        <p:txBody>
          <a:bodyPr spcFirstLastPara="1" wrap="square" lIns="68575" tIns="34275" rIns="68575" bIns="34275" anchor="ctr" anchorCtr="0">
            <a:normAutofit/>
          </a:bodyPr>
          <a:lstStyle>
            <a:lvl1pPr lvl="0" algn="l">
              <a:lnSpc>
                <a:spcPct val="100000"/>
              </a:lnSpc>
              <a:spcBef>
                <a:spcPts val="0"/>
              </a:spcBef>
              <a:spcAft>
                <a:spcPts val="0"/>
              </a:spcAft>
              <a:buClr>
                <a:schemeClr val="lt1"/>
              </a:buClr>
              <a:buSzPts val="2700"/>
              <a:buFont typeface="Arial"/>
              <a:buNone/>
              <a:defRPr sz="2700" b="1">
                <a:solidFill>
                  <a:schemeClr val="lt1"/>
                </a:solidFill>
              </a:defRPr>
            </a:lvl1pPr>
            <a:lvl2pPr lvl="1" algn="l">
              <a:lnSpc>
                <a:spcPct val="100000"/>
              </a:lnSpc>
              <a:spcBef>
                <a:spcPts val="0"/>
              </a:spcBef>
              <a:spcAft>
                <a:spcPts val="0"/>
              </a:spcAft>
              <a:buSzPts val="2400"/>
              <a:buNone/>
              <a:defRPr/>
            </a:lvl2pPr>
            <a:lvl3pPr lvl="2" algn="l">
              <a:lnSpc>
                <a:spcPct val="100000"/>
              </a:lnSpc>
              <a:spcBef>
                <a:spcPts val="0"/>
              </a:spcBef>
              <a:spcAft>
                <a:spcPts val="0"/>
              </a:spcAft>
              <a:buSzPts val="2400"/>
              <a:buNone/>
              <a:defRPr/>
            </a:lvl3pPr>
            <a:lvl4pPr lvl="3" algn="l">
              <a:lnSpc>
                <a:spcPct val="100000"/>
              </a:lnSpc>
              <a:spcBef>
                <a:spcPts val="0"/>
              </a:spcBef>
              <a:spcAft>
                <a:spcPts val="0"/>
              </a:spcAft>
              <a:buSzPts val="2400"/>
              <a:buNone/>
              <a:defRPr/>
            </a:lvl4pPr>
            <a:lvl5pPr lvl="4" algn="l">
              <a:lnSpc>
                <a:spcPct val="100000"/>
              </a:lnSpc>
              <a:spcBef>
                <a:spcPts val="0"/>
              </a:spcBef>
              <a:spcAft>
                <a:spcPts val="0"/>
              </a:spcAft>
              <a:buSzPts val="2400"/>
              <a:buNone/>
              <a:defRPr/>
            </a:lvl5pPr>
            <a:lvl6pPr lvl="5" algn="l">
              <a:lnSpc>
                <a:spcPct val="100000"/>
              </a:lnSpc>
              <a:spcBef>
                <a:spcPts val="0"/>
              </a:spcBef>
              <a:spcAft>
                <a:spcPts val="0"/>
              </a:spcAft>
              <a:buSzPts val="2400"/>
              <a:buNone/>
              <a:defRPr/>
            </a:lvl6pPr>
            <a:lvl7pPr lvl="6" algn="l">
              <a:lnSpc>
                <a:spcPct val="100000"/>
              </a:lnSpc>
              <a:spcBef>
                <a:spcPts val="0"/>
              </a:spcBef>
              <a:spcAft>
                <a:spcPts val="0"/>
              </a:spcAft>
              <a:buSzPts val="2400"/>
              <a:buNone/>
              <a:defRPr/>
            </a:lvl7pPr>
            <a:lvl8pPr lvl="7" algn="l">
              <a:lnSpc>
                <a:spcPct val="100000"/>
              </a:lnSpc>
              <a:spcBef>
                <a:spcPts val="0"/>
              </a:spcBef>
              <a:spcAft>
                <a:spcPts val="0"/>
              </a:spcAft>
              <a:buSzPts val="2400"/>
              <a:buNone/>
              <a:defRPr/>
            </a:lvl8pPr>
            <a:lvl9pPr lvl="8" algn="l">
              <a:lnSpc>
                <a:spcPct val="100000"/>
              </a:lnSpc>
              <a:spcBef>
                <a:spcPts val="0"/>
              </a:spcBef>
              <a:spcAft>
                <a:spcPts val="0"/>
              </a:spcAft>
              <a:buSzPts val="2400"/>
              <a:buNone/>
              <a:defRPr/>
            </a:lvl9pPr>
          </a:lstStyle>
          <a:p>
            <a:endParaRPr/>
          </a:p>
        </p:txBody>
      </p:sp>
      <p:sp>
        <p:nvSpPr>
          <p:cNvPr id="34" name="Google Shape;34;p5"/>
          <p:cNvSpPr txBox="1">
            <a:spLocks noGrp="1"/>
          </p:cNvSpPr>
          <p:nvPr>
            <p:ph type="body" idx="1"/>
          </p:nvPr>
        </p:nvSpPr>
        <p:spPr>
          <a:xfrm>
            <a:off x="628650" y="2721019"/>
            <a:ext cx="7886700" cy="491700"/>
          </a:xfrm>
          <a:prstGeom prst="rect">
            <a:avLst/>
          </a:prstGeom>
          <a:noFill/>
          <a:ln>
            <a:noFill/>
          </a:ln>
        </p:spPr>
        <p:txBody>
          <a:bodyPr spcFirstLastPara="1" wrap="square" lIns="68575" tIns="34275" rIns="68575" bIns="34275" anchor="t" anchorCtr="0">
            <a:normAutofit/>
          </a:bodyPr>
          <a:lstStyle>
            <a:lvl1pPr marL="457200" lvl="0" indent="-228600" algn="l">
              <a:lnSpc>
                <a:spcPct val="100000"/>
              </a:lnSpc>
              <a:spcBef>
                <a:spcPts val="0"/>
              </a:spcBef>
              <a:spcAft>
                <a:spcPts val="0"/>
              </a:spcAft>
              <a:buClr>
                <a:srgbClr val="BFBFBF"/>
              </a:buClr>
              <a:buSzPts val="1800"/>
              <a:buNone/>
              <a:defRPr sz="1800">
                <a:solidFill>
                  <a:srgbClr val="BFBFBF"/>
                </a:solidFill>
              </a:defRPr>
            </a:lvl1pPr>
            <a:lvl2pPr marL="914400" lvl="1" indent="-228600" algn="l">
              <a:lnSpc>
                <a:spcPct val="100000"/>
              </a:lnSpc>
              <a:spcBef>
                <a:spcPts val="400"/>
              </a:spcBef>
              <a:spcAft>
                <a:spcPts val="0"/>
              </a:spcAft>
              <a:buClr>
                <a:srgbClr val="888888"/>
              </a:buClr>
              <a:buSzPts val="1500"/>
              <a:buNone/>
              <a:defRPr sz="1500">
                <a:solidFill>
                  <a:srgbClr val="888888"/>
                </a:solidFill>
              </a:defRPr>
            </a:lvl2pPr>
            <a:lvl3pPr marL="1371600" lvl="2" indent="-228600" algn="l">
              <a:lnSpc>
                <a:spcPct val="100000"/>
              </a:lnSpc>
              <a:spcBef>
                <a:spcPts val="400"/>
              </a:spcBef>
              <a:spcAft>
                <a:spcPts val="0"/>
              </a:spcAft>
              <a:buClr>
                <a:srgbClr val="888888"/>
              </a:buClr>
              <a:buSzPts val="1400"/>
              <a:buNone/>
              <a:defRPr sz="1400">
                <a:solidFill>
                  <a:srgbClr val="888888"/>
                </a:solidFill>
              </a:defRPr>
            </a:lvl3pPr>
            <a:lvl4pPr marL="1828800" lvl="3" indent="-228600" algn="l">
              <a:lnSpc>
                <a:spcPct val="100000"/>
              </a:lnSpc>
              <a:spcBef>
                <a:spcPts val="400"/>
              </a:spcBef>
              <a:spcAft>
                <a:spcPts val="0"/>
              </a:spcAft>
              <a:buClr>
                <a:srgbClr val="888888"/>
              </a:buClr>
              <a:buSzPts val="1200"/>
              <a:buNone/>
              <a:defRPr sz="1200">
                <a:solidFill>
                  <a:srgbClr val="888888"/>
                </a:solidFill>
              </a:defRPr>
            </a:lvl4pPr>
            <a:lvl5pPr marL="2286000" lvl="4" indent="-228600" algn="l">
              <a:lnSpc>
                <a:spcPct val="100000"/>
              </a:lnSpc>
              <a:spcBef>
                <a:spcPts val="400"/>
              </a:spcBef>
              <a:spcAft>
                <a:spcPts val="0"/>
              </a:spcAft>
              <a:buClr>
                <a:srgbClr val="888888"/>
              </a:buClr>
              <a:buSzPts val="1200"/>
              <a:buNone/>
              <a:defRPr sz="1200">
                <a:solidFill>
                  <a:srgbClr val="888888"/>
                </a:solidFill>
              </a:defRPr>
            </a:lvl5pPr>
            <a:lvl6pPr marL="2743200" lvl="5" indent="-228600" algn="l">
              <a:lnSpc>
                <a:spcPct val="100000"/>
              </a:lnSpc>
              <a:spcBef>
                <a:spcPts val="400"/>
              </a:spcBef>
              <a:spcAft>
                <a:spcPts val="0"/>
              </a:spcAft>
              <a:buClr>
                <a:srgbClr val="888888"/>
              </a:buClr>
              <a:buSzPts val="1200"/>
              <a:buNone/>
              <a:defRPr sz="1200">
                <a:solidFill>
                  <a:srgbClr val="888888"/>
                </a:solidFill>
              </a:defRPr>
            </a:lvl6pPr>
            <a:lvl7pPr marL="3200400" lvl="6" indent="-228600" algn="l">
              <a:lnSpc>
                <a:spcPct val="100000"/>
              </a:lnSpc>
              <a:spcBef>
                <a:spcPts val="400"/>
              </a:spcBef>
              <a:spcAft>
                <a:spcPts val="0"/>
              </a:spcAft>
              <a:buClr>
                <a:srgbClr val="888888"/>
              </a:buClr>
              <a:buSzPts val="1200"/>
              <a:buNone/>
              <a:defRPr sz="1200">
                <a:solidFill>
                  <a:srgbClr val="888888"/>
                </a:solidFill>
              </a:defRPr>
            </a:lvl7pPr>
            <a:lvl8pPr marL="3657600" lvl="7" indent="-228600" algn="l">
              <a:lnSpc>
                <a:spcPct val="100000"/>
              </a:lnSpc>
              <a:spcBef>
                <a:spcPts val="400"/>
              </a:spcBef>
              <a:spcAft>
                <a:spcPts val="0"/>
              </a:spcAft>
              <a:buClr>
                <a:srgbClr val="888888"/>
              </a:buClr>
              <a:buSzPts val="1200"/>
              <a:buNone/>
              <a:defRPr sz="1200">
                <a:solidFill>
                  <a:srgbClr val="888888"/>
                </a:solidFill>
              </a:defRPr>
            </a:lvl8pPr>
            <a:lvl9pPr marL="4114800" lvl="8" indent="-228600" algn="l">
              <a:lnSpc>
                <a:spcPct val="100000"/>
              </a:lnSpc>
              <a:spcBef>
                <a:spcPts val="400"/>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p:cSld name="SECTION_HEADER_1">
    <p:spTree>
      <p:nvGrpSpPr>
        <p:cNvPr id="1" name="Shape 35"/>
        <p:cNvGrpSpPr/>
        <p:nvPr/>
      </p:nvGrpSpPr>
      <p:grpSpPr>
        <a:xfrm>
          <a:off x="0" y="0"/>
          <a:ext cx="0" cy="0"/>
          <a:chOff x="0" y="0"/>
          <a:chExt cx="0" cy="0"/>
        </a:xfrm>
      </p:grpSpPr>
      <p:sp>
        <p:nvSpPr>
          <p:cNvPr id="36" name="Google Shape;36;p6"/>
          <p:cNvSpPr/>
          <p:nvPr/>
        </p:nvSpPr>
        <p:spPr>
          <a:xfrm rot="5400000">
            <a:off x="3748200" y="-2000287"/>
            <a:ext cx="1647600" cy="9144000"/>
          </a:xfrm>
          <a:prstGeom prst="rect">
            <a:avLst/>
          </a:prstGeom>
          <a:solidFill>
            <a:schemeClr val="dk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 sz="1400" b="0" i="0" u="none" strike="noStrike" cap="none">
                <a:solidFill>
                  <a:schemeClr val="lt1"/>
                </a:solidFill>
                <a:latin typeface="Arial"/>
                <a:ea typeface="Arial"/>
                <a:cs typeface="Arial"/>
                <a:sym typeface="Arial"/>
              </a:rPr>
              <a:t> </a:t>
            </a:r>
            <a:endParaRPr sz="1400" b="0" i="0" u="none" strike="noStrike" cap="none">
              <a:solidFill>
                <a:schemeClr val="lt1"/>
              </a:solidFill>
              <a:latin typeface="Arial"/>
              <a:ea typeface="Arial"/>
              <a:cs typeface="Arial"/>
              <a:sym typeface="Arial"/>
            </a:endParaRPr>
          </a:p>
        </p:txBody>
      </p:sp>
      <p:sp>
        <p:nvSpPr>
          <p:cNvPr id="37" name="Google Shape;37;p6"/>
          <p:cNvSpPr txBox="1">
            <a:spLocks noGrp="1"/>
          </p:cNvSpPr>
          <p:nvPr>
            <p:ph type="title"/>
          </p:nvPr>
        </p:nvSpPr>
        <p:spPr>
          <a:xfrm>
            <a:off x="628650" y="1849175"/>
            <a:ext cx="7886700" cy="1445100"/>
          </a:xfrm>
          <a:prstGeom prst="rect">
            <a:avLst/>
          </a:prstGeom>
          <a:noFill/>
          <a:ln>
            <a:noFill/>
          </a:ln>
        </p:spPr>
        <p:txBody>
          <a:bodyPr spcFirstLastPara="1" wrap="square" lIns="68575" tIns="34275" rIns="68575" bIns="34275" anchor="ctr" anchorCtr="0">
            <a:normAutofit/>
          </a:bodyPr>
          <a:lstStyle>
            <a:lvl1pPr lvl="0" algn="l" rtl="0">
              <a:lnSpc>
                <a:spcPct val="100000"/>
              </a:lnSpc>
              <a:spcBef>
                <a:spcPts val="0"/>
              </a:spcBef>
              <a:spcAft>
                <a:spcPts val="0"/>
              </a:spcAft>
              <a:buClr>
                <a:schemeClr val="lt1"/>
              </a:buClr>
              <a:buSzPts val="2700"/>
              <a:buFont typeface="Arial"/>
              <a:buNone/>
              <a:defRPr sz="2700" b="1">
                <a:solidFill>
                  <a:schemeClr val="lt1"/>
                </a:solidFill>
              </a:defRPr>
            </a:lvl1pPr>
            <a:lvl2pPr lvl="1" algn="l" rtl="0">
              <a:lnSpc>
                <a:spcPct val="100000"/>
              </a:lnSpc>
              <a:spcBef>
                <a:spcPts val="0"/>
              </a:spcBef>
              <a:spcAft>
                <a:spcPts val="0"/>
              </a:spcAft>
              <a:buSzPts val="2400"/>
              <a:buNone/>
              <a:defRPr/>
            </a:lvl2pPr>
            <a:lvl3pPr lvl="2" algn="l" rtl="0">
              <a:lnSpc>
                <a:spcPct val="100000"/>
              </a:lnSpc>
              <a:spcBef>
                <a:spcPts val="0"/>
              </a:spcBef>
              <a:spcAft>
                <a:spcPts val="0"/>
              </a:spcAft>
              <a:buSzPts val="2400"/>
              <a:buNone/>
              <a:defRPr/>
            </a:lvl3pPr>
            <a:lvl4pPr lvl="3" algn="l" rtl="0">
              <a:lnSpc>
                <a:spcPct val="100000"/>
              </a:lnSpc>
              <a:spcBef>
                <a:spcPts val="0"/>
              </a:spcBef>
              <a:spcAft>
                <a:spcPts val="0"/>
              </a:spcAft>
              <a:buSzPts val="2400"/>
              <a:buNone/>
              <a:defRPr/>
            </a:lvl4pPr>
            <a:lvl5pPr lvl="4" algn="l" rtl="0">
              <a:lnSpc>
                <a:spcPct val="100000"/>
              </a:lnSpc>
              <a:spcBef>
                <a:spcPts val="0"/>
              </a:spcBef>
              <a:spcAft>
                <a:spcPts val="0"/>
              </a:spcAft>
              <a:buSzPts val="2400"/>
              <a:buNone/>
              <a:defRPr/>
            </a:lvl5pPr>
            <a:lvl6pPr lvl="5" algn="l" rtl="0">
              <a:lnSpc>
                <a:spcPct val="100000"/>
              </a:lnSpc>
              <a:spcBef>
                <a:spcPts val="0"/>
              </a:spcBef>
              <a:spcAft>
                <a:spcPts val="0"/>
              </a:spcAft>
              <a:buSzPts val="2400"/>
              <a:buNone/>
              <a:defRPr/>
            </a:lvl6pPr>
            <a:lvl7pPr lvl="6" algn="l" rtl="0">
              <a:lnSpc>
                <a:spcPct val="100000"/>
              </a:lnSpc>
              <a:spcBef>
                <a:spcPts val="0"/>
              </a:spcBef>
              <a:spcAft>
                <a:spcPts val="0"/>
              </a:spcAft>
              <a:buSzPts val="2400"/>
              <a:buNone/>
              <a:defRPr/>
            </a:lvl7pPr>
            <a:lvl8pPr lvl="7" algn="l" rtl="0">
              <a:lnSpc>
                <a:spcPct val="100000"/>
              </a:lnSpc>
              <a:spcBef>
                <a:spcPts val="0"/>
              </a:spcBef>
              <a:spcAft>
                <a:spcPts val="0"/>
              </a:spcAft>
              <a:buSzPts val="2400"/>
              <a:buNone/>
              <a:defRPr/>
            </a:lvl8pPr>
            <a:lvl9pPr lvl="8" algn="l" rtl="0">
              <a:lnSpc>
                <a:spcPct val="100000"/>
              </a:lnSpc>
              <a:spcBef>
                <a:spcPts val="0"/>
              </a:spcBef>
              <a:spcAft>
                <a:spcPts val="0"/>
              </a:spcAft>
              <a:buSzPts val="2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 Column">
  <p:cSld name="TITLE_AND_BODY_4_1">
    <p:spTree>
      <p:nvGrpSpPr>
        <p:cNvPr id="1" name="Shape 38"/>
        <p:cNvGrpSpPr/>
        <p:nvPr/>
      </p:nvGrpSpPr>
      <p:grpSpPr>
        <a:xfrm>
          <a:off x="0" y="0"/>
          <a:ext cx="0" cy="0"/>
          <a:chOff x="0" y="0"/>
          <a:chExt cx="0" cy="0"/>
        </a:xfrm>
      </p:grpSpPr>
      <p:sp>
        <p:nvSpPr>
          <p:cNvPr id="39" name="Google Shape;39;p7"/>
          <p:cNvSpPr/>
          <p:nvPr/>
        </p:nvSpPr>
        <p:spPr>
          <a:xfrm>
            <a:off x="0" y="1600"/>
            <a:ext cx="2590800" cy="51435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 name="Google Shape;40;p7"/>
          <p:cNvSpPr txBox="1">
            <a:spLocks noGrp="1"/>
          </p:cNvSpPr>
          <p:nvPr>
            <p:ph type="title"/>
          </p:nvPr>
        </p:nvSpPr>
        <p:spPr>
          <a:xfrm>
            <a:off x="228600" y="377200"/>
            <a:ext cx="2103300" cy="43728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1pPr>
            <a:lvl2pPr marR="0" lvl="1"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2pPr>
            <a:lvl3pPr marR="0" lvl="2"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3pPr>
            <a:lvl4pPr marR="0" lvl="3"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4pPr>
            <a:lvl5pPr marR="0" lvl="4"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5pPr>
            <a:lvl6pPr marR="0" lvl="5"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6pPr>
            <a:lvl7pPr marR="0" lvl="6"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7pPr>
            <a:lvl8pPr marR="0" lvl="7"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8pPr>
            <a:lvl9pPr marR="0" lvl="8"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9pPr>
          </a:lstStyle>
          <a:p>
            <a:endParaRPr/>
          </a:p>
        </p:txBody>
      </p:sp>
      <p:sp>
        <p:nvSpPr>
          <p:cNvPr id="41" name="Google Shape;41;p7"/>
          <p:cNvSpPr txBox="1">
            <a:spLocks noGrp="1"/>
          </p:cNvSpPr>
          <p:nvPr>
            <p:ph type="body" idx="1"/>
          </p:nvPr>
        </p:nvSpPr>
        <p:spPr>
          <a:xfrm>
            <a:off x="2816350" y="377200"/>
            <a:ext cx="6099000" cy="4382400"/>
          </a:xfrm>
          <a:prstGeom prst="rect">
            <a:avLst/>
          </a:prstGeom>
          <a:noFill/>
          <a:ln>
            <a:noFill/>
          </a:ln>
        </p:spPr>
        <p:txBody>
          <a:bodyPr spcFirstLastPara="1" wrap="square" lIns="91425" tIns="91425" rIns="91425" bIns="91425" anchor="t" anchorCtr="0">
            <a:noAutofit/>
          </a:bodyPr>
          <a:lstStyle>
            <a:lvl1pPr marL="457200" marR="0" lvl="0" indent="-355600" algn="l" rtl="0">
              <a:lnSpc>
                <a:spcPct val="100000"/>
              </a:lnSpc>
              <a:spcBef>
                <a:spcPts val="500"/>
              </a:spcBef>
              <a:spcAft>
                <a:spcPts val="0"/>
              </a:spcAft>
              <a:buClr>
                <a:schemeClr val="dk2"/>
              </a:buClr>
              <a:buSzPts val="2000"/>
              <a:buFont typeface="Arial"/>
              <a:buChar char="●"/>
              <a:defRPr sz="2000" i="0" u="none" strike="noStrike" cap="none">
                <a:solidFill>
                  <a:schemeClr val="dk2"/>
                </a:solidFill>
                <a:latin typeface="Arial"/>
                <a:ea typeface="Arial"/>
                <a:cs typeface="Arial"/>
                <a:sym typeface="Arial"/>
              </a:defRPr>
            </a:lvl1pPr>
            <a:lvl2pPr marL="914400" marR="0" lvl="1" indent="-311150" algn="l" rtl="0">
              <a:lnSpc>
                <a:spcPct val="90000"/>
              </a:lnSpc>
              <a:spcBef>
                <a:spcPts val="500"/>
              </a:spcBef>
              <a:spcAft>
                <a:spcPts val="0"/>
              </a:spcAft>
              <a:buClr>
                <a:schemeClr val="dk2"/>
              </a:buClr>
              <a:buSzPts val="1300"/>
              <a:buFont typeface="Arial"/>
              <a:buChar char="○"/>
              <a:defRPr i="0" u="none" strike="noStrike" cap="none">
                <a:solidFill>
                  <a:schemeClr val="dk2"/>
                </a:solidFill>
                <a:latin typeface="Arial"/>
                <a:ea typeface="Arial"/>
                <a:cs typeface="Arial"/>
                <a:sym typeface="Arial"/>
              </a:defRPr>
            </a:lvl2pPr>
            <a:lvl3pPr marL="1371600" marR="0" lvl="2" indent="-323850" algn="l" rtl="0">
              <a:lnSpc>
                <a:spcPct val="90000"/>
              </a:lnSpc>
              <a:spcBef>
                <a:spcPts val="500"/>
              </a:spcBef>
              <a:spcAft>
                <a:spcPts val="0"/>
              </a:spcAft>
              <a:buClr>
                <a:schemeClr val="dk2"/>
              </a:buClr>
              <a:buSzPts val="1500"/>
              <a:buFont typeface="Arial"/>
              <a:buChar char="■"/>
              <a:defRPr sz="1400" i="0" u="none" strike="noStrike" cap="none">
                <a:solidFill>
                  <a:schemeClr val="dk2"/>
                </a:solidFill>
                <a:latin typeface="Arial"/>
                <a:ea typeface="Arial"/>
                <a:cs typeface="Arial"/>
                <a:sym typeface="Arial"/>
              </a:defRPr>
            </a:lvl3pPr>
            <a:lvl4pPr marL="1828800" marR="0" lvl="3" indent="-304800" algn="l" rtl="0">
              <a:lnSpc>
                <a:spcPct val="90000"/>
              </a:lnSpc>
              <a:spcBef>
                <a:spcPts val="500"/>
              </a:spcBef>
              <a:spcAft>
                <a:spcPts val="0"/>
              </a:spcAft>
              <a:buClr>
                <a:schemeClr val="dk2"/>
              </a:buClr>
              <a:buSzPts val="1200"/>
              <a:buFont typeface="Arial"/>
              <a:buChar char="●"/>
              <a:defRPr i="0" u="none" strike="noStrike" cap="none">
                <a:solidFill>
                  <a:schemeClr val="dk2"/>
                </a:solidFill>
                <a:latin typeface="Arial"/>
                <a:ea typeface="Arial"/>
                <a:cs typeface="Arial"/>
                <a:sym typeface="Arial"/>
              </a:defRPr>
            </a:lvl4pPr>
            <a:lvl5pPr marL="2286000" marR="0" lvl="4" indent="-298450" algn="l" rtl="0">
              <a:lnSpc>
                <a:spcPct val="90000"/>
              </a:lnSpc>
              <a:spcBef>
                <a:spcPts val="500"/>
              </a:spcBef>
              <a:spcAft>
                <a:spcPts val="0"/>
              </a:spcAft>
              <a:buClr>
                <a:schemeClr val="dk2"/>
              </a:buClr>
              <a:buSzPts val="1100"/>
              <a:buFont typeface="Arial"/>
              <a:buChar char="○"/>
              <a:defRPr i="0" u="none" strike="noStrike" cap="none">
                <a:solidFill>
                  <a:schemeClr val="dk2"/>
                </a:solidFill>
                <a:latin typeface="Arial"/>
                <a:ea typeface="Arial"/>
                <a:cs typeface="Arial"/>
                <a:sym typeface="Arial"/>
              </a:defRPr>
            </a:lvl5pPr>
            <a:lvl6pPr marL="2743200" marR="0" lvl="5" indent="-298450" algn="l" rtl="0">
              <a:lnSpc>
                <a:spcPct val="90000"/>
              </a:lnSpc>
              <a:spcBef>
                <a:spcPts val="500"/>
              </a:spcBef>
              <a:spcAft>
                <a:spcPts val="0"/>
              </a:spcAft>
              <a:buClr>
                <a:schemeClr val="dk2"/>
              </a:buClr>
              <a:buSzPts val="1100"/>
              <a:buFont typeface="Arial"/>
              <a:buChar char="■"/>
              <a:defRPr i="0" u="none" strike="noStrike" cap="none">
                <a:solidFill>
                  <a:schemeClr val="dk2"/>
                </a:solidFill>
                <a:latin typeface="Arial"/>
                <a:ea typeface="Arial"/>
                <a:cs typeface="Arial"/>
                <a:sym typeface="Arial"/>
              </a:defRPr>
            </a:lvl6pPr>
            <a:lvl7pPr marL="3200400" marR="0" lvl="6" indent="-298450" algn="l" rtl="0">
              <a:lnSpc>
                <a:spcPct val="90000"/>
              </a:lnSpc>
              <a:spcBef>
                <a:spcPts val="500"/>
              </a:spcBef>
              <a:spcAft>
                <a:spcPts val="0"/>
              </a:spcAft>
              <a:buClr>
                <a:schemeClr val="dk2"/>
              </a:buClr>
              <a:buSzPts val="1100"/>
              <a:buFont typeface="Arial"/>
              <a:buChar char="●"/>
              <a:defRPr sz="1100" i="0" u="none" strike="noStrike" cap="none">
                <a:solidFill>
                  <a:schemeClr val="dk2"/>
                </a:solidFill>
                <a:latin typeface="Arial"/>
                <a:ea typeface="Arial"/>
                <a:cs typeface="Arial"/>
                <a:sym typeface="Arial"/>
              </a:defRPr>
            </a:lvl7pPr>
            <a:lvl8pPr marL="3657600" marR="0" lvl="7" indent="-298450" algn="l" rtl="0">
              <a:lnSpc>
                <a:spcPct val="90000"/>
              </a:lnSpc>
              <a:spcBef>
                <a:spcPts val="500"/>
              </a:spcBef>
              <a:spcAft>
                <a:spcPts val="0"/>
              </a:spcAft>
              <a:buClr>
                <a:schemeClr val="dk2"/>
              </a:buClr>
              <a:buSzPts val="1100"/>
              <a:buFont typeface="Arial"/>
              <a:buChar char="○"/>
              <a:defRPr i="0" u="none" strike="noStrike" cap="none">
                <a:solidFill>
                  <a:schemeClr val="dk2"/>
                </a:solidFill>
                <a:latin typeface="Arial"/>
                <a:ea typeface="Arial"/>
                <a:cs typeface="Arial"/>
                <a:sym typeface="Arial"/>
              </a:defRPr>
            </a:lvl8pPr>
            <a:lvl9pPr marL="4114800" marR="0" lvl="8" indent="-298450" algn="l" rtl="0">
              <a:lnSpc>
                <a:spcPct val="90000"/>
              </a:lnSpc>
              <a:spcBef>
                <a:spcPts val="500"/>
              </a:spcBef>
              <a:spcAft>
                <a:spcPts val="0"/>
              </a:spcAft>
              <a:buClr>
                <a:schemeClr val="dk2"/>
              </a:buClr>
              <a:buSzPts val="1100"/>
              <a:buFont typeface="Arial"/>
              <a:buChar char="■"/>
              <a:defRPr i="0" u="none" strike="noStrike" cap="none">
                <a:solidFill>
                  <a:schemeClr val="dk2"/>
                </a:solidFill>
                <a:latin typeface="Arial"/>
                <a:ea typeface="Arial"/>
                <a:cs typeface="Arial"/>
                <a:sym typeface="Arial"/>
              </a:defRPr>
            </a:lvl9pPr>
          </a:lstStyle>
          <a:p>
            <a:endParaRPr/>
          </a:p>
        </p:txBody>
      </p:sp>
      <p:sp>
        <p:nvSpPr>
          <p:cNvPr id="42" name="Google Shape;42;p7"/>
          <p:cNvSpPr txBox="1">
            <a:spLocks noGrp="1"/>
          </p:cNvSpPr>
          <p:nvPr>
            <p:ph type="sldNum" idx="12"/>
          </p:nvPr>
        </p:nvSpPr>
        <p:spPr>
          <a:xfrm>
            <a:off x="8556785" y="4769630"/>
            <a:ext cx="548700" cy="3738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extLst>
    <p:ext uri="{DCECCB84-F9BA-43D5-87BE-67443E8EF086}">
      <p15:sldGuideLst xmlns:p15="http://schemas.microsoft.com/office/powerpoint/2012/main">
        <p15:guide id="1" pos="1469">
          <p15:clr>
            <a:srgbClr val="FA7B17"/>
          </p15:clr>
        </p15:guide>
        <p15:guide id="2" pos="1774">
          <p15:clr>
            <a:srgbClr val="FA7B17"/>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 Column + Reference">
  <p:cSld name="TITLE_AND_BODY_4_1_1">
    <p:spTree>
      <p:nvGrpSpPr>
        <p:cNvPr id="1" name="Shape 43"/>
        <p:cNvGrpSpPr/>
        <p:nvPr/>
      </p:nvGrpSpPr>
      <p:grpSpPr>
        <a:xfrm>
          <a:off x="0" y="0"/>
          <a:ext cx="0" cy="0"/>
          <a:chOff x="0" y="0"/>
          <a:chExt cx="0" cy="0"/>
        </a:xfrm>
      </p:grpSpPr>
      <p:sp>
        <p:nvSpPr>
          <p:cNvPr id="44" name="Google Shape;44;p8"/>
          <p:cNvSpPr/>
          <p:nvPr/>
        </p:nvSpPr>
        <p:spPr>
          <a:xfrm>
            <a:off x="0" y="1600"/>
            <a:ext cx="2590800" cy="51435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5" name="Google Shape;45;p8"/>
          <p:cNvSpPr txBox="1">
            <a:spLocks noGrp="1"/>
          </p:cNvSpPr>
          <p:nvPr>
            <p:ph type="title"/>
          </p:nvPr>
        </p:nvSpPr>
        <p:spPr>
          <a:xfrm>
            <a:off x="228600" y="377200"/>
            <a:ext cx="2103300" cy="43728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1pPr>
            <a:lvl2pPr marR="0" lvl="1"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2pPr>
            <a:lvl3pPr marR="0" lvl="2"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3pPr>
            <a:lvl4pPr marR="0" lvl="3"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4pPr>
            <a:lvl5pPr marR="0" lvl="4"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5pPr>
            <a:lvl6pPr marR="0" lvl="5"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6pPr>
            <a:lvl7pPr marR="0" lvl="6"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7pPr>
            <a:lvl8pPr marR="0" lvl="7"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8pPr>
            <a:lvl9pPr marR="0" lvl="8"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9pPr>
          </a:lstStyle>
          <a:p>
            <a:endParaRPr/>
          </a:p>
        </p:txBody>
      </p:sp>
      <p:sp>
        <p:nvSpPr>
          <p:cNvPr id="46" name="Google Shape;46;p8"/>
          <p:cNvSpPr txBox="1">
            <a:spLocks noGrp="1"/>
          </p:cNvSpPr>
          <p:nvPr>
            <p:ph type="body" idx="1"/>
          </p:nvPr>
        </p:nvSpPr>
        <p:spPr>
          <a:xfrm>
            <a:off x="2816350" y="377200"/>
            <a:ext cx="6099000" cy="4382400"/>
          </a:xfrm>
          <a:prstGeom prst="rect">
            <a:avLst/>
          </a:prstGeom>
          <a:noFill/>
          <a:ln>
            <a:noFill/>
          </a:ln>
        </p:spPr>
        <p:txBody>
          <a:bodyPr spcFirstLastPara="1" wrap="square" lIns="91425" tIns="91425" rIns="91425" bIns="91425" anchor="t" anchorCtr="0">
            <a:noAutofit/>
          </a:bodyPr>
          <a:lstStyle>
            <a:lvl1pPr marL="457200" marR="0" lvl="0" indent="-355600" algn="l" rtl="0">
              <a:lnSpc>
                <a:spcPct val="100000"/>
              </a:lnSpc>
              <a:spcBef>
                <a:spcPts val="500"/>
              </a:spcBef>
              <a:spcAft>
                <a:spcPts val="0"/>
              </a:spcAft>
              <a:buClr>
                <a:schemeClr val="dk2"/>
              </a:buClr>
              <a:buSzPts val="2000"/>
              <a:buFont typeface="Arial"/>
              <a:buChar char="●"/>
              <a:defRPr sz="2000" i="0" u="none" strike="noStrike" cap="none">
                <a:solidFill>
                  <a:schemeClr val="dk2"/>
                </a:solidFill>
                <a:latin typeface="Arial"/>
                <a:ea typeface="Arial"/>
                <a:cs typeface="Arial"/>
                <a:sym typeface="Arial"/>
              </a:defRPr>
            </a:lvl1pPr>
            <a:lvl2pPr marL="914400" marR="0" lvl="1" indent="-342900" algn="l" rtl="0">
              <a:lnSpc>
                <a:spcPct val="90000"/>
              </a:lnSpc>
              <a:spcBef>
                <a:spcPts val="500"/>
              </a:spcBef>
              <a:spcAft>
                <a:spcPts val="0"/>
              </a:spcAft>
              <a:buClr>
                <a:schemeClr val="dk2"/>
              </a:buClr>
              <a:buSzPts val="1800"/>
              <a:buFont typeface="Arial"/>
              <a:buChar char="○"/>
              <a:defRPr sz="1800" i="0" u="none" strike="noStrike" cap="none">
                <a:solidFill>
                  <a:schemeClr val="dk2"/>
                </a:solidFill>
                <a:latin typeface="Arial"/>
                <a:ea typeface="Arial"/>
                <a:cs typeface="Arial"/>
                <a:sym typeface="Arial"/>
              </a:defRPr>
            </a:lvl2pPr>
            <a:lvl3pPr marL="1371600" marR="0" lvl="2" indent="-330200" algn="l" rtl="0">
              <a:lnSpc>
                <a:spcPct val="90000"/>
              </a:lnSpc>
              <a:spcBef>
                <a:spcPts val="500"/>
              </a:spcBef>
              <a:spcAft>
                <a:spcPts val="0"/>
              </a:spcAft>
              <a:buClr>
                <a:schemeClr val="dk2"/>
              </a:buClr>
              <a:buSzPts val="1600"/>
              <a:buFont typeface="Arial"/>
              <a:buChar char="■"/>
              <a:defRPr sz="1600" i="0" u="none" strike="noStrike" cap="none">
                <a:solidFill>
                  <a:schemeClr val="dk2"/>
                </a:solidFill>
                <a:latin typeface="Arial"/>
                <a:ea typeface="Arial"/>
                <a:cs typeface="Arial"/>
                <a:sym typeface="Arial"/>
              </a:defRPr>
            </a:lvl3pPr>
            <a:lvl4pPr marL="1828800" marR="0" lvl="3" indent="-317500" algn="l" rtl="0">
              <a:lnSpc>
                <a:spcPct val="90000"/>
              </a:lnSpc>
              <a:spcBef>
                <a:spcPts val="500"/>
              </a:spcBef>
              <a:spcAft>
                <a:spcPts val="0"/>
              </a:spcAft>
              <a:buClr>
                <a:schemeClr val="dk2"/>
              </a:buClr>
              <a:buSzPts val="1400"/>
              <a:buFont typeface="Arial"/>
              <a:buChar char="●"/>
              <a:defRPr sz="1400" i="0" u="none" strike="noStrike" cap="none">
                <a:solidFill>
                  <a:schemeClr val="dk2"/>
                </a:solidFill>
                <a:latin typeface="Arial"/>
                <a:ea typeface="Arial"/>
                <a:cs typeface="Arial"/>
                <a:sym typeface="Arial"/>
              </a:defRPr>
            </a:lvl4pPr>
            <a:lvl5pPr marL="2286000" marR="0" lvl="4" indent="-304800" algn="l" rtl="0">
              <a:lnSpc>
                <a:spcPct val="90000"/>
              </a:lnSpc>
              <a:spcBef>
                <a:spcPts val="500"/>
              </a:spcBef>
              <a:spcAft>
                <a:spcPts val="0"/>
              </a:spcAft>
              <a:buClr>
                <a:schemeClr val="dk2"/>
              </a:buClr>
              <a:buSzPts val="1200"/>
              <a:buFont typeface="Arial"/>
              <a:buChar char="○"/>
              <a:defRPr sz="1200" i="0" u="none" strike="noStrike" cap="none">
                <a:solidFill>
                  <a:schemeClr val="dk2"/>
                </a:solidFill>
                <a:latin typeface="Arial"/>
                <a:ea typeface="Arial"/>
                <a:cs typeface="Arial"/>
                <a:sym typeface="Arial"/>
              </a:defRPr>
            </a:lvl5pPr>
            <a:lvl6pPr marL="2743200" marR="0" lvl="5" indent="-298450" algn="l" rtl="0">
              <a:lnSpc>
                <a:spcPct val="90000"/>
              </a:lnSpc>
              <a:spcBef>
                <a:spcPts val="500"/>
              </a:spcBef>
              <a:spcAft>
                <a:spcPts val="0"/>
              </a:spcAft>
              <a:buClr>
                <a:schemeClr val="dk2"/>
              </a:buClr>
              <a:buSzPts val="1100"/>
              <a:buFont typeface="Arial"/>
              <a:buChar char="■"/>
              <a:defRPr i="0" u="none" strike="noStrike" cap="none">
                <a:solidFill>
                  <a:schemeClr val="dk2"/>
                </a:solidFill>
                <a:latin typeface="Arial"/>
                <a:ea typeface="Arial"/>
                <a:cs typeface="Arial"/>
                <a:sym typeface="Arial"/>
              </a:defRPr>
            </a:lvl6pPr>
            <a:lvl7pPr marL="3200400" marR="0" lvl="6" indent="-298450" algn="l" rtl="0">
              <a:lnSpc>
                <a:spcPct val="90000"/>
              </a:lnSpc>
              <a:spcBef>
                <a:spcPts val="500"/>
              </a:spcBef>
              <a:spcAft>
                <a:spcPts val="0"/>
              </a:spcAft>
              <a:buClr>
                <a:schemeClr val="dk2"/>
              </a:buClr>
              <a:buSzPts val="1100"/>
              <a:buFont typeface="Arial"/>
              <a:buChar char="●"/>
              <a:defRPr sz="1100" i="0" u="none" strike="noStrike" cap="none">
                <a:solidFill>
                  <a:schemeClr val="dk2"/>
                </a:solidFill>
                <a:latin typeface="Arial"/>
                <a:ea typeface="Arial"/>
                <a:cs typeface="Arial"/>
                <a:sym typeface="Arial"/>
              </a:defRPr>
            </a:lvl7pPr>
            <a:lvl8pPr marL="3657600" marR="0" lvl="7" indent="-298450" algn="l" rtl="0">
              <a:lnSpc>
                <a:spcPct val="90000"/>
              </a:lnSpc>
              <a:spcBef>
                <a:spcPts val="500"/>
              </a:spcBef>
              <a:spcAft>
                <a:spcPts val="0"/>
              </a:spcAft>
              <a:buClr>
                <a:schemeClr val="dk2"/>
              </a:buClr>
              <a:buSzPts val="1100"/>
              <a:buFont typeface="Arial"/>
              <a:buChar char="○"/>
              <a:defRPr i="0" u="none" strike="noStrike" cap="none">
                <a:solidFill>
                  <a:schemeClr val="dk2"/>
                </a:solidFill>
                <a:latin typeface="Arial"/>
                <a:ea typeface="Arial"/>
                <a:cs typeface="Arial"/>
                <a:sym typeface="Arial"/>
              </a:defRPr>
            </a:lvl8pPr>
            <a:lvl9pPr marL="4114800" marR="0" lvl="8" indent="-298450" algn="l" rtl="0">
              <a:lnSpc>
                <a:spcPct val="90000"/>
              </a:lnSpc>
              <a:spcBef>
                <a:spcPts val="500"/>
              </a:spcBef>
              <a:spcAft>
                <a:spcPts val="0"/>
              </a:spcAft>
              <a:buClr>
                <a:schemeClr val="dk2"/>
              </a:buClr>
              <a:buSzPts val="1100"/>
              <a:buFont typeface="Arial"/>
              <a:buChar char="■"/>
              <a:defRPr i="0" u="none" strike="noStrike" cap="none">
                <a:solidFill>
                  <a:schemeClr val="dk2"/>
                </a:solidFill>
                <a:latin typeface="Arial"/>
                <a:ea typeface="Arial"/>
                <a:cs typeface="Arial"/>
                <a:sym typeface="Arial"/>
              </a:defRPr>
            </a:lvl9pPr>
          </a:lstStyle>
          <a:p>
            <a:endParaRPr/>
          </a:p>
        </p:txBody>
      </p:sp>
      <p:sp>
        <p:nvSpPr>
          <p:cNvPr id="47" name="Google Shape;47;p8"/>
          <p:cNvSpPr txBox="1">
            <a:spLocks noGrp="1"/>
          </p:cNvSpPr>
          <p:nvPr>
            <p:ph type="body" idx="2"/>
          </p:nvPr>
        </p:nvSpPr>
        <p:spPr>
          <a:xfrm>
            <a:off x="2816350" y="4750075"/>
            <a:ext cx="5740500" cy="393600"/>
          </a:xfrm>
          <a:prstGeom prst="rect">
            <a:avLst/>
          </a:prstGeom>
        </p:spPr>
        <p:txBody>
          <a:bodyPr spcFirstLastPara="1" wrap="square" lIns="68575" tIns="34275" rIns="68575" bIns="34275" anchor="ctr" anchorCtr="0">
            <a:normAutofit/>
          </a:bodyPr>
          <a:lstStyle>
            <a:lvl1pPr marL="457200" lvl="0" indent="-292100" rtl="0">
              <a:spcBef>
                <a:spcPts val="500"/>
              </a:spcBef>
              <a:spcAft>
                <a:spcPts val="0"/>
              </a:spcAft>
              <a:buClr>
                <a:srgbClr val="999999"/>
              </a:buClr>
              <a:buSzPts val="1000"/>
              <a:buChar char="•"/>
              <a:defRPr sz="1000">
                <a:solidFill>
                  <a:srgbClr val="999999"/>
                </a:solidFill>
              </a:defRPr>
            </a:lvl1pPr>
            <a:lvl2pPr marL="914400" lvl="1" indent="-292100" rtl="0">
              <a:spcBef>
                <a:spcPts val="500"/>
              </a:spcBef>
              <a:spcAft>
                <a:spcPts val="0"/>
              </a:spcAft>
              <a:buClr>
                <a:srgbClr val="999999"/>
              </a:buClr>
              <a:buSzPts val="1000"/>
              <a:buChar char="o"/>
              <a:defRPr sz="1000">
                <a:solidFill>
                  <a:srgbClr val="999999"/>
                </a:solidFill>
              </a:defRPr>
            </a:lvl2pPr>
            <a:lvl3pPr marL="1371600" lvl="2" indent="-292100" rtl="0">
              <a:spcBef>
                <a:spcPts val="500"/>
              </a:spcBef>
              <a:spcAft>
                <a:spcPts val="0"/>
              </a:spcAft>
              <a:buClr>
                <a:srgbClr val="999999"/>
              </a:buClr>
              <a:buSzPts val="1000"/>
              <a:buChar char="▪"/>
              <a:defRPr sz="1000">
                <a:solidFill>
                  <a:srgbClr val="999999"/>
                </a:solidFill>
              </a:defRPr>
            </a:lvl3pPr>
            <a:lvl4pPr marL="1828800" lvl="3" indent="-292100" rtl="0">
              <a:spcBef>
                <a:spcPts val="500"/>
              </a:spcBef>
              <a:spcAft>
                <a:spcPts val="0"/>
              </a:spcAft>
              <a:buClr>
                <a:srgbClr val="999999"/>
              </a:buClr>
              <a:buSzPts val="1000"/>
              <a:buChar char="•"/>
              <a:defRPr sz="1000">
                <a:solidFill>
                  <a:srgbClr val="999999"/>
                </a:solidFill>
              </a:defRPr>
            </a:lvl4pPr>
            <a:lvl5pPr marL="2286000" lvl="4" indent="-292100" rtl="0">
              <a:spcBef>
                <a:spcPts val="500"/>
              </a:spcBef>
              <a:spcAft>
                <a:spcPts val="0"/>
              </a:spcAft>
              <a:buClr>
                <a:srgbClr val="999999"/>
              </a:buClr>
              <a:buSzPts val="1000"/>
              <a:buChar char="o"/>
              <a:defRPr sz="1000">
                <a:solidFill>
                  <a:srgbClr val="999999"/>
                </a:solidFill>
              </a:defRPr>
            </a:lvl5pPr>
            <a:lvl6pPr marL="2743200" lvl="5" indent="-228600" rtl="0">
              <a:spcBef>
                <a:spcPts val="500"/>
              </a:spcBef>
              <a:spcAft>
                <a:spcPts val="0"/>
              </a:spcAft>
              <a:buClr>
                <a:srgbClr val="999999"/>
              </a:buClr>
              <a:buSzPts val="1000"/>
              <a:buNone/>
              <a:defRPr sz="1000">
                <a:solidFill>
                  <a:srgbClr val="999999"/>
                </a:solidFill>
              </a:defRPr>
            </a:lvl6pPr>
            <a:lvl7pPr marL="3200400" lvl="6" indent="-228600" rtl="0">
              <a:spcBef>
                <a:spcPts val="500"/>
              </a:spcBef>
              <a:spcAft>
                <a:spcPts val="0"/>
              </a:spcAft>
              <a:buClr>
                <a:srgbClr val="999999"/>
              </a:buClr>
              <a:buSzPts val="1000"/>
              <a:buNone/>
              <a:defRPr sz="1000">
                <a:solidFill>
                  <a:srgbClr val="999999"/>
                </a:solidFill>
              </a:defRPr>
            </a:lvl7pPr>
            <a:lvl8pPr marL="3657600" lvl="7" indent="-228600" rtl="0">
              <a:spcBef>
                <a:spcPts val="500"/>
              </a:spcBef>
              <a:spcAft>
                <a:spcPts val="0"/>
              </a:spcAft>
              <a:buClr>
                <a:srgbClr val="999999"/>
              </a:buClr>
              <a:buSzPts val="1000"/>
              <a:buNone/>
              <a:defRPr sz="1000">
                <a:solidFill>
                  <a:srgbClr val="999999"/>
                </a:solidFill>
              </a:defRPr>
            </a:lvl8pPr>
            <a:lvl9pPr marL="4114800" lvl="8" indent="-228600" rtl="0">
              <a:spcBef>
                <a:spcPts val="500"/>
              </a:spcBef>
              <a:spcAft>
                <a:spcPts val="0"/>
              </a:spcAft>
              <a:buClr>
                <a:srgbClr val="999999"/>
              </a:buClr>
              <a:buSzPts val="1000"/>
              <a:buNone/>
              <a:defRPr sz="1000">
                <a:solidFill>
                  <a:srgbClr val="999999"/>
                </a:solidFill>
              </a:defRPr>
            </a:lvl9pPr>
          </a:lstStyle>
          <a:p>
            <a:endParaRPr/>
          </a:p>
        </p:txBody>
      </p:sp>
      <p:sp>
        <p:nvSpPr>
          <p:cNvPr id="48" name="Google Shape;48;p8"/>
          <p:cNvSpPr txBox="1">
            <a:spLocks noGrp="1"/>
          </p:cNvSpPr>
          <p:nvPr>
            <p:ph type="sldNum" idx="12"/>
          </p:nvPr>
        </p:nvSpPr>
        <p:spPr>
          <a:xfrm>
            <a:off x="8556785" y="4769630"/>
            <a:ext cx="548700" cy="3738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extLst>
    <p:ext uri="{DCECCB84-F9BA-43D5-87BE-67443E8EF086}">
      <p15:sldGuideLst xmlns:p15="http://schemas.microsoft.com/office/powerpoint/2012/main">
        <p15:guide id="1" pos="1469">
          <p15:clr>
            <a:srgbClr val="FA7B17"/>
          </p15:clr>
        </p15:guide>
        <p15:guide id="2" pos="1774">
          <p15:clr>
            <a:srgbClr val="FA7B17"/>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9"/>
          <p:cNvSpPr/>
          <p:nvPr/>
        </p:nvSpPr>
        <p:spPr>
          <a:xfrm>
            <a:off x="-10200" y="0"/>
            <a:ext cx="2608200" cy="51435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1" name="Google Shape;51;p9"/>
          <p:cNvSpPr txBox="1">
            <a:spLocks noGrp="1"/>
          </p:cNvSpPr>
          <p:nvPr>
            <p:ph type="title"/>
          </p:nvPr>
        </p:nvSpPr>
        <p:spPr>
          <a:xfrm>
            <a:off x="228600" y="380850"/>
            <a:ext cx="2103000" cy="43818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FFFFF"/>
              </a:buClr>
              <a:buSzPts val="2400"/>
              <a:buNone/>
              <a:defRPr sz="2400" i="0" u="none" strike="noStrike" cap="none">
                <a:solidFill>
                  <a:srgbClr val="FFFFFF"/>
                </a:solidFill>
              </a:defRPr>
            </a:lvl1pPr>
            <a:lvl2pPr marR="0" lvl="1" algn="l">
              <a:lnSpc>
                <a:spcPct val="100000"/>
              </a:lnSpc>
              <a:spcBef>
                <a:spcPts val="0"/>
              </a:spcBef>
              <a:spcAft>
                <a:spcPts val="0"/>
              </a:spcAft>
              <a:buClr>
                <a:srgbClr val="FFFFFF"/>
              </a:buClr>
              <a:buSzPts val="2400"/>
              <a:buNone/>
              <a:defRPr sz="2400" i="0" u="none" strike="noStrike" cap="none">
                <a:solidFill>
                  <a:srgbClr val="FFFFFF"/>
                </a:solidFill>
              </a:defRPr>
            </a:lvl2pPr>
            <a:lvl3pPr marR="0" lvl="2" algn="l">
              <a:lnSpc>
                <a:spcPct val="100000"/>
              </a:lnSpc>
              <a:spcBef>
                <a:spcPts val="0"/>
              </a:spcBef>
              <a:spcAft>
                <a:spcPts val="0"/>
              </a:spcAft>
              <a:buClr>
                <a:srgbClr val="FFFFFF"/>
              </a:buClr>
              <a:buSzPts val="2400"/>
              <a:buNone/>
              <a:defRPr sz="2400" i="0" u="none" strike="noStrike" cap="none">
                <a:solidFill>
                  <a:srgbClr val="FFFFFF"/>
                </a:solidFill>
              </a:defRPr>
            </a:lvl3pPr>
            <a:lvl4pPr marR="0" lvl="3" algn="l">
              <a:lnSpc>
                <a:spcPct val="100000"/>
              </a:lnSpc>
              <a:spcBef>
                <a:spcPts val="0"/>
              </a:spcBef>
              <a:spcAft>
                <a:spcPts val="0"/>
              </a:spcAft>
              <a:buClr>
                <a:srgbClr val="FFFFFF"/>
              </a:buClr>
              <a:buSzPts val="2400"/>
              <a:buNone/>
              <a:defRPr sz="2400" i="0" u="none" strike="noStrike" cap="none">
                <a:solidFill>
                  <a:srgbClr val="FFFFFF"/>
                </a:solidFill>
              </a:defRPr>
            </a:lvl4pPr>
            <a:lvl5pPr marR="0" lvl="4" algn="l">
              <a:lnSpc>
                <a:spcPct val="100000"/>
              </a:lnSpc>
              <a:spcBef>
                <a:spcPts val="0"/>
              </a:spcBef>
              <a:spcAft>
                <a:spcPts val="0"/>
              </a:spcAft>
              <a:buClr>
                <a:srgbClr val="FFFFFF"/>
              </a:buClr>
              <a:buSzPts val="2400"/>
              <a:buNone/>
              <a:defRPr sz="2400" i="0" u="none" strike="noStrike" cap="none">
                <a:solidFill>
                  <a:srgbClr val="FFFFFF"/>
                </a:solidFill>
              </a:defRPr>
            </a:lvl5pPr>
            <a:lvl6pPr marR="0" lvl="5" algn="l">
              <a:lnSpc>
                <a:spcPct val="100000"/>
              </a:lnSpc>
              <a:spcBef>
                <a:spcPts val="0"/>
              </a:spcBef>
              <a:spcAft>
                <a:spcPts val="0"/>
              </a:spcAft>
              <a:buClr>
                <a:srgbClr val="FFFFFF"/>
              </a:buClr>
              <a:buSzPts val="2400"/>
              <a:buNone/>
              <a:defRPr sz="2400" i="0" u="none" strike="noStrike" cap="none">
                <a:solidFill>
                  <a:srgbClr val="FFFFFF"/>
                </a:solidFill>
              </a:defRPr>
            </a:lvl6pPr>
            <a:lvl7pPr marR="0" lvl="6" algn="l">
              <a:lnSpc>
                <a:spcPct val="100000"/>
              </a:lnSpc>
              <a:spcBef>
                <a:spcPts val="0"/>
              </a:spcBef>
              <a:spcAft>
                <a:spcPts val="0"/>
              </a:spcAft>
              <a:buClr>
                <a:srgbClr val="FFFFFF"/>
              </a:buClr>
              <a:buSzPts val="2400"/>
              <a:buNone/>
              <a:defRPr sz="2400" i="0" u="none" strike="noStrike" cap="none">
                <a:solidFill>
                  <a:srgbClr val="FFFFFF"/>
                </a:solidFill>
              </a:defRPr>
            </a:lvl7pPr>
            <a:lvl8pPr marR="0" lvl="7" algn="l">
              <a:lnSpc>
                <a:spcPct val="100000"/>
              </a:lnSpc>
              <a:spcBef>
                <a:spcPts val="0"/>
              </a:spcBef>
              <a:spcAft>
                <a:spcPts val="0"/>
              </a:spcAft>
              <a:buClr>
                <a:srgbClr val="FFFFFF"/>
              </a:buClr>
              <a:buSzPts val="2400"/>
              <a:buNone/>
              <a:defRPr sz="2400" i="0" u="none" strike="noStrike" cap="none">
                <a:solidFill>
                  <a:srgbClr val="FFFFFF"/>
                </a:solidFill>
              </a:defRPr>
            </a:lvl8pPr>
            <a:lvl9pPr marR="0" lvl="8" algn="l">
              <a:lnSpc>
                <a:spcPct val="100000"/>
              </a:lnSpc>
              <a:spcBef>
                <a:spcPts val="0"/>
              </a:spcBef>
              <a:spcAft>
                <a:spcPts val="0"/>
              </a:spcAft>
              <a:buClr>
                <a:srgbClr val="FFFFFF"/>
              </a:buClr>
              <a:buSzPts val="2400"/>
              <a:buNone/>
              <a:defRPr sz="2400" i="0" u="none" strike="noStrike" cap="none">
                <a:solidFill>
                  <a:srgbClr val="FFFFFF"/>
                </a:solidFill>
              </a:defRPr>
            </a:lvl9pPr>
          </a:lstStyle>
          <a:p>
            <a:endParaRPr/>
          </a:p>
        </p:txBody>
      </p:sp>
      <p:sp>
        <p:nvSpPr>
          <p:cNvPr id="52" name="Google Shape;52;p9"/>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extLst>
    <p:ext uri="{DCECCB84-F9BA-43D5-87BE-67443E8EF086}">
      <p15:sldGuideLst xmlns:p15="http://schemas.microsoft.com/office/powerpoint/2012/main">
        <p15:guide id="1" pos="2880">
          <p15:clr>
            <a:srgbClr val="FBAE40"/>
          </p15:clr>
        </p15:guide>
        <p15:guide id="2" pos="1469">
          <p15:clr>
            <a:srgbClr val="FA7B17"/>
          </p15:clr>
        </p15:guide>
        <p15:guide id="3" pos="1774">
          <p15:clr>
            <a:srgbClr val="FA7B17"/>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op Title Wide">
  <p:cSld name="BLANK_4">
    <p:spTree>
      <p:nvGrpSpPr>
        <p:cNvPr id="1" name="Shape 53"/>
        <p:cNvGrpSpPr/>
        <p:nvPr/>
      </p:nvGrpSpPr>
      <p:grpSpPr>
        <a:xfrm>
          <a:off x="0" y="0"/>
          <a:ext cx="0" cy="0"/>
          <a:chOff x="0" y="0"/>
          <a:chExt cx="0" cy="0"/>
        </a:xfrm>
      </p:grpSpPr>
      <p:sp>
        <p:nvSpPr>
          <p:cNvPr id="54" name="Google Shape;54;p10"/>
          <p:cNvSpPr/>
          <p:nvPr/>
        </p:nvSpPr>
        <p:spPr>
          <a:xfrm>
            <a:off x="0" y="-25725"/>
            <a:ext cx="9144000" cy="12846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5" name="Google Shape;55;p10"/>
          <p:cNvSpPr txBox="1">
            <a:spLocks noGrp="1"/>
          </p:cNvSpPr>
          <p:nvPr>
            <p:ph type="title"/>
          </p:nvPr>
        </p:nvSpPr>
        <p:spPr>
          <a:xfrm>
            <a:off x="155400" y="150069"/>
            <a:ext cx="8833200" cy="9330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6" name="Google Shape;56;p10"/>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sldNum" idx="12"/>
          </p:nvPr>
        </p:nvSpPr>
        <p:spPr>
          <a:xfrm>
            <a:off x="8556785" y="4769657"/>
            <a:ext cx="548700" cy="3738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7" name="Google Shape;7;p1"/>
          <p:cNvSpPr txBox="1">
            <a:spLocks noGrp="1"/>
          </p:cNvSpPr>
          <p:nvPr>
            <p:ph type="title"/>
          </p:nvPr>
        </p:nvSpPr>
        <p:spPr>
          <a:xfrm>
            <a:off x="235805" y="383940"/>
            <a:ext cx="2182200" cy="4375500"/>
          </a:xfrm>
          <a:prstGeom prst="rect">
            <a:avLst/>
          </a:prstGeom>
          <a:noFill/>
          <a:ln>
            <a:noFill/>
          </a:ln>
        </p:spPr>
        <p:txBody>
          <a:bodyPr spcFirstLastPara="1" wrap="square" lIns="68575" tIns="34275" rIns="68575" bIns="34275" anchor="t" anchorCtr="0">
            <a:normAutofit/>
          </a:bodyPr>
          <a:lstStyle>
            <a:lvl1pPr marR="0" lvl="0" algn="l" rtl="0">
              <a:lnSpc>
                <a:spcPct val="100000"/>
              </a:lnSpc>
              <a:spcBef>
                <a:spcPts val="500"/>
              </a:spcBef>
              <a:spcAft>
                <a:spcPts val="0"/>
              </a:spcAft>
              <a:buClr>
                <a:srgbClr val="000000"/>
              </a:buClr>
              <a:buSzPts val="1100"/>
              <a:buFont typeface="Arial"/>
              <a:buNone/>
              <a:defRPr sz="24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endParaRPr/>
          </a:p>
        </p:txBody>
      </p:sp>
      <p:sp>
        <p:nvSpPr>
          <p:cNvPr id="8" name="Google Shape;8;p1"/>
          <p:cNvSpPr txBox="1">
            <a:spLocks noGrp="1"/>
          </p:cNvSpPr>
          <p:nvPr>
            <p:ph type="body" idx="1"/>
          </p:nvPr>
        </p:nvSpPr>
        <p:spPr>
          <a:xfrm>
            <a:off x="2831056" y="384047"/>
            <a:ext cx="6084300" cy="4375500"/>
          </a:xfrm>
          <a:prstGeom prst="rect">
            <a:avLst/>
          </a:prstGeom>
          <a:noFill/>
          <a:ln>
            <a:noFill/>
          </a:ln>
        </p:spPr>
        <p:txBody>
          <a:bodyPr spcFirstLastPara="1" wrap="square" lIns="68575" tIns="34275" rIns="68575" bIns="34275" anchor="t" anchorCtr="0">
            <a:normAutofit/>
          </a:bodyPr>
          <a:lstStyle>
            <a:lvl1pPr marL="457200" marR="0" lvl="0" indent="-342900" algn="l" rtl="0">
              <a:lnSpc>
                <a:spcPct val="90000"/>
              </a:lnSpc>
              <a:spcBef>
                <a:spcPts val="50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04800" algn="l" rtl="0">
              <a:lnSpc>
                <a:spcPct val="90000"/>
              </a:lnSpc>
              <a:spcBef>
                <a:spcPts val="500"/>
              </a:spcBef>
              <a:spcAft>
                <a:spcPts val="0"/>
              </a:spcAft>
              <a:buClr>
                <a:schemeClr val="dk2"/>
              </a:buClr>
              <a:buSzPts val="1200"/>
              <a:buFont typeface="Courier New"/>
              <a:buChar char="o"/>
              <a:defRPr sz="1600" b="0" i="0" u="none" strike="noStrike" cap="none">
                <a:solidFill>
                  <a:schemeClr val="dk2"/>
                </a:solidFill>
                <a:latin typeface="Arial"/>
                <a:ea typeface="Arial"/>
                <a:cs typeface="Arial"/>
                <a:sym typeface="Arial"/>
              </a:defRPr>
            </a:lvl2pPr>
            <a:lvl3pPr marL="1371600" marR="0" lvl="2" indent="-317500" algn="l" rtl="0">
              <a:lnSpc>
                <a:spcPct val="90000"/>
              </a:lnSpc>
              <a:spcBef>
                <a:spcPts val="500"/>
              </a:spcBef>
              <a:spcAft>
                <a:spcPts val="0"/>
              </a:spcAft>
              <a:buClr>
                <a:schemeClr val="dk2"/>
              </a:buClr>
              <a:buSzPts val="1400"/>
              <a:buFont typeface="Noto Sans Symbols"/>
              <a:buChar char="▪"/>
              <a:defRPr b="0" i="0" u="none" strike="noStrike" cap="none">
                <a:solidFill>
                  <a:schemeClr val="dk2"/>
                </a:solidFill>
                <a:latin typeface="Arial"/>
                <a:ea typeface="Arial"/>
                <a:cs typeface="Arial"/>
                <a:sym typeface="Arial"/>
              </a:defRPr>
            </a:lvl3pPr>
            <a:lvl4pPr marL="1828800" marR="0" lvl="3" indent="-304800" algn="l" rtl="0">
              <a:lnSpc>
                <a:spcPct val="90000"/>
              </a:lnSpc>
              <a:spcBef>
                <a:spcPts val="5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279400" algn="l" rtl="0">
              <a:lnSpc>
                <a:spcPct val="90000"/>
              </a:lnSpc>
              <a:spcBef>
                <a:spcPts val="500"/>
              </a:spcBef>
              <a:spcAft>
                <a:spcPts val="0"/>
              </a:spcAft>
              <a:buClr>
                <a:schemeClr val="dk2"/>
              </a:buClr>
              <a:buSzPts val="800"/>
              <a:buFont typeface="Courier New"/>
              <a:buChar char="o"/>
              <a:defRPr sz="1100" b="0" i="0" u="none" strike="noStrike" cap="none">
                <a:solidFill>
                  <a:schemeClr val="dk2"/>
                </a:solidFill>
                <a:latin typeface="Arial"/>
                <a:ea typeface="Arial"/>
                <a:cs typeface="Arial"/>
                <a:sym typeface="Arial"/>
              </a:defRPr>
            </a:lvl5pPr>
            <a:lvl6pPr marL="2743200" marR="0" lvl="5" indent="-228600" algn="l" rtl="0">
              <a:lnSpc>
                <a:spcPct val="90000"/>
              </a:lnSpc>
              <a:spcBef>
                <a:spcPts val="500"/>
              </a:spcBef>
              <a:spcAft>
                <a:spcPts val="0"/>
              </a:spcAft>
              <a:buClr>
                <a:schemeClr val="dk2"/>
              </a:buClr>
              <a:buSzPts val="1100"/>
              <a:buFont typeface="Arial"/>
              <a:buNone/>
              <a:defRPr sz="1100" b="0" i="0" u="none" strike="noStrike" cap="none">
                <a:solidFill>
                  <a:schemeClr val="dk2"/>
                </a:solidFill>
                <a:latin typeface="Arial"/>
                <a:ea typeface="Arial"/>
                <a:cs typeface="Arial"/>
                <a:sym typeface="Arial"/>
              </a:defRPr>
            </a:lvl6pPr>
            <a:lvl7pPr marL="3200400" marR="0" lvl="6" indent="-228600" algn="l" rtl="0">
              <a:lnSpc>
                <a:spcPct val="90000"/>
              </a:lnSpc>
              <a:spcBef>
                <a:spcPts val="500"/>
              </a:spcBef>
              <a:spcAft>
                <a:spcPts val="0"/>
              </a:spcAft>
              <a:buClr>
                <a:schemeClr val="dk2"/>
              </a:buClr>
              <a:buSzPts val="1100"/>
              <a:buFont typeface="Arial"/>
              <a:buNone/>
              <a:defRPr sz="1100" b="0" i="0" u="none" strike="noStrike" cap="none">
                <a:solidFill>
                  <a:schemeClr val="dk2"/>
                </a:solidFill>
                <a:latin typeface="Arial"/>
                <a:ea typeface="Arial"/>
                <a:cs typeface="Arial"/>
                <a:sym typeface="Arial"/>
              </a:defRPr>
            </a:lvl7pPr>
            <a:lvl8pPr marL="3657600" marR="0" lvl="7" indent="-228600" algn="l" rtl="0">
              <a:lnSpc>
                <a:spcPct val="90000"/>
              </a:lnSpc>
              <a:spcBef>
                <a:spcPts val="500"/>
              </a:spcBef>
              <a:spcAft>
                <a:spcPts val="0"/>
              </a:spcAft>
              <a:buClr>
                <a:schemeClr val="dk2"/>
              </a:buClr>
              <a:buSzPts val="1100"/>
              <a:buFont typeface="Arial"/>
              <a:buNone/>
              <a:defRPr sz="1100" b="0" i="0" u="none" strike="noStrike" cap="none">
                <a:solidFill>
                  <a:schemeClr val="dk2"/>
                </a:solidFill>
                <a:latin typeface="Arial"/>
                <a:ea typeface="Arial"/>
                <a:cs typeface="Arial"/>
                <a:sym typeface="Arial"/>
              </a:defRPr>
            </a:lvl8pPr>
            <a:lvl9pPr marL="4114800" marR="0" lvl="8" indent="-228600" algn="l" rtl="0">
              <a:lnSpc>
                <a:spcPct val="90000"/>
              </a:lnSpc>
              <a:spcBef>
                <a:spcPts val="500"/>
              </a:spcBef>
              <a:spcAft>
                <a:spcPts val="0"/>
              </a:spcAft>
              <a:buClr>
                <a:schemeClr val="dk2"/>
              </a:buClr>
              <a:buSzPts val="1100"/>
              <a:buFont typeface="Arial"/>
              <a:buNone/>
              <a:defRPr sz="1100" b="0" i="0" u="none" strike="noStrike" cap="none">
                <a:solidFill>
                  <a:schemeClr val="dk2"/>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transition>
    <p:fade thruBlk="1"/>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2880">
          <p15:clr>
            <a:schemeClr val="accent5"/>
          </p15:clr>
        </p15:guide>
        <p15:guide id="2" orient="horz" pos="1620">
          <p15:clr>
            <a:schemeClr val="accent5"/>
          </p15:clr>
        </p15:guide>
        <p15:guide id="3" orient="horz" pos="238">
          <p15:clr>
            <a:schemeClr val="accent5"/>
          </p15:clr>
        </p15:guide>
        <p15:guide id="4" orient="horz" pos="2998">
          <p15:clr>
            <a:schemeClr val="accent5"/>
          </p15:clr>
        </p15:guide>
        <p15:guide id="5" pos="144">
          <p15:clr>
            <a:schemeClr val="accent5"/>
          </p15:clr>
        </p15:guide>
        <p15:guide id="6" pos="5616">
          <p15:clr>
            <a:schemeClr val="accent5"/>
          </p15:clr>
        </p15:guide>
        <p15:guide id="7" pos="1632">
          <p15:clr>
            <a:schemeClr val="accent5"/>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hyperlink" Target="mailto:steve.crew@iowa.gov" TargetMode="External"/><Relationship Id="rId2" Type="http://schemas.openxmlformats.org/officeDocument/2006/relationships/notesSlide" Target="../notesSlides/notesSlide18.xml"/><Relationship Id="rId1" Type="http://schemas.openxmlformats.org/officeDocument/2006/relationships/slideLayout" Target="../slideLayouts/slideLayout12.xml"/><Relationship Id="rId5" Type="http://schemas.openxmlformats.org/officeDocument/2006/relationships/hyperlink" Target="https://educateiowa.gov/pk-12/every-student-succeeds-act/essa-guidance-and-allocations" TargetMode="External"/><Relationship Id="rId4" Type="http://schemas.openxmlformats.org/officeDocument/2006/relationships/hyperlink" Target="mailto:janell.brandhorst@iowa.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hyperlink" Target="https://educateiowa.gov/pk-12/every-student-succeeds-act/essa-guidance-and-allocations#Title_II_Part_A_Supporting_Effective_Instruction" TargetMode="External"/><Relationship Id="rId3" Type="http://schemas.openxmlformats.org/officeDocument/2006/relationships/hyperlink" Target="https://educateiowa.gov/pk-12/every-student-succeeds-act/essa-guidance-and-allocations#Title_I_Part_A_Basic_Programs" TargetMode="External"/><Relationship Id="rId7" Type="http://schemas.openxmlformats.org/officeDocument/2006/relationships/hyperlink" Target="https://educateiowa.gov/pk-12/every-student-succeeds-act/essa-guidance-and-allocations#Title_I_Part_D_Subpart_2_Neglected_and_Delinquent"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hyperlink" Target="https://educateiowa.gov/pk-12/every-student-succeeds-act/essa-guidance-and-allocations#Title_I_Part_D_Subpart_1_Neglected_and_Delinquent" TargetMode="External"/><Relationship Id="rId5" Type="http://schemas.openxmlformats.org/officeDocument/2006/relationships/hyperlink" Target="https://educateiowa.gov/pk-12/every-student-succeeds-act/essa-guidance-and-allocations#Title_I_Part_C_Education_of_Migratory_Children" TargetMode="External"/><Relationship Id="rId10" Type="http://schemas.openxmlformats.org/officeDocument/2006/relationships/hyperlink" Target="https://educateiowa.gov/pk-12/every-student-succeeds-act/essa-guidance-and-allocations#Title_III_Immigrant_Students" TargetMode="External"/><Relationship Id="rId4" Type="http://schemas.openxmlformats.org/officeDocument/2006/relationships/hyperlink" Target="https://educateiowa.gov/pk-12/every-student-succeeds-act/essa-guidance-and-allocations#Title_I_Section_1003_School_Improvement" TargetMode="External"/><Relationship Id="rId9" Type="http://schemas.openxmlformats.org/officeDocument/2006/relationships/hyperlink" Target="https://educateiowa.gov/pk-12/every-student-succeeds-act/essa-guidance-and-allocations#Title_III_English_Learners"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educateiowa.gov/pk-12/every-student-succeeds-act/essa-guidance-and-allocations#Title_IV_Part_A_Student_Support_and_Academic_Enrichment" TargetMode="External"/><Relationship Id="rId7" Type="http://schemas.openxmlformats.org/officeDocument/2006/relationships/hyperlink" Target="https://educateiowa.gov/pk-12/every-student-succeeds-act/essa-guidance-and-allocations#McKinney-Vento_Homeless_Education_Grants"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hyperlink" Target="https://educateiowa.gov/pk-12/every-student-succeeds-act/essa-guidance-and-allocations#Title_V_Part_B_Subpart_2_Rural_and_Low-Income_School_Program" TargetMode="External"/><Relationship Id="rId5" Type="http://schemas.openxmlformats.org/officeDocument/2006/relationships/hyperlink" Target="https://educateiowa.gov/pk-12/every-student-succeeds-act/essa-guidance-and-allocations#Title_V_Part_B_Subpart_1_Small_Rural_School_Achievement_Program" TargetMode="External"/><Relationship Id="rId4" Type="http://schemas.openxmlformats.org/officeDocument/2006/relationships/hyperlink" Target="https://educateiowa.gov/pk-12/every-student-succeeds-act/essa-guidance-and-allocations#Title_IV_Part_B_21st_Century_Community_Learning_Centers"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8"/>
          <p:cNvSpPr txBox="1">
            <a:spLocks noGrp="1"/>
          </p:cNvSpPr>
          <p:nvPr>
            <p:ph type="title"/>
          </p:nvPr>
        </p:nvSpPr>
        <p:spPr>
          <a:xfrm>
            <a:off x="517500" y="4225978"/>
            <a:ext cx="6830100" cy="700500"/>
          </a:xfrm>
          <a:prstGeom prst="rect">
            <a:avLst/>
          </a:prstGeom>
        </p:spPr>
        <p:txBody>
          <a:bodyPr spcFirstLastPara="1" wrap="square" lIns="68575" tIns="34275" rIns="68575" bIns="34275" anchor="ctr" anchorCtr="0">
            <a:normAutofit fontScale="90000"/>
          </a:bodyPr>
          <a:lstStyle/>
          <a:p>
            <a:pPr marL="0" lvl="0" indent="0" algn="l" rtl="0">
              <a:spcBef>
                <a:spcPts val="500"/>
              </a:spcBef>
              <a:spcAft>
                <a:spcPts val="0"/>
              </a:spcAft>
              <a:buNone/>
            </a:pPr>
            <a:r>
              <a:rPr lang="en" dirty="0"/>
              <a:t>Carryover Limits and Unused Equitable Services</a:t>
            </a:r>
            <a:endParaRPr dirty="0"/>
          </a:p>
          <a:p>
            <a:pPr marL="0" lvl="0" indent="0" algn="l" rtl="0">
              <a:spcBef>
                <a:spcPts val="500"/>
              </a:spcBef>
              <a:spcAft>
                <a:spcPts val="0"/>
              </a:spcAft>
              <a:buNone/>
            </a:pPr>
            <a:r>
              <a:rPr lang="en" dirty="0"/>
              <a:t>January 11, 2022</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5" name="Title 4">
            <a:extLst>
              <a:ext uri="{FF2B5EF4-FFF2-40B4-BE49-F238E27FC236}">
                <a16:creationId xmlns:a16="http://schemas.microsoft.com/office/drawing/2014/main" id="{5B67F2FD-FC9E-D24E-8201-FA1AB72EFDCA}"/>
              </a:ext>
            </a:extLst>
          </p:cNvPr>
          <p:cNvSpPr>
            <a:spLocks noGrp="1"/>
          </p:cNvSpPr>
          <p:nvPr>
            <p:ph type="title"/>
          </p:nvPr>
        </p:nvSpPr>
        <p:spPr/>
        <p:txBody>
          <a:bodyPr/>
          <a:lstStyle/>
          <a:p>
            <a:r>
              <a:rPr lang="en-US" dirty="0">
                <a:solidFill>
                  <a:schemeClr val="tx1"/>
                </a:solidFill>
              </a:rPr>
              <a:t>“</a:t>
            </a:r>
          </a:p>
        </p:txBody>
      </p:sp>
      <p:sp>
        <p:nvSpPr>
          <p:cNvPr id="166" name="Google Shape;166;p27"/>
          <p:cNvSpPr txBox="1">
            <a:spLocks noGrp="1"/>
          </p:cNvSpPr>
          <p:nvPr>
            <p:ph type="body" idx="1"/>
          </p:nvPr>
        </p:nvSpPr>
        <p:spPr>
          <a:xfrm>
            <a:off x="232125" y="1089765"/>
            <a:ext cx="8686799" cy="3329836"/>
          </a:xfrm>
        </p:spPr>
        <p:txBody>
          <a:bodyPr spcFirstLastPara="1" wrap="square" lIns="91425" tIns="91425" rIns="91425" bIns="91425" anchor="t" anchorCtr="0">
            <a:noAutofit/>
          </a:bodyPr>
          <a:lstStyle/>
          <a:p>
            <a:pPr marL="0" lvl="0" indent="0" algn="l">
              <a:lnSpc>
                <a:spcPct val="90000"/>
              </a:lnSpc>
              <a:spcBef>
                <a:spcPts val="0"/>
              </a:spcBef>
              <a:buNone/>
            </a:pPr>
            <a:r>
              <a:rPr lang="en-US" sz="1800" b="1" dirty="0"/>
              <a:t>SEC. 1127. [20 U.S.C. 6339]. CARRYOVER AND WAIVER.</a:t>
            </a:r>
          </a:p>
          <a:p>
            <a:pPr marL="0" lvl="0" indent="457200" algn="l">
              <a:lnSpc>
                <a:spcPct val="90000"/>
              </a:lnSpc>
              <a:spcBef>
                <a:spcPts val="0"/>
              </a:spcBef>
              <a:buNone/>
            </a:pPr>
            <a:r>
              <a:rPr lang="en-US" sz="1800" dirty="0"/>
              <a:t>(a) LIMITATION ON CARRYOVER.—Notwithstanding section 421(b) of the General Education Provisions Act or any other provision of law, not more than 15 percent of the funds allocated to a local educational agency for any fiscal year under this subpart (but not including funds received through any reallocation under this subpart) may remain available for obligation by such agency for one additional fiscal year.</a:t>
            </a:r>
          </a:p>
          <a:p>
            <a:pPr marL="0" lvl="0" indent="457200" algn="l">
              <a:lnSpc>
                <a:spcPct val="90000"/>
              </a:lnSpc>
              <a:spcBef>
                <a:spcPts val="0"/>
              </a:spcBef>
              <a:buNone/>
            </a:pPr>
            <a:r>
              <a:rPr lang="en-US" sz="1800" dirty="0"/>
              <a:t>(b) WAIVER.—</a:t>
            </a:r>
            <a:r>
              <a:rPr lang="en-US" sz="1800" dirty="0">
                <a:highlight>
                  <a:srgbClr val="FFF2CC"/>
                </a:highlight>
              </a:rPr>
              <a:t>A State educational agency may, once every 3 years, waive the percentage limitation in subsection</a:t>
            </a:r>
            <a:r>
              <a:rPr lang="en-US" sz="1800" dirty="0"/>
              <a:t> (a) if—</a:t>
            </a:r>
          </a:p>
          <a:p>
            <a:pPr lvl="0" indent="457200" algn="l">
              <a:lnSpc>
                <a:spcPct val="90000"/>
              </a:lnSpc>
              <a:spcBef>
                <a:spcPts val="0"/>
              </a:spcBef>
              <a:buNone/>
            </a:pPr>
            <a:r>
              <a:rPr lang="en-US" sz="1800" dirty="0"/>
              <a:t>(1) the agency determines that the request of a local educational agency is reasonable and necessary; or</a:t>
            </a:r>
          </a:p>
          <a:p>
            <a:pPr lvl="0" indent="457200" algn="l">
              <a:lnSpc>
                <a:spcPct val="90000"/>
              </a:lnSpc>
              <a:spcBef>
                <a:spcPts val="0"/>
              </a:spcBef>
              <a:buNone/>
            </a:pPr>
            <a:r>
              <a:rPr lang="en-US" sz="1800" dirty="0"/>
              <a:t>(2) supplemental appropriations for this subpart become available.</a:t>
            </a:r>
          </a:p>
          <a:p>
            <a:pPr marL="0" lvl="0" indent="457200" algn="l">
              <a:lnSpc>
                <a:spcPct val="90000"/>
              </a:lnSpc>
              <a:spcBef>
                <a:spcPts val="0"/>
              </a:spcBef>
              <a:buNone/>
            </a:pPr>
            <a:r>
              <a:rPr lang="en-US" sz="1800" dirty="0"/>
              <a:t>(c) EXCLUSION.—The percentage limitation under subsection (a) shall not apply to any local educational agency that receives less than $50,000 under this subpart for any fiscal year.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28"/>
          <p:cNvSpPr txBox="1">
            <a:spLocks noGrp="1"/>
          </p:cNvSpPr>
          <p:nvPr>
            <p:ph type="title"/>
          </p:nvPr>
        </p:nvSpPr>
        <p:spPr>
          <a:xfrm>
            <a:off x="228600" y="377200"/>
            <a:ext cx="2103300" cy="4372800"/>
          </a:xfrm>
        </p:spPr>
        <p:txBody>
          <a:bodyPr spcFirstLastPara="1" wrap="square" lIns="91425" tIns="91425" rIns="91425" bIns="91425" anchor="t" anchorCtr="0">
            <a:normAutofit/>
          </a:bodyPr>
          <a:lstStyle/>
          <a:p>
            <a:pPr lvl="0"/>
            <a:r>
              <a:rPr lang="en-US"/>
              <a:t>New Carryover Limits Effective Fiscal Year 2024</a:t>
            </a:r>
          </a:p>
        </p:txBody>
      </p:sp>
      <p:sp>
        <p:nvSpPr>
          <p:cNvPr id="172" name="Google Shape;172;p28"/>
          <p:cNvSpPr txBox="1">
            <a:spLocks noGrp="1"/>
          </p:cNvSpPr>
          <p:nvPr>
            <p:ph type="body" idx="1"/>
          </p:nvPr>
        </p:nvSpPr>
        <p:spPr>
          <a:xfrm>
            <a:off x="2816350" y="377200"/>
            <a:ext cx="6099000" cy="4382400"/>
          </a:xfrm>
        </p:spPr>
        <p:txBody>
          <a:bodyPr spcFirstLastPara="1" wrap="square" lIns="91425" tIns="91425" rIns="91425" bIns="91425" anchor="t" anchorCtr="0">
            <a:noAutofit/>
          </a:bodyPr>
          <a:lstStyle/>
          <a:p>
            <a:pPr lvl="0"/>
            <a:r>
              <a:rPr lang="en-US" dirty="0"/>
              <a:t>Effective FY 2024 (July 1, 2023 to June 30, 2024), the Department will also implement a 15% cap on the amount of carryover permitted for all other Title programs pursuant to its authority under the ESEA. </a:t>
            </a:r>
          </a:p>
          <a:p>
            <a:pPr lvl="1"/>
            <a:r>
              <a:rPr lang="en-US" dirty="0"/>
              <a:t>Like Title I, Part A, districts will be able to request a waiver from the Department for the other Title programs.</a:t>
            </a:r>
          </a:p>
          <a:p>
            <a:pPr lvl="1"/>
            <a:r>
              <a:rPr lang="en-US" dirty="0"/>
              <a:t>We will begin with an annual waiver.</a:t>
            </a:r>
          </a:p>
          <a:p>
            <a:pPr lvl="1"/>
            <a:r>
              <a:rPr lang="en-US" dirty="0"/>
              <a:t>There will be a threshold for the allocation amount, but it will not necessarily match Title I, Part A at $50,000.</a:t>
            </a:r>
          </a:p>
          <a:p>
            <a:pPr lvl="0"/>
            <a:r>
              <a:rPr lang="en-US" dirty="0"/>
              <a:t>Now through the 2022-2023 school year is the planning period for this change.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29"/>
          <p:cNvSpPr txBox="1">
            <a:spLocks noGrp="1"/>
          </p:cNvSpPr>
          <p:nvPr>
            <p:ph type="title"/>
          </p:nvPr>
        </p:nvSpPr>
        <p:spPr>
          <a:xfrm>
            <a:off x="628650" y="1849175"/>
            <a:ext cx="7886700" cy="14451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3. Effect on Nonpublic Equitable Services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30"/>
          <p:cNvSpPr txBox="1">
            <a:spLocks noGrp="1"/>
          </p:cNvSpPr>
          <p:nvPr>
            <p:ph type="title"/>
          </p:nvPr>
        </p:nvSpPr>
        <p:spPr>
          <a:xfrm>
            <a:off x="228600" y="377200"/>
            <a:ext cx="2103300" cy="43728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Nonpublic Equitable Services</a:t>
            </a:r>
            <a:endParaRPr/>
          </a:p>
        </p:txBody>
      </p:sp>
      <p:sp>
        <p:nvSpPr>
          <p:cNvPr id="183" name="Google Shape;183;p30"/>
          <p:cNvSpPr txBox="1">
            <a:spLocks noGrp="1"/>
          </p:cNvSpPr>
          <p:nvPr>
            <p:ph type="body" idx="1"/>
          </p:nvPr>
        </p:nvSpPr>
        <p:spPr>
          <a:xfrm>
            <a:off x="2816350" y="377200"/>
            <a:ext cx="6099000" cy="4382400"/>
          </a:xfrm>
          <a:prstGeom prst="rect">
            <a:avLst/>
          </a:prstGeom>
        </p:spPr>
        <p:txBody>
          <a:bodyPr spcFirstLastPara="1" wrap="square" lIns="91425" tIns="91425" rIns="91425" bIns="91425" anchor="t" anchorCtr="0">
            <a:noAutofit/>
          </a:bodyPr>
          <a:lstStyle/>
          <a:p>
            <a:pPr marL="457200" lvl="0" indent="-349250" algn="l" rtl="0">
              <a:spcBef>
                <a:spcPts val="500"/>
              </a:spcBef>
              <a:spcAft>
                <a:spcPts val="0"/>
              </a:spcAft>
              <a:buSzPts val="1900"/>
              <a:buChar char="●"/>
            </a:pPr>
            <a:r>
              <a:rPr lang="en" sz="1900" dirty="0"/>
              <a:t>When the limit on carryover for districts goes into effect it will also impact nonpublic schools’ ability to “carry forward” unused equitable services from one fiscal year to the next.</a:t>
            </a:r>
            <a:endParaRPr sz="1900" dirty="0"/>
          </a:p>
          <a:p>
            <a:pPr marL="914400" lvl="1" indent="-304800" algn="l" rtl="0">
              <a:spcBef>
                <a:spcPts val="500"/>
              </a:spcBef>
              <a:spcAft>
                <a:spcPts val="0"/>
              </a:spcAft>
              <a:buSzPts val="1200"/>
              <a:buChar char="○"/>
            </a:pPr>
            <a:r>
              <a:rPr lang="en" b="1" dirty="0"/>
              <a:t>Federal law does not permit this practice at any time, with the exception of extenuating circumstances.</a:t>
            </a:r>
            <a:endParaRPr b="1" dirty="0"/>
          </a:p>
          <a:p>
            <a:pPr marL="914400" lvl="1" indent="-304800" algn="l" rtl="0">
              <a:spcBef>
                <a:spcPts val="500"/>
              </a:spcBef>
              <a:spcAft>
                <a:spcPts val="0"/>
              </a:spcAft>
              <a:buSzPts val="1200"/>
              <a:buChar char="○"/>
            </a:pPr>
            <a:r>
              <a:rPr lang="en" dirty="0"/>
              <a:t>All equitable services are to be provided in the year during which they are allocated for all Title programs. </a:t>
            </a:r>
            <a:endParaRPr dirty="0"/>
          </a:p>
          <a:p>
            <a:pPr marL="457200" lvl="0" indent="-349250" algn="l" rtl="0">
              <a:spcBef>
                <a:spcPts val="500"/>
              </a:spcBef>
              <a:spcAft>
                <a:spcPts val="0"/>
              </a:spcAft>
              <a:buSzPts val="1900"/>
              <a:buChar char="●"/>
            </a:pPr>
            <a:r>
              <a:rPr lang="en" sz="1900" dirty="0"/>
              <a:t>Any funds remaining in the district that have been set aside to provide equitable services will count toward the 15% allowable carryover, reducing the total amount the district may carry over.</a:t>
            </a:r>
            <a:endParaRPr sz="1900" dirty="0"/>
          </a:p>
          <a:p>
            <a:pPr marL="914400" lvl="1" indent="-304800" algn="l" rtl="0">
              <a:spcBef>
                <a:spcPts val="500"/>
              </a:spcBef>
              <a:spcAft>
                <a:spcPts val="0"/>
              </a:spcAft>
              <a:buSzPts val="1200"/>
              <a:buChar char="○"/>
            </a:pPr>
            <a:r>
              <a:rPr lang="en" dirty="0"/>
              <a:t>This amount will also need to be approved through a waiver application to carry over unused equitable services.</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31"/>
          <p:cNvSpPr txBox="1">
            <a:spLocks noGrp="1"/>
          </p:cNvSpPr>
          <p:nvPr>
            <p:ph type="title"/>
          </p:nvPr>
        </p:nvSpPr>
        <p:spPr>
          <a:xfrm>
            <a:off x="228600" y="377200"/>
            <a:ext cx="2103300" cy="43728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Carry Over of Unused Service</a:t>
            </a:r>
            <a:endParaRPr/>
          </a:p>
        </p:txBody>
      </p:sp>
      <p:sp>
        <p:nvSpPr>
          <p:cNvPr id="189" name="Google Shape;189;p31"/>
          <p:cNvSpPr txBox="1">
            <a:spLocks noGrp="1"/>
          </p:cNvSpPr>
          <p:nvPr>
            <p:ph type="body" idx="1"/>
          </p:nvPr>
        </p:nvSpPr>
        <p:spPr>
          <a:xfrm>
            <a:off x="2816350" y="377200"/>
            <a:ext cx="6099000" cy="4382400"/>
          </a:xfrm>
          <a:prstGeom prst="rect">
            <a:avLst/>
          </a:prstGeom>
        </p:spPr>
        <p:txBody>
          <a:bodyPr spcFirstLastPara="1" wrap="square" lIns="91425" tIns="91425" rIns="91425" bIns="91425" anchor="t" anchorCtr="0">
            <a:noAutofit/>
          </a:bodyPr>
          <a:lstStyle/>
          <a:p>
            <a:pPr marL="457200" lvl="0" indent="-355600" algn="l" rtl="0">
              <a:spcBef>
                <a:spcPts val="500"/>
              </a:spcBef>
              <a:spcAft>
                <a:spcPts val="0"/>
              </a:spcAft>
              <a:buSzPts val="2000"/>
              <a:buChar char="●"/>
            </a:pPr>
            <a:r>
              <a:rPr lang="en" dirty="0"/>
              <a:t>The practice of carrying unused equitable services over into the following fiscal year has been permitted in different ways across federal programs in the past.  </a:t>
            </a:r>
          </a:p>
          <a:p>
            <a:pPr marL="457200" lvl="0" indent="-355600" algn="l" rtl="0">
              <a:spcBef>
                <a:spcPts val="500"/>
              </a:spcBef>
              <a:spcAft>
                <a:spcPts val="0"/>
              </a:spcAft>
              <a:buSzPts val="2000"/>
              <a:buChar char="●"/>
            </a:pPr>
            <a:r>
              <a:rPr lang="en" dirty="0"/>
              <a:t>To reset the unused equitable services amount for all nonpublic schools and the carryover amounts for all public districts, </a:t>
            </a:r>
            <a:r>
              <a:rPr lang="en" b="1" dirty="0"/>
              <a:t>it is necessary to ensure that all remaining unused equitable share services that have been carried over from prior years are planned for during the consultation process this year and provided by the end of the next fiscal year (July 1, 2022 - June 30, 2023).</a:t>
            </a:r>
            <a:endParaRPr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32"/>
          <p:cNvSpPr txBox="1">
            <a:spLocks noGrp="1"/>
          </p:cNvSpPr>
          <p:nvPr>
            <p:ph type="title"/>
          </p:nvPr>
        </p:nvSpPr>
        <p:spPr>
          <a:xfrm>
            <a:off x="628650" y="1849175"/>
            <a:ext cx="7886700" cy="14451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4. Timeline</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33"/>
          <p:cNvSpPr txBox="1">
            <a:spLocks noGrp="1"/>
          </p:cNvSpPr>
          <p:nvPr>
            <p:ph type="title"/>
          </p:nvPr>
        </p:nvSpPr>
        <p:spPr>
          <a:xfrm>
            <a:off x="228600" y="377200"/>
            <a:ext cx="3045000" cy="994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Timeline</a:t>
            </a:r>
            <a:endParaRPr dirty="0"/>
          </a:p>
          <a:p>
            <a:pPr marL="0" lvl="0" indent="0" algn="l" rtl="0">
              <a:spcBef>
                <a:spcPts val="0"/>
              </a:spcBef>
              <a:spcAft>
                <a:spcPts val="0"/>
              </a:spcAft>
              <a:buNone/>
            </a:pPr>
            <a:endParaRPr dirty="0"/>
          </a:p>
        </p:txBody>
      </p:sp>
      <p:sp>
        <p:nvSpPr>
          <p:cNvPr id="201" name="Google Shape;201;p33"/>
          <p:cNvSpPr txBox="1">
            <a:spLocks noGrp="1"/>
          </p:cNvSpPr>
          <p:nvPr>
            <p:ph type="body" idx="1"/>
          </p:nvPr>
        </p:nvSpPr>
        <p:spPr>
          <a:xfrm>
            <a:off x="228600" y="1552225"/>
            <a:ext cx="3045000" cy="3207300"/>
          </a:xfrm>
          <a:prstGeom prst="rect">
            <a:avLst/>
          </a:prstGeom>
        </p:spPr>
        <p:txBody>
          <a:bodyPr spcFirstLastPara="1" wrap="square" lIns="91425" tIns="91425" rIns="91425" bIns="91425" anchor="t" anchorCtr="0">
            <a:noAutofit/>
          </a:bodyPr>
          <a:lstStyle/>
          <a:p>
            <a:pPr marL="0" lvl="0" indent="0" algn="l" rtl="0">
              <a:spcBef>
                <a:spcPts val="500"/>
              </a:spcBef>
              <a:spcAft>
                <a:spcPts val="0"/>
              </a:spcAft>
              <a:buNone/>
            </a:pPr>
            <a:r>
              <a:rPr lang="en"/>
              <a:t>To provide districts and nonpublic schools with sufficient time to plan for this change, the Department will not implement the 15% cap on carryover until FY 2024 (July 1, 2023 - June 30, 2024) and will use FY 2023 and the remainder of FY 2022 to prepare for implementation.</a:t>
            </a:r>
            <a:endParaRPr/>
          </a:p>
        </p:txBody>
      </p:sp>
      <p:graphicFrame>
        <p:nvGraphicFramePr>
          <p:cNvPr id="200" name="Google Shape;200;p33"/>
          <p:cNvGraphicFramePr/>
          <p:nvPr>
            <p:extLst>
              <p:ext uri="{D42A27DB-BD31-4B8C-83A1-F6EECF244321}">
                <p14:modId xmlns:p14="http://schemas.microsoft.com/office/powerpoint/2010/main" val="3539702118"/>
              </p:ext>
            </p:extLst>
          </p:nvPr>
        </p:nvGraphicFramePr>
        <p:xfrm>
          <a:off x="3733825" y="377200"/>
          <a:ext cx="5181600" cy="4382350"/>
        </p:xfrm>
        <a:graphic>
          <a:graphicData uri="http://schemas.openxmlformats.org/drawingml/2006/table">
            <a:tbl>
              <a:tblPr firstRow="1">
                <a:noFill/>
                <a:tableStyleId>{B4A3F4D3-6DF4-4721-8369-8A4199D11E31}</a:tableStyleId>
              </a:tblPr>
              <a:tblGrid>
                <a:gridCol w="1146875">
                  <a:extLst>
                    <a:ext uri="{9D8B030D-6E8A-4147-A177-3AD203B41FA5}">
                      <a16:colId xmlns:a16="http://schemas.microsoft.com/office/drawing/2014/main" val="20000"/>
                    </a:ext>
                  </a:extLst>
                </a:gridCol>
                <a:gridCol w="2910875">
                  <a:extLst>
                    <a:ext uri="{9D8B030D-6E8A-4147-A177-3AD203B41FA5}">
                      <a16:colId xmlns:a16="http://schemas.microsoft.com/office/drawing/2014/main" val="20001"/>
                    </a:ext>
                  </a:extLst>
                </a:gridCol>
                <a:gridCol w="1123850">
                  <a:extLst>
                    <a:ext uri="{9D8B030D-6E8A-4147-A177-3AD203B41FA5}">
                      <a16:colId xmlns:a16="http://schemas.microsoft.com/office/drawing/2014/main" val="20002"/>
                    </a:ext>
                  </a:extLst>
                </a:gridCol>
              </a:tblGrid>
              <a:tr h="388800">
                <a:tc>
                  <a:txBody>
                    <a:bodyPr/>
                    <a:lstStyle/>
                    <a:p>
                      <a:pPr marL="0" lvl="0" indent="0" algn="l" rtl="0">
                        <a:spcBef>
                          <a:spcPts val="0"/>
                        </a:spcBef>
                        <a:spcAft>
                          <a:spcPts val="0"/>
                        </a:spcAft>
                        <a:buNone/>
                      </a:pPr>
                      <a:r>
                        <a:rPr lang="en" sz="1600" b="1" dirty="0">
                          <a:solidFill>
                            <a:srgbClr val="FFFFFF"/>
                          </a:solidFill>
                        </a:rPr>
                        <a:t>Dates</a:t>
                      </a:r>
                      <a:endParaRPr sz="1600" b="1" dirty="0">
                        <a:solidFill>
                          <a:srgbClr val="FFFFFF"/>
                        </a:solidFill>
                      </a:endParaRPr>
                    </a:p>
                  </a:txBody>
                  <a:tcPr marL="63500" marR="63500" marT="63500" marB="63500">
                    <a:solidFill>
                      <a:srgbClr val="002A4B"/>
                    </a:solidFill>
                  </a:tcPr>
                </a:tc>
                <a:tc>
                  <a:txBody>
                    <a:bodyPr/>
                    <a:lstStyle/>
                    <a:p>
                      <a:pPr marL="0" lvl="0" indent="0" algn="l" rtl="0">
                        <a:spcBef>
                          <a:spcPts val="0"/>
                        </a:spcBef>
                        <a:spcAft>
                          <a:spcPts val="0"/>
                        </a:spcAft>
                        <a:buNone/>
                      </a:pPr>
                      <a:r>
                        <a:rPr lang="en" sz="1600" b="1">
                          <a:solidFill>
                            <a:srgbClr val="FFFFFF"/>
                          </a:solidFill>
                        </a:rPr>
                        <a:t>Activity</a:t>
                      </a:r>
                      <a:endParaRPr sz="1600" b="1">
                        <a:solidFill>
                          <a:srgbClr val="FFFFFF"/>
                        </a:solidFill>
                      </a:endParaRPr>
                    </a:p>
                  </a:txBody>
                  <a:tcPr marL="63500" marR="63500" marT="63500" marB="63500">
                    <a:solidFill>
                      <a:srgbClr val="002A4B"/>
                    </a:solidFill>
                  </a:tcPr>
                </a:tc>
                <a:tc>
                  <a:txBody>
                    <a:bodyPr/>
                    <a:lstStyle/>
                    <a:p>
                      <a:pPr marL="0" lvl="0" indent="0" algn="l" rtl="0">
                        <a:spcBef>
                          <a:spcPts val="0"/>
                        </a:spcBef>
                        <a:spcAft>
                          <a:spcPts val="0"/>
                        </a:spcAft>
                        <a:buNone/>
                      </a:pPr>
                      <a:r>
                        <a:rPr lang="en" sz="1600" b="1">
                          <a:solidFill>
                            <a:srgbClr val="FFFFFF"/>
                          </a:solidFill>
                        </a:rPr>
                        <a:t>Who</a:t>
                      </a:r>
                      <a:endParaRPr sz="1600" b="1">
                        <a:solidFill>
                          <a:srgbClr val="FFFFFF"/>
                        </a:solidFill>
                      </a:endParaRPr>
                    </a:p>
                  </a:txBody>
                  <a:tcPr marL="63500" marR="63500" marT="63500" marB="63500">
                    <a:solidFill>
                      <a:srgbClr val="002A4B"/>
                    </a:solidFill>
                  </a:tcPr>
                </a:tc>
                <a:extLst>
                  <a:ext uri="{0D108BD9-81ED-4DB2-BD59-A6C34878D82A}">
                    <a16:rowId xmlns:a16="http://schemas.microsoft.com/office/drawing/2014/main" val="10000"/>
                  </a:ext>
                </a:extLst>
              </a:tr>
              <a:tr h="1673850">
                <a:tc>
                  <a:txBody>
                    <a:bodyPr/>
                    <a:lstStyle/>
                    <a:p>
                      <a:pPr marL="0" lvl="0" indent="0" algn="l" rtl="0">
                        <a:spcBef>
                          <a:spcPts val="0"/>
                        </a:spcBef>
                        <a:spcAft>
                          <a:spcPts val="0"/>
                        </a:spcAft>
                        <a:buNone/>
                      </a:pPr>
                      <a:r>
                        <a:rPr lang="en" sz="1600"/>
                        <a:t>Now - 03/15/22</a:t>
                      </a:r>
                      <a:endParaRPr sz="1600"/>
                    </a:p>
                  </a:txBody>
                  <a:tcPr marL="63500" marR="63500" marT="63500" marB="63500"/>
                </a:tc>
                <a:tc>
                  <a:txBody>
                    <a:bodyPr/>
                    <a:lstStyle/>
                    <a:p>
                      <a:pPr marL="0" lvl="0" indent="0" algn="l" rtl="0">
                        <a:spcBef>
                          <a:spcPts val="0"/>
                        </a:spcBef>
                        <a:spcAft>
                          <a:spcPts val="0"/>
                        </a:spcAft>
                        <a:buNone/>
                      </a:pPr>
                      <a:r>
                        <a:rPr lang="en" sz="1600"/>
                        <a:t>Ensure that all remaining unused equitable share services that have been carried over from prior years are planned for during the consultation process</a:t>
                      </a:r>
                      <a:endParaRPr sz="1600"/>
                    </a:p>
                  </a:txBody>
                  <a:tcPr marL="63500" marR="63500" marT="63500" marB="63500"/>
                </a:tc>
                <a:tc>
                  <a:txBody>
                    <a:bodyPr/>
                    <a:lstStyle/>
                    <a:p>
                      <a:pPr marL="0" lvl="0" indent="0" algn="l" rtl="0">
                        <a:spcBef>
                          <a:spcPts val="0"/>
                        </a:spcBef>
                        <a:spcAft>
                          <a:spcPts val="0"/>
                        </a:spcAft>
                        <a:buNone/>
                      </a:pPr>
                      <a:r>
                        <a:rPr lang="en" sz="1600"/>
                        <a:t>Districts and nonpublic schools</a:t>
                      </a:r>
                      <a:endParaRPr sz="1600"/>
                    </a:p>
                  </a:txBody>
                  <a:tcPr marL="63500" marR="63500" marT="63500" marB="63500"/>
                </a:tc>
                <a:extLst>
                  <a:ext uri="{0D108BD9-81ED-4DB2-BD59-A6C34878D82A}">
                    <a16:rowId xmlns:a16="http://schemas.microsoft.com/office/drawing/2014/main" val="10001"/>
                  </a:ext>
                </a:extLst>
              </a:tr>
              <a:tr h="1159850">
                <a:tc>
                  <a:txBody>
                    <a:bodyPr/>
                    <a:lstStyle/>
                    <a:p>
                      <a:pPr marL="0" lvl="0" indent="0" algn="l" rtl="0">
                        <a:spcBef>
                          <a:spcPts val="0"/>
                        </a:spcBef>
                        <a:spcAft>
                          <a:spcPts val="0"/>
                        </a:spcAft>
                        <a:buNone/>
                      </a:pPr>
                      <a:r>
                        <a:rPr lang="en" sz="1600"/>
                        <a:t>07/01/22 - 06/30/23</a:t>
                      </a:r>
                      <a:endParaRPr sz="1600"/>
                    </a:p>
                  </a:txBody>
                  <a:tcPr marL="63500" marR="63500" marT="63500" marB="63500"/>
                </a:tc>
                <a:tc>
                  <a:txBody>
                    <a:bodyPr/>
                    <a:lstStyle/>
                    <a:p>
                      <a:pPr marL="0" lvl="0" indent="0" algn="l" rtl="0">
                        <a:spcBef>
                          <a:spcPts val="0"/>
                        </a:spcBef>
                        <a:spcAft>
                          <a:spcPts val="0"/>
                        </a:spcAft>
                        <a:buNone/>
                      </a:pPr>
                      <a:r>
                        <a:rPr lang="en" sz="1600"/>
                        <a:t>Ensure that all remaining unused equitable share services provided by the end of FY 2023</a:t>
                      </a:r>
                      <a:endParaRPr sz="1600"/>
                    </a:p>
                  </a:txBody>
                  <a:tcPr marL="63500" marR="63500" marT="63500" marB="63500"/>
                </a:tc>
                <a:tc>
                  <a:txBody>
                    <a:bodyPr/>
                    <a:lstStyle/>
                    <a:p>
                      <a:pPr marL="0" lvl="0" indent="0" algn="l" rtl="0">
                        <a:spcBef>
                          <a:spcPts val="0"/>
                        </a:spcBef>
                        <a:spcAft>
                          <a:spcPts val="0"/>
                        </a:spcAft>
                        <a:buNone/>
                      </a:pPr>
                      <a:r>
                        <a:rPr lang="en" sz="1600"/>
                        <a:t>Districts and nonpublic schools</a:t>
                      </a:r>
                      <a:endParaRPr sz="1600"/>
                    </a:p>
                  </a:txBody>
                  <a:tcPr marL="63500" marR="63500" marT="63500" marB="63500"/>
                </a:tc>
                <a:extLst>
                  <a:ext uri="{0D108BD9-81ED-4DB2-BD59-A6C34878D82A}">
                    <a16:rowId xmlns:a16="http://schemas.microsoft.com/office/drawing/2014/main" val="10002"/>
                  </a:ext>
                </a:extLst>
              </a:tr>
              <a:tr h="1159850">
                <a:tc>
                  <a:txBody>
                    <a:bodyPr/>
                    <a:lstStyle/>
                    <a:p>
                      <a:pPr marL="0" lvl="0" indent="0" algn="l" rtl="0">
                        <a:spcBef>
                          <a:spcPts val="0"/>
                        </a:spcBef>
                        <a:spcAft>
                          <a:spcPts val="0"/>
                        </a:spcAft>
                        <a:buNone/>
                      </a:pPr>
                      <a:r>
                        <a:rPr lang="en" sz="1600"/>
                        <a:t>07/01/23 - 06/30/24 and thereafter</a:t>
                      </a:r>
                      <a:endParaRPr sz="1600"/>
                    </a:p>
                  </a:txBody>
                  <a:tcPr marL="63500" marR="63500" marT="63500" marB="63500"/>
                </a:tc>
                <a:tc>
                  <a:txBody>
                    <a:bodyPr/>
                    <a:lstStyle/>
                    <a:p>
                      <a:pPr marL="0" lvl="0" indent="0" algn="l" rtl="0">
                        <a:spcBef>
                          <a:spcPts val="0"/>
                        </a:spcBef>
                        <a:spcAft>
                          <a:spcPts val="0"/>
                        </a:spcAft>
                        <a:buNone/>
                      </a:pPr>
                      <a:r>
                        <a:rPr lang="en" sz="1600"/>
                        <a:t>Limit carryover for all Title programs to 15% unless granted a waiver by the Department</a:t>
                      </a:r>
                      <a:endParaRPr sz="1600"/>
                    </a:p>
                  </a:txBody>
                  <a:tcPr marL="63500" marR="63500" marT="63500" marB="63500"/>
                </a:tc>
                <a:tc>
                  <a:txBody>
                    <a:bodyPr/>
                    <a:lstStyle/>
                    <a:p>
                      <a:pPr marL="0" lvl="0" indent="0" algn="l" rtl="0">
                        <a:spcBef>
                          <a:spcPts val="0"/>
                        </a:spcBef>
                        <a:spcAft>
                          <a:spcPts val="0"/>
                        </a:spcAft>
                        <a:buNone/>
                      </a:pPr>
                      <a:r>
                        <a:rPr lang="en" sz="1600" dirty="0"/>
                        <a:t>Districts</a:t>
                      </a:r>
                      <a:endParaRPr sz="1600" dirty="0"/>
                    </a:p>
                  </a:txBody>
                  <a:tcPr marL="63500" marR="63500" marT="63500" marB="63500"/>
                </a:tc>
                <a:extLst>
                  <a:ext uri="{0D108BD9-81ED-4DB2-BD59-A6C34878D82A}">
                    <a16:rowId xmlns:a16="http://schemas.microsoft.com/office/drawing/2014/main" val="10003"/>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34"/>
          <p:cNvSpPr txBox="1">
            <a:spLocks noGrp="1"/>
          </p:cNvSpPr>
          <p:nvPr>
            <p:ph type="title"/>
          </p:nvPr>
        </p:nvSpPr>
        <p:spPr>
          <a:xfrm>
            <a:off x="228600" y="377200"/>
            <a:ext cx="2103300" cy="4372800"/>
          </a:xfrm>
        </p:spPr>
        <p:txBody>
          <a:bodyPr spcFirstLastPara="1" wrap="square" lIns="91425" tIns="91425" rIns="91425" bIns="91425" anchor="t" anchorCtr="0">
            <a:normAutofit/>
          </a:bodyPr>
          <a:lstStyle/>
          <a:p>
            <a:pPr lvl="0"/>
            <a:r>
              <a:rPr lang="en-US"/>
              <a:t>Some</a:t>
            </a:r>
          </a:p>
          <a:p>
            <a:pPr lvl="0"/>
            <a:r>
              <a:rPr lang="en-US"/>
              <a:t>Frequently Asked Questions</a:t>
            </a:r>
          </a:p>
        </p:txBody>
      </p:sp>
      <p:sp>
        <p:nvSpPr>
          <p:cNvPr id="207" name="Google Shape;207;p34"/>
          <p:cNvSpPr txBox="1">
            <a:spLocks noGrp="1"/>
          </p:cNvSpPr>
          <p:nvPr>
            <p:ph type="body" idx="1"/>
          </p:nvPr>
        </p:nvSpPr>
        <p:spPr>
          <a:xfrm>
            <a:off x="2816350" y="377200"/>
            <a:ext cx="6099000" cy="4382400"/>
          </a:xfrm>
        </p:spPr>
        <p:txBody>
          <a:bodyPr spcFirstLastPara="1" wrap="square" lIns="91425" tIns="91425" rIns="91425" bIns="91425" anchor="t" anchorCtr="0">
            <a:noAutofit/>
          </a:bodyPr>
          <a:lstStyle/>
          <a:p>
            <a:pPr marL="101600" lvl="0" indent="0">
              <a:buNone/>
            </a:pPr>
            <a:r>
              <a:rPr lang="en-US" dirty="0"/>
              <a:t>The Department will put out an FAQ on these and other questions:</a:t>
            </a:r>
          </a:p>
          <a:p>
            <a:pPr lvl="0"/>
            <a:r>
              <a:rPr lang="en-US" dirty="0"/>
              <a:t>What happens if the public and nonpublic school have difficulty agreeing on the delivery of services?</a:t>
            </a:r>
          </a:p>
          <a:p>
            <a:pPr lvl="0"/>
            <a:r>
              <a:rPr lang="en-US" dirty="0"/>
              <a:t>What can be done if there is money left for equitable share toward the end of the year and the nonpublic school does not need it for services?</a:t>
            </a:r>
          </a:p>
          <a:p>
            <a:pPr lvl="0"/>
            <a:r>
              <a:rPr lang="en-US" dirty="0"/>
              <a:t>How will we apply for the waivers?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35"/>
          <p:cNvSpPr txBox="1">
            <a:spLocks noGrp="1"/>
          </p:cNvSpPr>
          <p:nvPr>
            <p:ph type="title"/>
          </p:nvPr>
        </p:nvSpPr>
        <p:spPr>
          <a:xfrm>
            <a:off x="511425" y="373761"/>
            <a:ext cx="3517200" cy="1175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Questions and Additional Guidance</a:t>
            </a:r>
            <a:endParaRPr/>
          </a:p>
        </p:txBody>
      </p:sp>
      <p:sp>
        <p:nvSpPr>
          <p:cNvPr id="213" name="Google Shape;213;p35"/>
          <p:cNvSpPr txBox="1">
            <a:spLocks noGrp="1"/>
          </p:cNvSpPr>
          <p:nvPr>
            <p:ph type="body" idx="1"/>
          </p:nvPr>
        </p:nvSpPr>
        <p:spPr>
          <a:xfrm>
            <a:off x="511425" y="1626750"/>
            <a:ext cx="3517200" cy="3143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If you have questions, please contact us:</a:t>
            </a:r>
            <a:endParaRPr/>
          </a:p>
          <a:p>
            <a:pPr marL="457200" lvl="0" indent="-304800" algn="l" rtl="0">
              <a:spcBef>
                <a:spcPts val="600"/>
              </a:spcBef>
              <a:spcAft>
                <a:spcPts val="0"/>
              </a:spcAft>
              <a:buSzPts val="1200"/>
              <a:buChar char="●"/>
            </a:pPr>
            <a:r>
              <a:rPr lang="en"/>
              <a:t>Steve Crew at </a:t>
            </a:r>
            <a:r>
              <a:rPr lang="en" u="sng">
                <a:solidFill>
                  <a:schemeClr val="hlink"/>
                </a:solidFill>
                <a:hlinkClick r:id="rId3"/>
              </a:rPr>
              <a:t>steve.crew@iowa.gov</a:t>
            </a:r>
            <a:endParaRPr/>
          </a:p>
          <a:p>
            <a:pPr marL="457200" lvl="0" indent="-304800" algn="l" rtl="0">
              <a:spcBef>
                <a:spcPts val="0"/>
              </a:spcBef>
              <a:spcAft>
                <a:spcPts val="0"/>
              </a:spcAft>
              <a:buSzPts val="1200"/>
              <a:buChar char="●"/>
            </a:pPr>
            <a:r>
              <a:rPr lang="en"/>
              <a:t>Janell Brandhorst at </a:t>
            </a:r>
            <a:r>
              <a:rPr lang="en" u="sng">
                <a:solidFill>
                  <a:schemeClr val="hlink"/>
                </a:solidFill>
                <a:hlinkClick r:id="rId4"/>
              </a:rPr>
              <a:t>janell.brandhorst@iowa.gov</a:t>
            </a:r>
            <a:endParaRPr/>
          </a:p>
          <a:p>
            <a:pPr marL="0" lvl="0" indent="0" algn="l" rtl="0">
              <a:spcBef>
                <a:spcPts val="600"/>
              </a:spcBef>
              <a:spcAft>
                <a:spcPts val="0"/>
              </a:spcAft>
              <a:buNone/>
            </a:pPr>
            <a:endParaRPr/>
          </a:p>
          <a:p>
            <a:pPr marL="0" lvl="0" indent="0" algn="l" rtl="0">
              <a:spcBef>
                <a:spcPts val="600"/>
              </a:spcBef>
              <a:spcAft>
                <a:spcPts val="600"/>
              </a:spcAft>
              <a:buNone/>
            </a:pPr>
            <a:r>
              <a:rPr lang="en"/>
              <a:t>For additional guidance and information, please visit the Department's </a:t>
            </a:r>
            <a:r>
              <a:rPr lang="en" u="sng">
                <a:solidFill>
                  <a:schemeClr val="hlink"/>
                </a:solidFill>
                <a:hlinkClick r:id="rId5"/>
              </a:rPr>
              <a:t>Every Student Succeeds Act Guidance and Allocations webpage</a:t>
            </a:r>
            <a:r>
              <a:rPr lang="en"/>
              <a:t>.</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19"/>
          <p:cNvSpPr txBox="1">
            <a:spLocks noGrp="1"/>
          </p:cNvSpPr>
          <p:nvPr>
            <p:ph type="title"/>
          </p:nvPr>
        </p:nvSpPr>
        <p:spPr>
          <a:xfrm>
            <a:off x="646573" y="800100"/>
            <a:ext cx="3246900" cy="1189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Carryover Limits and Unused Equitable Services</a:t>
            </a:r>
            <a:endParaRPr dirty="0"/>
          </a:p>
        </p:txBody>
      </p:sp>
      <p:sp>
        <p:nvSpPr>
          <p:cNvPr id="116" name="Google Shape;116;p19"/>
          <p:cNvSpPr txBox="1">
            <a:spLocks noGrp="1"/>
          </p:cNvSpPr>
          <p:nvPr>
            <p:ph type="body" idx="2"/>
          </p:nvPr>
        </p:nvSpPr>
        <p:spPr>
          <a:xfrm>
            <a:off x="646650" y="2252850"/>
            <a:ext cx="3246900" cy="2090700"/>
          </a:xfrm>
          <a:prstGeom prst="rect">
            <a:avLst/>
          </a:prstGeom>
        </p:spPr>
        <p:txBody>
          <a:bodyPr spcFirstLastPara="1" wrap="square" lIns="68575" tIns="34275" rIns="68575" bIns="34275" anchor="t" anchorCtr="0">
            <a:noAutofit/>
          </a:bodyPr>
          <a:lstStyle/>
          <a:p>
            <a:pPr marL="0" lvl="0" indent="0" algn="l" rtl="0">
              <a:spcBef>
                <a:spcPts val="500"/>
              </a:spcBef>
              <a:spcAft>
                <a:spcPts val="0"/>
              </a:spcAft>
              <a:buNone/>
            </a:pPr>
            <a:r>
              <a:rPr lang="en"/>
              <a:t>This presentation’s purpose is to provide districts and nonpublic schools with information on the new caps to carryover for federal title programs effective July 1, 2023 (Fiscal Year [FY] 2024) and its impact on nonpublic schools’ ability to carry forward unused equitable services.</a:t>
            </a:r>
            <a:endParaRPr/>
          </a:p>
        </p:txBody>
      </p:sp>
      <p:sp>
        <p:nvSpPr>
          <p:cNvPr id="115" name="Google Shape;115;p19"/>
          <p:cNvSpPr txBox="1">
            <a:spLocks noGrp="1"/>
          </p:cNvSpPr>
          <p:nvPr>
            <p:ph type="body" idx="1"/>
          </p:nvPr>
        </p:nvSpPr>
        <p:spPr>
          <a:xfrm>
            <a:off x="5130225" y="800100"/>
            <a:ext cx="3470700" cy="3543300"/>
          </a:xfrm>
          <a:prstGeom prst="rect">
            <a:avLst/>
          </a:prstGeom>
        </p:spPr>
        <p:txBody>
          <a:bodyPr spcFirstLastPara="1" wrap="square" lIns="91425" tIns="91425" rIns="91425" bIns="91425" anchor="t" anchorCtr="0">
            <a:noAutofit/>
          </a:bodyPr>
          <a:lstStyle/>
          <a:p>
            <a:pPr marL="457200" lvl="0" indent="-342900" algn="l" rtl="0">
              <a:spcBef>
                <a:spcPts val="600"/>
              </a:spcBef>
              <a:spcAft>
                <a:spcPts val="0"/>
              </a:spcAft>
              <a:buSzPts val="1800"/>
              <a:buAutoNum type="arabicPeriod"/>
            </a:pPr>
            <a:r>
              <a:rPr lang="en"/>
              <a:t>Introduction</a:t>
            </a:r>
            <a:endParaRPr/>
          </a:p>
          <a:p>
            <a:pPr marL="457200" lvl="0" indent="-342900" algn="l" rtl="0">
              <a:spcBef>
                <a:spcPts val="600"/>
              </a:spcBef>
              <a:spcAft>
                <a:spcPts val="0"/>
              </a:spcAft>
              <a:buSzPts val="1800"/>
              <a:buAutoNum type="arabicPeriod"/>
            </a:pPr>
            <a:r>
              <a:rPr lang="en"/>
              <a:t>Carryover Limits</a:t>
            </a:r>
            <a:endParaRPr/>
          </a:p>
          <a:p>
            <a:pPr marL="457200" lvl="0" indent="-342900" algn="l" rtl="0">
              <a:spcBef>
                <a:spcPts val="600"/>
              </a:spcBef>
              <a:spcAft>
                <a:spcPts val="0"/>
              </a:spcAft>
              <a:buSzPts val="1800"/>
              <a:buAutoNum type="arabicPeriod"/>
            </a:pPr>
            <a:r>
              <a:rPr lang="en"/>
              <a:t>Effect on Nonpublic Equitable Services</a:t>
            </a:r>
            <a:endParaRPr/>
          </a:p>
          <a:p>
            <a:pPr marL="457200" lvl="0" indent="-342900" algn="l" rtl="0">
              <a:spcBef>
                <a:spcPts val="600"/>
              </a:spcBef>
              <a:spcAft>
                <a:spcPts val="0"/>
              </a:spcAft>
              <a:buSzPts val="1800"/>
              <a:buAutoNum type="arabicPeriod"/>
            </a:pPr>
            <a:r>
              <a:rPr lang="en"/>
              <a:t>Timeline</a:t>
            </a:r>
            <a:endParaRPr/>
          </a:p>
          <a:p>
            <a:pPr marL="457200" lvl="0" indent="-342900" algn="l" rtl="0">
              <a:spcBef>
                <a:spcPts val="600"/>
              </a:spcBef>
              <a:spcAft>
                <a:spcPts val="0"/>
              </a:spcAft>
              <a:buSzPts val="1800"/>
              <a:buAutoNum type="arabicPeriod"/>
            </a:pPr>
            <a:r>
              <a:rPr lang="en"/>
              <a:t>Questions and Additional Guidance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20"/>
          <p:cNvSpPr txBox="1">
            <a:spLocks noGrp="1"/>
          </p:cNvSpPr>
          <p:nvPr>
            <p:ph type="title"/>
          </p:nvPr>
        </p:nvSpPr>
        <p:spPr>
          <a:xfrm>
            <a:off x="628650" y="1849175"/>
            <a:ext cx="7886700" cy="14451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1. Introduction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1"/>
          <p:cNvSpPr txBox="1">
            <a:spLocks noGrp="1"/>
          </p:cNvSpPr>
          <p:nvPr>
            <p:ph type="title"/>
          </p:nvPr>
        </p:nvSpPr>
        <p:spPr>
          <a:xfrm>
            <a:off x="228600" y="377200"/>
            <a:ext cx="2103300" cy="43728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New Carryover Rules</a:t>
            </a:r>
            <a:endParaRPr/>
          </a:p>
        </p:txBody>
      </p:sp>
      <p:sp>
        <p:nvSpPr>
          <p:cNvPr id="127" name="Google Shape;127;p21"/>
          <p:cNvSpPr txBox="1">
            <a:spLocks noGrp="1"/>
          </p:cNvSpPr>
          <p:nvPr>
            <p:ph type="body" idx="1"/>
          </p:nvPr>
        </p:nvSpPr>
        <p:spPr>
          <a:xfrm>
            <a:off x="2816350" y="377200"/>
            <a:ext cx="6099000" cy="4382400"/>
          </a:xfrm>
          <a:prstGeom prst="rect">
            <a:avLst/>
          </a:prstGeom>
        </p:spPr>
        <p:txBody>
          <a:bodyPr spcFirstLastPara="1" wrap="square" lIns="91425" tIns="91425" rIns="91425" bIns="91425" anchor="t" anchorCtr="0">
            <a:noAutofit/>
          </a:bodyPr>
          <a:lstStyle/>
          <a:p>
            <a:pPr marL="0" lvl="0" indent="0" algn="l" rtl="0">
              <a:lnSpc>
                <a:spcPct val="90000"/>
              </a:lnSpc>
              <a:spcBef>
                <a:spcPts val="500"/>
              </a:spcBef>
              <a:spcAft>
                <a:spcPts val="0"/>
              </a:spcAft>
              <a:buNone/>
            </a:pPr>
            <a:r>
              <a:rPr lang="en" sz="1900" b="1"/>
              <a:t>Currently</a:t>
            </a:r>
            <a:endParaRPr sz="1900" b="1"/>
          </a:p>
          <a:p>
            <a:pPr marL="457200" lvl="0" indent="-336550" algn="l" rtl="0">
              <a:lnSpc>
                <a:spcPct val="90000"/>
              </a:lnSpc>
              <a:spcBef>
                <a:spcPts val="500"/>
              </a:spcBef>
              <a:spcAft>
                <a:spcPts val="0"/>
              </a:spcAft>
              <a:buSzPts val="1700"/>
              <a:buChar char="●"/>
            </a:pPr>
            <a:r>
              <a:rPr lang="en" sz="1900"/>
              <a:t>While Title I, Part A of the Elementary and Secondary Education Act (ESEA), as amended by the Every Student Succeeds Act (ESSA),* currently caps the amount a district with an annual allocation of more than $50,000 may carryover without an approved waiver, no formal cap in place for the other ESEA programs.</a:t>
            </a:r>
            <a:endParaRPr sz="1900"/>
          </a:p>
          <a:p>
            <a:pPr marL="0" lvl="0" indent="0" algn="l" rtl="0">
              <a:lnSpc>
                <a:spcPct val="90000"/>
              </a:lnSpc>
              <a:spcBef>
                <a:spcPts val="500"/>
              </a:spcBef>
              <a:spcAft>
                <a:spcPts val="0"/>
              </a:spcAft>
              <a:buNone/>
            </a:pPr>
            <a:r>
              <a:rPr lang="en" sz="1900" b="1"/>
              <a:t>Beginning FY 2024</a:t>
            </a:r>
            <a:r>
              <a:rPr lang="en" sz="1900"/>
              <a:t> </a:t>
            </a:r>
            <a:endParaRPr sz="1900"/>
          </a:p>
          <a:p>
            <a:pPr marL="457200" lvl="0" indent="-336550" algn="l" rtl="0">
              <a:lnSpc>
                <a:spcPct val="90000"/>
              </a:lnSpc>
              <a:spcBef>
                <a:spcPts val="500"/>
              </a:spcBef>
              <a:spcAft>
                <a:spcPts val="0"/>
              </a:spcAft>
              <a:buSzPts val="1700"/>
              <a:buChar char="●"/>
            </a:pPr>
            <a:r>
              <a:rPr lang="en" sz="1900"/>
              <a:t>Pursuant to its authority under the ESEA, the Department will implement a similar cap for all Title programs effective FY 2024 (July 1, 2023 to June 30, 2024). </a:t>
            </a:r>
            <a:endParaRPr sz="1900"/>
          </a:p>
          <a:p>
            <a:pPr marL="457200" lvl="0" indent="0" algn="l" rtl="0">
              <a:lnSpc>
                <a:spcPct val="90000"/>
              </a:lnSpc>
              <a:spcBef>
                <a:spcPts val="500"/>
              </a:spcBef>
              <a:spcAft>
                <a:spcPts val="0"/>
              </a:spcAft>
              <a:buNone/>
            </a:pPr>
            <a:endParaRPr sz="1700"/>
          </a:p>
        </p:txBody>
      </p:sp>
      <p:sp>
        <p:nvSpPr>
          <p:cNvPr id="128" name="Google Shape;128;p21"/>
          <p:cNvSpPr txBox="1">
            <a:spLocks noGrp="1"/>
          </p:cNvSpPr>
          <p:nvPr>
            <p:ph type="body" idx="2"/>
          </p:nvPr>
        </p:nvSpPr>
        <p:spPr>
          <a:xfrm>
            <a:off x="2816350" y="4750075"/>
            <a:ext cx="5740500" cy="393600"/>
          </a:xfrm>
          <a:prstGeom prst="rect">
            <a:avLst/>
          </a:prstGeom>
        </p:spPr>
        <p:txBody>
          <a:bodyPr spcFirstLastPara="1" wrap="square" lIns="68575" tIns="34275" rIns="68575" bIns="34275" anchor="ctr" anchorCtr="0">
            <a:normAutofit/>
          </a:bodyPr>
          <a:lstStyle/>
          <a:p>
            <a:pPr marL="0" lvl="0" indent="0" algn="l" rtl="0">
              <a:spcBef>
                <a:spcPts val="500"/>
              </a:spcBef>
              <a:spcAft>
                <a:spcPts val="0"/>
              </a:spcAft>
              <a:buNone/>
            </a:pPr>
            <a:r>
              <a:rPr lang="en"/>
              <a:t>*Here forward “ESEA” should be taken to mean “ESEA, as amended by the ESSA.”</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2"/>
          <p:cNvSpPr txBox="1">
            <a:spLocks noGrp="1"/>
          </p:cNvSpPr>
          <p:nvPr>
            <p:ph type="title"/>
          </p:nvPr>
        </p:nvSpPr>
        <p:spPr>
          <a:xfrm>
            <a:off x="228600" y="377200"/>
            <a:ext cx="2103300" cy="43728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Which Federal Title Programs?</a:t>
            </a:r>
            <a:endParaRPr/>
          </a:p>
        </p:txBody>
      </p:sp>
      <p:sp>
        <p:nvSpPr>
          <p:cNvPr id="134" name="Google Shape;134;p22"/>
          <p:cNvSpPr txBox="1">
            <a:spLocks noGrp="1"/>
          </p:cNvSpPr>
          <p:nvPr>
            <p:ph type="body" idx="1"/>
          </p:nvPr>
        </p:nvSpPr>
        <p:spPr>
          <a:xfrm>
            <a:off x="2816350" y="377200"/>
            <a:ext cx="6099000" cy="4382400"/>
          </a:xfrm>
          <a:prstGeom prst="rect">
            <a:avLst/>
          </a:prstGeom>
        </p:spPr>
        <p:txBody>
          <a:bodyPr spcFirstLastPara="1" wrap="square" lIns="91425" tIns="91425" rIns="91425" bIns="91425" anchor="t" anchorCtr="0">
            <a:noAutofit/>
          </a:bodyPr>
          <a:lstStyle/>
          <a:p>
            <a:pPr marL="457200" lvl="0" indent="-355600" algn="l" rtl="0">
              <a:spcBef>
                <a:spcPts val="500"/>
              </a:spcBef>
              <a:spcAft>
                <a:spcPts val="0"/>
              </a:spcAft>
              <a:buSzPts val="2000"/>
              <a:buChar char="●"/>
            </a:pPr>
            <a:r>
              <a:rPr lang="en"/>
              <a:t>Title I</a:t>
            </a:r>
            <a:endParaRPr/>
          </a:p>
          <a:p>
            <a:pPr marL="914400" lvl="1" indent="-342900" algn="l" rtl="0">
              <a:spcBef>
                <a:spcPts val="500"/>
              </a:spcBef>
              <a:spcAft>
                <a:spcPts val="0"/>
              </a:spcAft>
              <a:buSzPts val="1800"/>
              <a:buChar char="○"/>
            </a:pPr>
            <a:r>
              <a:rPr lang="en" u="sng">
                <a:solidFill>
                  <a:schemeClr val="hlink"/>
                </a:solidFill>
                <a:hlinkClick r:id="rId3"/>
              </a:rPr>
              <a:t>Title I, Part A – Basic Programs</a:t>
            </a:r>
            <a:endParaRPr/>
          </a:p>
          <a:p>
            <a:pPr marL="914400" lvl="1" indent="-342900" algn="l" rtl="0">
              <a:spcBef>
                <a:spcPts val="500"/>
              </a:spcBef>
              <a:spcAft>
                <a:spcPts val="0"/>
              </a:spcAft>
              <a:buSzPts val="1800"/>
              <a:buChar char="○"/>
            </a:pPr>
            <a:r>
              <a:rPr lang="en" sz="1800" u="sng">
                <a:solidFill>
                  <a:schemeClr val="hlink"/>
                </a:solidFill>
                <a:hlinkClick r:id="rId4"/>
              </a:rPr>
              <a:t>Title </a:t>
            </a:r>
            <a:r>
              <a:rPr lang="en" sz="1800" u="sng">
                <a:solidFill>
                  <a:schemeClr val="hlink"/>
                </a:solidFill>
                <a:hlinkClick r:id="rId4"/>
              </a:rPr>
              <a:t>I, Section 1003 – School Improvement</a:t>
            </a:r>
            <a:endParaRPr sz="1800"/>
          </a:p>
          <a:p>
            <a:pPr marL="914400" lvl="1" indent="-342900" algn="l" rtl="0">
              <a:spcBef>
                <a:spcPts val="500"/>
              </a:spcBef>
              <a:spcAft>
                <a:spcPts val="0"/>
              </a:spcAft>
              <a:buSzPts val="1800"/>
              <a:buChar char="○"/>
            </a:pPr>
            <a:r>
              <a:rPr lang="en" sz="1800" u="sng">
                <a:solidFill>
                  <a:schemeClr val="hlink"/>
                </a:solidFill>
                <a:hlinkClick r:id="rId5"/>
              </a:rPr>
              <a:t>Title I, Part C – Education of Migratory Children</a:t>
            </a:r>
            <a:endParaRPr sz="1800"/>
          </a:p>
          <a:p>
            <a:pPr marL="914400" lvl="1" indent="-342900" algn="l" rtl="0">
              <a:spcBef>
                <a:spcPts val="500"/>
              </a:spcBef>
              <a:spcAft>
                <a:spcPts val="0"/>
              </a:spcAft>
              <a:buSzPts val="1800"/>
              <a:buChar char="○"/>
            </a:pPr>
            <a:r>
              <a:rPr lang="en" sz="1800" u="sng">
                <a:solidFill>
                  <a:schemeClr val="hlink"/>
                </a:solidFill>
                <a:hlinkClick r:id="rId6"/>
              </a:rPr>
              <a:t>Title I, Part D, Subpart 1 – Neglected and Delinquent</a:t>
            </a:r>
            <a:r>
              <a:rPr lang="en"/>
              <a:t> (State Education Agencies)</a:t>
            </a:r>
            <a:endParaRPr sz="1800"/>
          </a:p>
          <a:p>
            <a:pPr marL="914400" lvl="1" indent="-342900" algn="l" rtl="0">
              <a:spcBef>
                <a:spcPts val="500"/>
              </a:spcBef>
              <a:spcAft>
                <a:spcPts val="0"/>
              </a:spcAft>
              <a:buSzPts val="1800"/>
              <a:buChar char="○"/>
            </a:pPr>
            <a:r>
              <a:rPr lang="en" sz="1800" u="sng">
                <a:solidFill>
                  <a:schemeClr val="hlink"/>
                </a:solidFill>
                <a:hlinkClick r:id="rId7"/>
              </a:rPr>
              <a:t>Title I, Part D, Subpart 2 – Neglected and Delinquent</a:t>
            </a:r>
            <a:r>
              <a:rPr lang="en"/>
              <a:t> (Local Education Agencies)</a:t>
            </a:r>
            <a:endParaRPr sz="1800"/>
          </a:p>
          <a:p>
            <a:pPr marL="457200" lvl="0" indent="-355600" algn="l" rtl="0">
              <a:spcBef>
                <a:spcPts val="500"/>
              </a:spcBef>
              <a:spcAft>
                <a:spcPts val="0"/>
              </a:spcAft>
              <a:buSzPts val="2000"/>
              <a:buChar char="●"/>
            </a:pPr>
            <a:r>
              <a:rPr lang="en" u="sng">
                <a:solidFill>
                  <a:schemeClr val="hlink"/>
                </a:solidFill>
                <a:hlinkClick r:id="rId8"/>
              </a:rPr>
              <a:t>Title II, Part A – Supporting Effective Instruction</a:t>
            </a:r>
            <a:endParaRPr/>
          </a:p>
          <a:p>
            <a:pPr marL="457200" lvl="0" indent="-355600" algn="l" rtl="0">
              <a:spcBef>
                <a:spcPts val="500"/>
              </a:spcBef>
              <a:spcAft>
                <a:spcPts val="0"/>
              </a:spcAft>
              <a:buSzPts val="2000"/>
              <a:buChar char="●"/>
            </a:pPr>
            <a:r>
              <a:rPr lang="en"/>
              <a:t>Title III</a:t>
            </a:r>
            <a:endParaRPr/>
          </a:p>
          <a:p>
            <a:pPr marL="914400" lvl="1" indent="-342900" algn="l" rtl="0">
              <a:spcBef>
                <a:spcPts val="500"/>
              </a:spcBef>
              <a:spcAft>
                <a:spcPts val="0"/>
              </a:spcAft>
              <a:buSzPts val="1800"/>
              <a:buChar char="○"/>
            </a:pPr>
            <a:r>
              <a:rPr lang="en" u="sng">
                <a:solidFill>
                  <a:schemeClr val="hlink"/>
                </a:solidFill>
                <a:hlinkClick r:id="rId9"/>
              </a:rPr>
              <a:t>Title III – English Learners</a:t>
            </a:r>
            <a:endParaRPr/>
          </a:p>
          <a:p>
            <a:pPr marL="914400" lvl="1" indent="-342900" algn="l" rtl="0">
              <a:spcBef>
                <a:spcPts val="500"/>
              </a:spcBef>
              <a:spcAft>
                <a:spcPts val="0"/>
              </a:spcAft>
              <a:buSzPts val="1800"/>
              <a:buChar char="○"/>
            </a:pPr>
            <a:r>
              <a:rPr lang="en" u="sng">
                <a:solidFill>
                  <a:schemeClr val="hlink"/>
                </a:solidFill>
                <a:hlinkClick r:id="rId10"/>
              </a:rPr>
              <a:t>Title III – Immigrant Students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3"/>
          <p:cNvSpPr txBox="1">
            <a:spLocks noGrp="1"/>
          </p:cNvSpPr>
          <p:nvPr>
            <p:ph type="title"/>
          </p:nvPr>
        </p:nvSpPr>
        <p:spPr>
          <a:xfrm>
            <a:off x="228600" y="377200"/>
            <a:ext cx="2103300" cy="43728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dirty="0">
                <a:solidFill>
                  <a:schemeClr val="lt1"/>
                </a:solidFill>
              </a:rPr>
              <a:t>Which Federal Title Programs? (continued)</a:t>
            </a:r>
            <a:endParaRPr lang="en" dirty="0"/>
          </a:p>
        </p:txBody>
      </p:sp>
      <p:sp>
        <p:nvSpPr>
          <p:cNvPr id="141" name="Google Shape;141;p23"/>
          <p:cNvSpPr txBox="1">
            <a:spLocks noGrp="1"/>
          </p:cNvSpPr>
          <p:nvPr>
            <p:ph type="body" idx="1"/>
          </p:nvPr>
        </p:nvSpPr>
        <p:spPr>
          <a:xfrm>
            <a:off x="2816350" y="377200"/>
            <a:ext cx="6099000" cy="4382400"/>
          </a:xfrm>
          <a:prstGeom prst="rect">
            <a:avLst/>
          </a:prstGeom>
        </p:spPr>
        <p:txBody>
          <a:bodyPr spcFirstLastPara="1" wrap="square" lIns="91425" tIns="91425" rIns="91425" bIns="91425" anchor="t" anchorCtr="0">
            <a:noAutofit/>
          </a:bodyPr>
          <a:lstStyle/>
          <a:p>
            <a:pPr marL="457200" lvl="0" indent="-355600" algn="l" rtl="0">
              <a:spcBef>
                <a:spcPts val="500"/>
              </a:spcBef>
              <a:spcAft>
                <a:spcPts val="0"/>
              </a:spcAft>
              <a:buSzPts val="2000"/>
              <a:buChar char="●"/>
            </a:pPr>
            <a:r>
              <a:rPr lang="en"/>
              <a:t>Title IV</a:t>
            </a:r>
            <a:endParaRPr/>
          </a:p>
          <a:p>
            <a:pPr marL="914400" lvl="1" indent="-342900" algn="l" rtl="0">
              <a:spcBef>
                <a:spcPts val="500"/>
              </a:spcBef>
              <a:spcAft>
                <a:spcPts val="0"/>
              </a:spcAft>
              <a:buSzPts val="1800"/>
              <a:buChar char="○"/>
            </a:pPr>
            <a:r>
              <a:rPr lang="en" u="sng">
                <a:solidFill>
                  <a:schemeClr val="hlink"/>
                </a:solidFill>
                <a:hlinkClick r:id="rId3"/>
              </a:rPr>
              <a:t>Title IV, Part A – Student Support and Academic Enrichment</a:t>
            </a:r>
            <a:endParaRPr/>
          </a:p>
          <a:p>
            <a:pPr marL="914400" lvl="1" indent="-342900" algn="l" rtl="0">
              <a:spcBef>
                <a:spcPts val="500"/>
              </a:spcBef>
              <a:spcAft>
                <a:spcPts val="0"/>
              </a:spcAft>
              <a:buSzPts val="1800"/>
              <a:buChar char="○"/>
            </a:pPr>
            <a:r>
              <a:rPr lang="en" u="sng">
                <a:solidFill>
                  <a:schemeClr val="hlink"/>
                </a:solidFill>
                <a:hlinkClick r:id="rId4"/>
              </a:rPr>
              <a:t>Title IV, Part B – 21st Century Community Learning Centers</a:t>
            </a:r>
            <a:endParaRPr/>
          </a:p>
          <a:p>
            <a:pPr marL="457200" lvl="0" indent="-355600" algn="l" rtl="0">
              <a:spcBef>
                <a:spcPts val="500"/>
              </a:spcBef>
              <a:spcAft>
                <a:spcPts val="0"/>
              </a:spcAft>
              <a:buSzPts val="2000"/>
              <a:buChar char="●"/>
            </a:pPr>
            <a:r>
              <a:rPr lang="en"/>
              <a:t>Title V</a:t>
            </a:r>
            <a:endParaRPr/>
          </a:p>
          <a:p>
            <a:pPr marL="914400" lvl="1" indent="-342900" algn="l" rtl="0">
              <a:spcBef>
                <a:spcPts val="500"/>
              </a:spcBef>
              <a:spcAft>
                <a:spcPts val="0"/>
              </a:spcAft>
              <a:buSzPts val="1800"/>
              <a:buChar char="○"/>
            </a:pPr>
            <a:r>
              <a:rPr lang="en" u="sng">
                <a:solidFill>
                  <a:schemeClr val="hlink"/>
                </a:solidFill>
                <a:hlinkClick r:id="rId5"/>
              </a:rPr>
              <a:t>Title V, Part B, Subpart 1 – Small, Rural School Achievement Program</a:t>
            </a:r>
            <a:endParaRPr/>
          </a:p>
          <a:p>
            <a:pPr marL="914400" lvl="1" indent="-342900" algn="l" rtl="0">
              <a:spcBef>
                <a:spcPts val="500"/>
              </a:spcBef>
              <a:spcAft>
                <a:spcPts val="0"/>
              </a:spcAft>
              <a:buSzPts val="1800"/>
              <a:buChar char="○"/>
            </a:pPr>
            <a:r>
              <a:rPr lang="en" u="sng">
                <a:solidFill>
                  <a:schemeClr val="hlink"/>
                </a:solidFill>
                <a:hlinkClick r:id="rId6"/>
              </a:rPr>
              <a:t>Title V, Part B, Subpart 2 – Rural and Low-Income School Program</a:t>
            </a:r>
            <a:endParaRPr/>
          </a:p>
          <a:p>
            <a:pPr marL="457200" lvl="0" indent="-355600" algn="l" rtl="0">
              <a:spcBef>
                <a:spcPts val="500"/>
              </a:spcBef>
              <a:spcAft>
                <a:spcPts val="0"/>
              </a:spcAft>
              <a:buSzPts val="2000"/>
              <a:buChar char="●"/>
            </a:pPr>
            <a:r>
              <a:rPr lang="en" u="sng">
                <a:solidFill>
                  <a:schemeClr val="hlink"/>
                </a:solidFill>
                <a:hlinkClick r:id="rId7"/>
              </a:rPr>
              <a:t>McKinney-Vento Homeless Education Grants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4"/>
          <p:cNvSpPr txBox="1">
            <a:spLocks noGrp="1"/>
          </p:cNvSpPr>
          <p:nvPr>
            <p:ph type="title"/>
          </p:nvPr>
        </p:nvSpPr>
        <p:spPr>
          <a:xfrm>
            <a:off x="228600" y="377200"/>
            <a:ext cx="2103300" cy="43728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Rationale:</a:t>
            </a:r>
            <a:endParaRPr/>
          </a:p>
          <a:p>
            <a:pPr marL="0" lvl="0" indent="0" algn="l" rtl="0">
              <a:spcBef>
                <a:spcPts val="0"/>
              </a:spcBef>
              <a:spcAft>
                <a:spcPts val="0"/>
              </a:spcAft>
              <a:buNone/>
            </a:pPr>
            <a:r>
              <a:rPr lang="en"/>
              <a:t>System Approach with Flexibility</a:t>
            </a:r>
            <a:endParaRPr/>
          </a:p>
        </p:txBody>
      </p:sp>
      <p:sp>
        <p:nvSpPr>
          <p:cNvPr id="148" name="Google Shape;148;p24"/>
          <p:cNvSpPr txBox="1">
            <a:spLocks noGrp="1"/>
          </p:cNvSpPr>
          <p:nvPr>
            <p:ph type="body" idx="1"/>
          </p:nvPr>
        </p:nvSpPr>
        <p:spPr>
          <a:xfrm>
            <a:off x="2816350" y="377200"/>
            <a:ext cx="6099000" cy="4382400"/>
          </a:xfrm>
          <a:prstGeom prst="rect">
            <a:avLst/>
          </a:prstGeom>
        </p:spPr>
        <p:txBody>
          <a:bodyPr spcFirstLastPara="1" wrap="square" lIns="91425" tIns="91425" rIns="91425" bIns="91425" anchor="t" anchorCtr="0">
            <a:noAutofit/>
          </a:bodyPr>
          <a:lstStyle/>
          <a:p>
            <a:pPr marL="0" lvl="0" indent="0" algn="l" rtl="0">
              <a:lnSpc>
                <a:spcPct val="90000"/>
              </a:lnSpc>
              <a:spcBef>
                <a:spcPts val="500"/>
              </a:spcBef>
              <a:spcAft>
                <a:spcPts val="0"/>
              </a:spcAft>
              <a:buNone/>
            </a:pPr>
            <a:r>
              <a:rPr lang="en" sz="1900" dirty="0"/>
              <a:t>This change will:</a:t>
            </a:r>
            <a:endParaRPr sz="1900" dirty="0"/>
          </a:p>
          <a:p>
            <a:pPr marL="463550" indent="-342900">
              <a:lnSpc>
                <a:spcPct val="90000"/>
              </a:lnSpc>
              <a:buSzPct val="100000"/>
              <a:buFont typeface="Arial" panose="020B0604020202020204" pitchFamily="34" charset="0"/>
              <a:buChar char="•"/>
            </a:pPr>
            <a:r>
              <a:rPr lang="en" sz="1900" dirty="0"/>
              <a:t>Provide more </a:t>
            </a:r>
            <a:r>
              <a:rPr lang="en" sz="1900" b="1" dirty="0"/>
              <a:t>consistency</a:t>
            </a:r>
            <a:r>
              <a:rPr lang="en" sz="1900" dirty="0"/>
              <a:t> across federal programs;</a:t>
            </a:r>
            <a:endParaRPr sz="1900" dirty="0"/>
          </a:p>
          <a:p>
            <a:pPr marL="463550" indent="-342900">
              <a:lnSpc>
                <a:spcPct val="90000"/>
              </a:lnSpc>
              <a:buSzPct val="100000"/>
              <a:buFont typeface="Arial" panose="020B0604020202020204" pitchFamily="34" charset="0"/>
              <a:buChar char="•"/>
            </a:pPr>
            <a:r>
              <a:rPr lang="en" sz="1900" dirty="0"/>
              <a:t>Help ensure that all federal funds are appropriately </a:t>
            </a:r>
            <a:r>
              <a:rPr lang="en" sz="1900" b="1" dirty="0"/>
              <a:t>budgeted and spent</a:t>
            </a:r>
            <a:r>
              <a:rPr lang="en" sz="1900" dirty="0"/>
              <a:t> in a timely manner;</a:t>
            </a:r>
            <a:endParaRPr sz="1900" dirty="0"/>
          </a:p>
          <a:p>
            <a:pPr marL="463550" indent="-342900">
              <a:lnSpc>
                <a:spcPct val="90000"/>
              </a:lnSpc>
              <a:buSzPct val="100000"/>
              <a:buFont typeface="Arial" panose="020B0604020202020204" pitchFamily="34" charset="0"/>
              <a:buChar char="•"/>
            </a:pPr>
            <a:r>
              <a:rPr lang="en" sz="1900" dirty="0"/>
              <a:t>Help the Department implement effective </a:t>
            </a:r>
            <a:r>
              <a:rPr lang="en" sz="1900" b="1" dirty="0"/>
              <a:t>risk assessment and monitoring</a:t>
            </a:r>
            <a:r>
              <a:rPr lang="en" sz="1900" dirty="0"/>
              <a:t> practices required by the U.S. Department of Education (USED);</a:t>
            </a:r>
            <a:endParaRPr sz="1900" dirty="0"/>
          </a:p>
          <a:p>
            <a:pPr marL="463550" indent="-342900">
              <a:lnSpc>
                <a:spcPct val="90000"/>
              </a:lnSpc>
              <a:buSzPct val="100000"/>
              <a:buFont typeface="Arial" panose="020B0604020202020204" pitchFamily="34" charset="0"/>
              <a:buChar char="•"/>
            </a:pPr>
            <a:r>
              <a:rPr lang="en" sz="1900" dirty="0"/>
              <a:t>Prevent accrual of large amounts of </a:t>
            </a:r>
            <a:r>
              <a:rPr lang="en" sz="1900" b="1" dirty="0"/>
              <a:t>unused nonpublic shares</a:t>
            </a:r>
            <a:r>
              <a:rPr lang="en" sz="1900" dirty="0"/>
              <a:t> of services; and</a:t>
            </a:r>
            <a:endParaRPr sz="1900" dirty="0"/>
          </a:p>
          <a:p>
            <a:pPr marL="463550" indent="-342900">
              <a:lnSpc>
                <a:spcPct val="90000"/>
              </a:lnSpc>
              <a:buSzPct val="100000"/>
              <a:buFont typeface="Arial" panose="020B0604020202020204" pitchFamily="34" charset="0"/>
              <a:buChar char="•"/>
            </a:pPr>
            <a:r>
              <a:rPr lang="en" sz="1900" dirty="0"/>
              <a:t>Still allow districts to apply for a </a:t>
            </a:r>
            <a:r>
              <a:rPr lang="en" sz="1900" b="1" dirty="0"/>
              <a:t>waiver</a:t>
            </a:r>
            <a:r>
              <a:rPr lang="en" sz="1900" dirty="0"/>
              <a:t> of the cap in circumstances where more time is needed to complete spending.</a:t>
            </a:r>
            <a:endParaRPr sz="1900" dirty="0"/>
          </a:p>
          <a:p>
            <a:pPr marL="1257300" lvl="0" indent="-342900" algn="l" rtl="0">
              <a:lnSpc>
                <a:spcPct val="90000"/>
              </a:lnSpc>
              <a:spcBef>
                <a:spcPts val="500"/>
              </a:spcBef>
              <a:spcAft>
                <a:spcPts val="0"/>
              </a:spcAft>
              <a:buFont typeface="Arial" panose="020B0604020202020204" pitchFamily="34" charset="0"/>
              <a:buChar char="•"/>
            </a:pPr>
            <a:endParaRPr sz="1900" dirty="0"/>
          </a:p>
        </p:txBody>
      </p:sp>
      <p:sp>
        <p:nvSpPr>
          <p:cNvPr id="149" name="Google Shape;149;p24"/>
          <p:cNvSpPr txBox="1">
            <a:spLocks noGrp="1"/>
          </p:cNvSpPr>
          <p:nvPr>
            <p:ph type="body" idx="2"/>
          </p:nvPr>
        </p:nvSpPr>
        <p:spPr>
          <a:xfrm>
            <a:off x="2816350" y="4750075"/>
            <a:ext cx="5740500" cy="393600"/>
          </a:xfrm>
          <a:prstGeom prst="rect">
            <a:avLst/>
          </a:prstGeom>
        </p:spPr>
        <p:txBody>
          <a:bodyPr spcFirstLastPara="1" wrap="square" lIns="68575" tIns="34275" rIns="68575" bIns="34275" anchor="ctr" anchorCtr="0">
            <a:normAutofit/>
          </a:bodyPr>
          <a:lstStyle/>
          <a:p>
            <a:pPr marL="0" lvl="0" indent="0" algn="l" rtl="0">
              <a:spcBef>
                <a:spcPts val="500"/>
              </a:spcBef>
              <a:spcAft>
                <a:spcPts val="0"/>
              </a:spcAft>
              <a:buNone/>
            </a:pPr>
            <a:r>
              <a:rPr lang="en"/>
              <a:t>*Here forward “ESEA” should be taken to mean “ESEA, as amended by the ESSA.”</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5"/>
          <p:cNvSpPr txBox="1">
            <a:spLocks noGrp="1"/>
          </p:cNvSpPr>
          <p:nvPr>
            <p:ph type="title"/>
          </p:nvPr>
        </p:nvSpPr>
        <p:spPr>
          <a:xfrm>
            <a:off x="628650" y="1848975"/>
            <a:ext cx="7886700" cy="8721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2. Carryover Limits</a:t>
            </a:r>
            <a:endParaRPr/>
          </a:p>
        </p:txBody>
      </p:sp>
      <p:sp>
        <p:nvSpPr>
          <p:cNvPr id="155" name="Google Shape;155;p25"/>
          <p:cNvSpPr txBox="1">
            <a:spLocks noGrp="1"/>
          </p:cNvSpPr>
          <p:nvPr>
            <p:ph type="body" idx="1"/>
          </p:nvPr>
        </p:nvSpPr>
        <p:spPr>
          <a:xfrm>
            <a:off x="628650" y="2571750"/>
            <a:ext cx="7886700" cy="640800"/>
          </a:xfrm>
          <a:prstGeom prst="rect">
            <a:avLst/>
          </a:prstGeom>
        </p:spPr>
        <p:txBody>
          <a:bodyPr spcFirstLastPara="1" wrap="square" lIns="68575" tIns="34275" rIns="68575" bIns="34275" anchor="t" anchorCtr="0">
            <a:normAutofit/>
          </a:bodyPr>
          <a:lstStyle/>
          <a:p>
            <a:pPr marL="0" lvl="0" indent="0" algn="l" rtl="0">
              <a:spcBef>
                <a:spcPts val="0"/>
              </a:spcBef>
              <a:spcAft>
                <a:spcPts val="0"/>
              </a:spcAft>
              <a:buNone/>
            </a:pPr>
            <a:r>
              <a:rPr lang="en"/>
              <a:t>Current Title I, Part A Carryover Limit</a:t>
            </a:r>
            <a:endParaRPr/>
          </a:p>
          <a:p>
            <a:pPr marL="0" lvl="0" indent="0" algn="l" rtl="0">
              <a:spcBef>
                <a:spcPts val="0"/>
              </a:spcBef>
              <a:spcAft>
                <a:spcPts val="0"/>
              </a:spcAft>
              <a:buNone/>
            </a:pPr>
            <a:r>
              <a:rPr lang="en"/>
              <a:t>New Carryover Limits Effective FY 2024</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6"/>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Current Title I, Part A Carryover Limit of 15%</a:t>
            </a:r>
            <a:endParaRPr/>
          </a:p>
        </p:txBody>
      </p:sp>
      <p:sp>
        <p:nvSpPr>
          <p:cNvPr id="161" name="Google Shape;161;p26"/>
          <p:cNvSpPr txBox="1">
            <a:spLocks noGrp="1"/>
          </p:cNvSpPr>
          <p:nvPr>
            <p:ph type="body" idx="1"/>
          </p:nvPr>
        </p:nvSpPr>
        <p:spPr>
          <a:prstGeom prst="rect">
            <a:avLst/>
          </a:prstGeom>
        </p:spPr>
        <p:txBody>
          <a:bodyPr spcFirstLastPara="1" wrap="square" lIns="91425" tIns="91425" rIns="91425" bIns="91425" anchor="t" anchorCtr="0">
            <a:noAutofit/>
          </a:bodyPr>
          <a:lstStyle/>
          <a:p>
            <a:pPr marL="457200" lvl="0" indent="-355600" algn="l" rtl="0">
              <a:spcBef>
                <a:spcPts val="500"/>
              </a:spcBef>
              <a:spcAft>
                <a:spcPts val="0"/>
              </a:spcAft>
              <a:buSzPts val="2000"/>
              <a:buChar char="●"/>
            </a:pPr>
            <a:r>
              <a:rPr lang="en" dirty="0"/>
              <a:t>Section 1127 of the ESEA prohibits any district from carrying over more than 15% of its Title I, Part A allocation if they have an allocation over $50,000 without an approved waiver from the Iowa Department of Education (Department). </a:t>
            </a:r>
            <a:endParaRPr dirty="0"/>
          </a:p>
          <a:p>
            <a:pPr marL="457200" lvl="0" indent="-355600" algn="l" rtl="0">
              <a:spcBef>
                <a:spcPts val="500"/>
              </a:spcBef>
              <a:spcAft>
                <a:spcPts val="0"/>
              </a:spcAft>
              <a:buSzPts val="2000"/>
              <a:buChar char="●"/>
            </a:pPr>
            <a:r>
              <a:rPr lang="en" dirty="0"/>
              <a:t>A district may apply for such a waiver once every three years.</a:t>
            </a:r>
            <a:endParaRPr dirty="0"/>
          </a:p>
          <a:p>
            <a:pPr marL="0" lvl="0" indent="0" algn="l" rtl="0">
              <a:spcBef>
                <a:spcPts val="500"/>
              </a:spcBef>
              <a:spcAft>
                <a:spcPts val="0"/>
              </a:spcAft>
              <a:buNone/>
            </a:pPr>
            <a:endParaRPr dirty="0"/>
          </a:p>
          <a:p>
            <a:pPr marL="0" lvl="0" indent="0" algn="l" rtl="0">
              <a:spcBef>
                <a:spcPts val="500"/>
              </a:spcBef>
              <a:spcAft>
                <a:spcPts val="0"/>
              </a:spcAft>
              <a:buNone/>
            </a:pPr>
            <a:r>
              <a:rPr lang="en" i="1" dirty="0"/>
              <a:t>NB: This provision has been waived by the USED due to COVID-19 but will not continue to be waived.</a:t>
            </a:r>
            <a:endParaRPr i="1" dirty="0"/>
          </a:p>
        </p:txBody>
      </p:sp>
      <p:sp>
        <p:nvSpPr>
          <p:cNvPr id="2" name="Text Placeholder 1">
            <a:extLst>
              <a:ext uri="{FF2B5EF4-FFF2-40B4-BE49-F238E27FC236}">
                <a16:creationId xmlns:a16="http://schemas.microsoft.com/office/drawing/2014/main" id="{1C4E6E1E-9E4E-A640-B1BE-96704B2585A6}"/>
              </a:ext>
            </a:extLst>
          </p:cNvPr>
          <p:cNvSpPr>
            <a:spLocks noGrp="1"/>
          </p:cNvSpPr>
          <p:nvPr>
            <p:ph type="body" idx="2"/>
          </p:nvPr>
        </p:nvSpPr>
        <p:spPr/>
        <p:txBody>
          <a:bodyPr/>
          <a:lstStyle/>
          <a:p>
            <a:pPr marL="165100" indent="0">
              <a:buNone/>
            </a:pPr>
            <a:r>
              <a:rPr lang="en-US" dirty="0"/>
              <a:t>Note bene (NB): Note well. </a:t>
            </a:r>
          </a:p>
        </p:txBody>
      </p:sp>
    </p:spTree>
  </p:cSld>
  <p:clrMapOvr>
    <a:masterClrMapping/>
  </p:clrMapOvr>
</p:sld>
</file>

<file path=ppt/theme/theme1.xml><?xml version="1.0" encoding="utf-8"?>
<a:theme xmlns:a="http://schemas.openxmlformats.org/drawingml/2006/main" name="IDOE Dark Blue Template (Updated 01-07-22)">
  <a:themeElements>
    <a:clrScheme name="IDE Colors">
      <a:dk1>
        <a:srgbClr val="012A56"/>
      </a:dk1>
      <a:lt1>
        <a:srgbClr val="FFFFFF"/>
      </a:lt1>
      <a:dk2>
        <a:srgbClr val="00457A"/>
      </a:dk2>
      <a:lt2>
        <a:srgbClr val="CCCCCC"/>
      </a:lt2>
      <a:accent1>
        <a:srgbClr val="012A56"/>
      </a:accent1>
      <a:accent2>
        <a:srgbClr val="2C618B"/>
      </a:accent2>
      <a:accent3>
        <a:srgbClr val="48658F"/>
      </a:accent3>
      <a:accent4>
        <a:srgbClr val="3D85C6"/>
      </a:accent4>
      <a:accent5>
        <a:srgbClr val="6FA8DC"/>
      </a:accent5>
      <a:accent6>
        <a:srgbClr val="C0C0C0"/>
      </a:accent6>
      <a:hlink>
        <a:srgbClr val="0000FF"/>
      </a:hlink>
      <a:folHlink>
        <a:srgbClr val="00457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1385</Words>
  <Application>Microsoft Macintosh PowerPoint</Application>
  <PresentationFormat>On-screen Show (16:9)</PresentationFormat>
  <Paragraphs>103</Paragraphs>
  <Slides>18</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Noto Sans Symbols</vt:lpstr>
      <vt:lpstr>Arial</vt:lpstr>
      <vt:lpstr>Roboto</vt:lpstr>
      <vt:lpstr>Courier New</vt:lpstr>
      <vt:lpstr>IDOE Dark Blue Template (Updated 01-07-22)</vt:lpstr>
      <vt:lpstr>Carryover Limits and Unused Equitable Services January 11, 2022</vt:lpstr>
      <vt:lpstr>Carryover Limits and Unused Equitable Services</vt:lpstr>
      <vt:lpstr>1. Introduction</vt:lpstr>
      <vt:lpstr>New Carryover Rules</vt:lpstr>
      <vt:lpstr>Which Federal Title Programs?</vt:lpstr>
      <vt:lpstr>Which Federal Title Programs? (continued)</vt:lpstr>
      <vt:lpstr>Rationale: System Approach with Flexibility</vt:lpstr>
      <vt:lpstr>2. Carryover Limits</vt:lpstr>
      <vt:lpstr>Current Title I, Part A Carryover Limit of 15%</vt:lpstr>
      <vt:lpstr>“</vt:lpstr>
      <vt:lpstr>New Carryover Limits Effective Fiscal Year 2024</vt:lpstr>
      <vt:lpstr>3. Effect on Nonpublic Equitable Services</vt:lpstr>
      <vt:lpstr>Nonpublic Equitable Services</vt:lpstr>
      <vt:lpstr>Carry Over of Unused Service</vt:lpstr>
      <vt:lpstr>4. Timeline</vt:lpstr>
      <vt:lpstr>Timeline </vt:lpstr>
      <vt:lpstr>Some Frequently Asked Questions</vt:lpstr>
      <vt:lpstr>Questions and Additional Guidance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Carryover Limits and Unused Equitable Services January 11, 2022</dc:title>
  <cp:lastModifiedBy>Hannah M. Walsh-West</cp:lastModifiedBy>
  <cp:revision>1</cp:revision>
  <dcterms:modified xsi:type="dcterms:W3CDTF">2022-01-11T21:06:18Z</dcterms:modified>
</cp:coreProperties>
</file>