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embeddedFontLst>
    <p:embeddedFont>
      <p:font typeface="Roboto" panose="02000000000000000000" pitchFamily="2"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C05B1C-D760-A544-84C0-AFF10BBB74D0}" v="11" dt="2021-10-25T20:15:01.705"/>
  </p1510:revLst>
</p1510:revInfo>
</file>

<file path=ppt/tableStyles.xml><?xml version="1.0" encoding="utf-8"?>
<a:tblStyleLst xmlns:a="http://schemas.openxmlformats.org/drawingml/2006/main" def="{1279A3AB-70CD-4946-809A-18F95733F950}">
  <a:tblStyle styleId="{1279A3AB-70CD-4946-809A-18F95733F950}" styleName="Table_0">
    <a:wholeTbl>
      <a:tcTxStyle b="off" i="off">
        <a:font>
          <a:latin typeface="Segoe UI"/>
          <a:ea typeface="Segoe UI"/>
          <a:cs typeface="Segoe UI"/>
        </a:font>
        <a:schemeClr val="dk1"/>
      </a:tcTxStyle>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op>
            <a:ln w="9525" cap="flat" cmpd="sng">
              <a:solidFill>
                <a:schemeClr val="accent3"/>
              </a:solidFill>
              <a:prstDash val="solid"/>
              <a:round/>
              <a:headEnd type="none" w="sm" len="sm"/>
              <a:tailEnd type="none" w="sm" len="sm"/>
            </a:ln>
          </a:top>
          <a:bottom>
            <a:ln w="9525" cap="flat" cmpd="sng">
              <a:solidFill>
                <a:schemeClr val="accent3"/>
              </a:solidFill>
              <a:prstDash val="solid"/>
              <a:round/>
              <a:headEnd type="none" w="sm" len="sm"/>
              <a:tailEnd type="none" w="sm" len="sm"/>
            </a:ln>
          </a:bottom>
        </a:tcBdr>
      </a:tcStyle>
    </a:band1H>
    <a:band2H>
      <a:tcTxStyle b="off" i="off"/>
      <a:tcStyle>
        <a:tcBdr/>
      </a:tcStyle>
    </a:band2H>
    <a:band1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1V>
    <a:band2V>
      <a:tcTxStyle b="off" i="off"/>
      <a:tcStyle>
        <a:tcBdr>
          <a:left>
            <a:ln w="9525" cap="flat" cmpd="sng">
              <a:solidFill>
                <a:schemeClr val="accent3"/>
              </a:solidFill>
              <a:prstDash val="solid"/>
              <a:round/>
              <a:headEnd type="none" w="sm" len="sm"/>
              <a:tailEnd type="none" w="sm" len="sm"/>
            </a:ln>
          </a:left>
          <a:right>
            <a:ln w="9525" cap="flat" cmpd="sng">
              <a:solidFill>
                <a:schemeClr val="accent3"/>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3"/>
              </a:solidFill>
              <a:prstDash val="solid"/>
              <a:round/>
              <a:headEnd type="none" w="sm" len="sm"/>
              <a:tailEnd type="none" w="sm" len="sm"/>
            </a:ln>
          </a:top>
        </a:tcBdr>
      </a:tcStyle>
    </a:lastRow>
    <a:seCell>
      <a:tcTxStyle b="off" i="off"/>
      <a:tcStyle>
        <a:tcBdr/>
      </a:tcStyle>
    </a:seCell>
    <a:swCell>
      <a:tcTxStyle b="off" i="off"/>
      <a:tcStyle>
        <a:tcBdr/>
      </a:tcStyle>
    </a:swCell>
    <a:firstRow>
      <a:tcTxStyle b="on" i="off">
        <a:font>
          <a:latin typeface="Segoe UI"/>
          <a:ea typeface="Segoe UI"/>
          <a:cs typeface="Segoe UI"/>
        </a:font>
        <a:schemeClr val="lt1"/>
      </a:tcTxStyle>
      <a:tcStyle>
        <a:tcBdr/>
        <a:fill>
          <a:solidFill>
            <a:schemeClr val="accent3"/>
          </a:solidFill>
        </a:fill>
      </a:tcStyle>
    </a:firstRow>
    <a:neCell>
      <a:tcTxStyle b="off" i="off"/>
      <a:tcStyle>
        <a:tcBdr/>
      </a:tcStyle>
    </a:neCell>
    <a:nwCell>
      <a:tcTxStyle b="off" i="off"/>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70"/>
    <p:restoredTop sz="62551"/>
  </p:normalViewPr>
  <p:slideViewPr>
    <p:cSldViewPr snapToGrid="0">
      <p:cViewPr>
        <p:scale>
          <a:sx n="140" d="100"/>
          <a:sy n="140" d="100"/>
        </p:scale>
        <p:origin x="504" y="14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Walsh-West" userId="08ffbb9cc6099188" providerId="LiveId" clId="{70C05B1C-D760-A544-84C0-AFF10BBB74D0}"/>
    <pc:docChg chg="undo custSel modSld">
      <pc:chgData name="Hannah Walsh-West" userId="08ffbb9cc6099188" providerId="LiveId" clId="{70C05B1C-D760-A544-84C0-AFF10BBB74D0}" dt="2021-10-25T20:17:49.553" v="346" actId="20577"/>
      <pc:docMkLst>
        <pc:docMk/>
      </pc:docMkLst>
      <pc:sldChg chg="modSp mod">
        <pc:chgData name="Hannah Walsh-West" userId="08ffbb9cc6099188" providerId="LiveId" clId="{70C05B1C-D760-A544-84C0-AFF10BBB74D0}" dt="2021-10-22T19:46:11.946" v="1" actId="27636"/>
        <pc:sldMkLst>
          <pc:docMk/>
          <pc:sldMk cId="0" sldId="256"/>
        </pc:sldMkLst>
        <pc:spChg chg="mod">
          <ac:chgData name="Hannah Walsh-West" userId="08ffbb9cc6099188" providerId="LiveId" clId="{70C05B1C-D760-A544-84C0-AFF10BBB74D0}" dt="2021-10-22T19:46:11.946" v="1" actId="27636"/>
          <ac:spMkLst>
            <pc:docMk/>
            <pc:sldMk cId="0" sldId="256"/>
            <ac:spMk id="146" creationId="{00000000-0000-0000-0000-000000000000}"/>
          </ac:spMkLst>
        </pc:spChg>
      </pc:sldChg>
      <pc:sldChg chg="modSp mod modNotes">
        <pc:chgData name="Hannah Walsh-West" userId="08ffbb9cc6099188" providerId="LiveId" clId="{70C05B1C-D760-A544-84C0-AFF10BBB74D0}" dt="2021-10-25T20:14:43.925" v="335" actId="13244"/>
        <pc:sldMkLst>
          <pc:docMk/>
          <pc:sldMk cId="0" sldId="257"/>
        </pc:sldMkLst>
        <pc:spChg chg="ord">
          <ac:chgData name="Hannah Walsh-West" userId="08ffbb9cc6099188" providerId="LiveId" clId="{70C05B1C-D760-A544-84C0-AFF10BBB74D0}" dt="2021-10-25T20:14:43.925" v="335" actId="13244"/>
          <ac:spMkLst>
            <pc:docMk/>
            <pc:sldMk cId="0" sldId="257"/>
            <ac:spMk id="153" creationId="{00000000-0000-0000-0000-000000000000}"/>
          </ac:spMkLst>
        </pc:spChg>
      </pc:sldChg>
      <pc:sldChg chg="modNotes">
        <pc:chgData name="Hannah Walsh-West" userId="08ffbb9cc6099188" providerId="LiveId" clId="{70C05B1C-D760-A544-84C0-AFF10BBB74D0}" dt="2021-10-25T19:24:04.732" v="72"/>
        <pc:sldMkLst>
          <pc:docMk/>
          <pc:sldMk cId="0" sldId="258"/>
        </pc:sldMkLst>
      </pc:sldChg>
      <pc:sldChg chg="modSp mod modNotes modNotesTx">
        <pc:chgData name="Hannah Walsh-West" userId="08ffbb9cc6099188" providerId="LiveId" clId="{70C05B1C-D760-A544-84C0-AFF10BBB74D0}" dt="2021-10-25T20:17:49.553" v="346" actId="20577"/>
        <pc:sldMkLst>
          <pc:docMk/>
          <pc:sldMk cId="0" sldId="259"/>
        </pc:sldMkLst>
        <pc:spChg chg="ord">
          <ac:chgData name="Hannah Walsh-West" userId="08ffbb9cc6099188" providerId="LiveId" clId="{70C05B1C-D760-A544-84C0-AFF10BBB74D0}" dt="2021-10-25T20:14:30.986" v="334" actId="13244"/>
          <ac:spMkLst>
            <pc:docMk/>
            <pc:sldMk cId="0" sldId="259"/>
            <ac:spMk id="165" creationId="{00000000-0000-0000-0000-000000000000}"/>
          </ac:spMkLst>
        </pc:spChg>
      </pc:sldChg>
      <pc:sldChg chg="modNotes modNotesTx">
        <pc:chgData name="Hannah Walsh-West" userId="08ffbb9cc6099188" providerId="LiveId" clId="{70C05B1C-D760-A544-84C0-AFF10BBB74D0}" dt="2021-10-25T20:17:46.430" v="345" actId="20577"/>
        <pc:sldMkLst>
          <pc:docMk/>
          <pc:sldMk cId="0" sldId="260"/>
        </pc:sldMkLst>
      </pc:sldChg>
      <pc:sldChg chg="modNotes">
        <pc:chgData name="Hannah Walsh-West" userId="08ffbb9cc6099188" providerId="LiveId" clId="{70C05B1C-D760-A544-84C0-AFF10BBB74D0}" dt="2021-10-25T19:24:04.732" v="72"/>
        <pc:sldMkLst>
          <pc:docMk/>
          <pc:sldMk cId="0" sldId="261"/>
        </pc:sldMkLst>
      </pc:sldChg>
      <pc:sldChg chg="modNotes modNotesTx">
        <pc:chgData name="Hannah Walsh-West" userId="08ffbb9cc6099188" providerId="LiveId" clId="{70C05B1C-D760-A544-84C0-AFF10BBB74D0}" dt="2021-10-25T20:17:41.184" v="344" actId="20577"/>
        <pc:sldMkLst>
          <pc:docMk/>
          <pc:sldMk cId="0" sldId="262"/>
        </pc:sldMkLst>
      </pc:sldChg>
      <pc:sldChg chg="modNotes modNotesTx">
        <pc:chgData name="Hannah Walsh-West" userId="08ffbb9cc6099188" providerId="LiveId" clId="{70C05B1C-D760-A544-84C0-AFF10BBB74D0}" dt="2021-10-25T20:17:38.586" v="343" actId="20577"/>
        <pc:sldMkLst>
          <pc:docMk/>
          <pc:sldMk cId="0" sldId="263"/>
        </pc:sldMkLst>
      </pc:sldChg>
      <pc:sldChg chg="modNotes modNotesTx">
        <pc:chgData name="Hannah Walsh-West" userId="08ffbb9cc6099188" providerId="LiveId" clId="{70C05B1C-D760-A544-84C0-AFF10BBB74D0}" dt="2021-10-25T20:17:35.403" v="342" actId="20577"/>
        <pc:sldMkLst>
          <pc:docMk/>
          <pc:sldMk cId="0" sldId="264"/>
        </pc:sldMkLst>
      </pc:sldChg>
      <pc:sldChg chg="addSp delSp modSp mod modClrScheme chgLayout modNotes">
        <pc:chgData name="Hannah Walsh-West" userId="08ffbb9cc6099188" providerId="LiveId" clId="{70C05B1C-D760-A544-84C0-AFF10BBB74D0}" dt="2021-10-25T20:13:07.147" v="333" actId="13926"/>
        <pc:sldMkLst>
          <pc:docMk/>
          <pc:sldMk cId="0" sldId="265"/>
        </pc:sldMkLst>
        <pc:spChg chg="add del mod">
          <ac:chgData name="Hannah Walsh-West" userId="08ffbb9cc6099188" providerId="LiveId" clId="{70C05B1C-D760-A544-84C0-AFF10BBB74D0}" dt="2021-10-25T19:52:38.052" v="83" actId="478"/>
          <ac:spMkLst>
            <pc:docMk/>
            <pc:sldMk cId="0" sldId="265"/>
            <ac:spMk id="4" creationId="{0B3E70AE-FA8E-AE49-A123-ACB5D906666B}"/>
          </ac:spMkLst>
        </pc:spChg>
        <pc:spChg chg="mod ord">
          <ac:chgData name="Hannah Walsh-West" userId="08ffbb9cc6099188" providerId="LiveId" clId="{70C05B1C-D760-A544-84C0-AFF10BBB74D0}" dt="2021-10-25T20:10:10.202" v="303" actId="20577"/>
          <ac:spMkLst>
            <pc:docMk/>
            <pc:sldMk cId="0" sldId="265"/>
            <ac:spMk id="202" creationId="{00000000-0000-0000-0000-000000000000}"/>
          </ac:spMkLst>
        </pc:spChg>
        <pc:spChg chg="mod ord">
          <ac:chgData name="Hannah Walsh-West" userId="08ffbb9cc6099188" providerId="LiveId" clId="{70C05B1C-D760-A544-84C0-AFF10BBB74D0}" dt="2021-10-25T20:08:30.433" v="262" actId="14100"/>
          <ac:spMkLst>
            <pc:docMk/>
            <pc:sldMk cId="0" sldId="265"/>
            <ac:spMk id="203" creationId="{00000000-0000-0000-0000-000000000000}"/>
          </ac:spMkLst>
        </pc:spChg>
        <pc:spChg chg="mod ord">
          <ac:chgData name="Hannah Walsh-West" userId="08ffbb9cc6099188" providerId="LiveId" clId="{70C05B1C-D760-A544-84C0-AFF10BBB74D0}" dt="2021-10-25T20:08:22.950" v="258" actId="20577"/>
          <ac:spMkLst>
            <pc:docMk/>
            <pc:sldMk cId="0" sldId="265"/>
            <ac:spMk id="204" creationId="{00000000-0000-0000-0000-000000000000}"/>
          </ac:spMkLst>
        </pc:spChg>
        <pc:graphicFrameChg chg="add del mod modGraphic">
          <ac:chgData name="Hannah Walsh-West" userId="08ffbb9cc6099188" providerId="LiveId" clId="{70C05B1C-D760-A544-84C0-AFF10BBB74D0}" dt="2021-10-22T19:48:55.692" v="29" actId="478"/>
          <ac:graphicFrameMkLst>
            <pc:docMk/>
            <pc:sldMk cId="0" sldId="265"/>
            <ac:graphicFrameMk id="2" creationId="{786B6117-9E26-A94B-9D97-DBA67AED836F}"/>
          </ac:graphicFrameMkLst>
        </pc:graphicFrameChg>
        <pc:graphicFrameChg chg="add mod modGraphic">
          <ac:chgData name="Hannah Walsh-West" userId="08ffbb9cc6099188" providerId="LiveId" clId="{70C05B1C-D760-A544-84C0-AFF10BBB74D0}" dt="2021-10-25T20:13:07.147" v="333" actId="13926"/>
          <ac:graphicFrameMkLst>
            <pc:docMk/>
            <pc:sldMk cId="0" sldId="265"/>
            <ac:graphicFrameMk id="2" creationId="{F0992093-2AA0-EC40-827B-AE54C73E3AB7}"/>
          </ac:graphicFrameMkLst>
        </pc:graphicFrameChg>
        <pc:graphicFrameChg chg="add del mod modGraphic">
          <ac:chgData name="Hannah Walsh-West" userId="08ffbb9cc6099188" providerId="LiveId" clId="{70C05B1C-D760-A544-84C0-AFF10BBB74D0}" dt="2021-10-25T19:23:03.507" v="65" actId="478"/>
          <ac:graphicFrameMkLst>
            <pc:docMk/>
            <pc:sldMk cId="0" sldId="265"/>
            <ac:graphicFrameMk id="3" creationId="{3107D450-1960-B54E-9D67-B6FE70E41F37}"/>
          </ac:graphicFrameMkLst>
        </pc:graphicFrameChg>
        <pc:graphicFrameChg chg="add mod modGraphic">
          <ac:chgData name="Hannah Walsh-West" userId="08ffbb9cc6099188" providerId="LiveId" clId="{70C05B1C-D760-A544-84C0-AFF10BBB74D0}" dt="2021-10-25T20:12:29.914" v="328" actId="13926"/>
          <ac:graphicFrameMkLst>
            <pc:docMk/>
            <pc:sldMk cId="0" sldId="265"/>
            <ac:graphicFrameMk id="5" creationId="{4DE24E9F-CA6E-974D-9ADF-19A956AE29A3}"/>
          </ac:graphicFrameMkLst>
        </pc:graphicFrameChg>
        <pc:picChg chg="del mod">
          <ac:chgData name="Hannah Walsh-West" userId="08ffbb9cc6099188" providerId="LiveId" clId="{70C05B1C-D760-A544-84C0-AFF10BBB74D0}" dt="2021-10-25T19:25:51.585" v="79" actId="478"/>
          <ac:picMkLst>
            <pc:docMk/>
            <pc:sldMk cId="0" sldId="265"/>
            <ac:picMk id="200" creationId="{00000000-0000-0000-0000-000000000000}"/>
          </ac:picMkLst>
        </pc:picChg>
        <pc:picChg chg="del mod">
          <ac:chgData name="Hannah Walsh-West" userId="08ffbb9cc6099188" providerId="LiveId" clId="{70C05B1C-D760-A544-84C0-AFF10BBB74D0}" dt="2021-10-25T19:23:17.886" v="69" actId="478"/>
          <ac:picMkLst>
            <pc:docMk/>
            <pc:sldMk cId="0" sldId="265"/>
            <ac:picMk id="201" creationId="{00000000-0000-0000-0000-000000000000}"/>
          </ac:picMkLst>
        </pc:picChg>
      </pc:sldChg>
      <pc:sldChg chg="modNotes modNotesTx">
        <pc:chgData name="Hannah Walsh-West" userId="08ffbb9cc6099188" providerId="LiveId" clId="{70C05B1C-D760-A544-84C0-AFF10BBB74D0}" dt="2021-10-25T20:17:31.205" v="341" actId="20577"/>
        <pc:sldMkLst>
          <pc:docMk/>
          <pc:sldMk cId="0" sldId="266"/>
        </pc:sldMkLst>
      </pc:sldChg>
      <pc:sldChg chg="modNotes">
        <pc:chgData name="Hannah Walsh-West" userId="08ffbb9cc6099188" providerId="LiveId" clId="{70C05B1C-D760-A544-84C0-AFF10BBB74D0}" dt="2021-10-25T19:24:04.732" v="72"/>
        <pc:sldMkLst>
          <pc:docMk/>
          <pc:sldMk cId="0" sldId="267"/>
        </pc:sldMkLst>
      </pc:sldChg>
      <pc:sldChg chg="modNotes modNotesTx">
        <pc:chgData name="Hannah Walsh-West" userId="08ffbb9cc6099188" providerId="LiveId" clId="{70C05B1C-D760-A544-84C0-AFF10BBB74D0}" dt="2021-10-25T20:17:25.922" v="340" actId="20577"/>
        <pc:sldMkLst>
          <pc:docMk/>
          <pc:sldMk cId="0" sldId="268"/>
        </pc:sldMkLst>
      </pc:sldChg>
      <pc:sldChg chg="modNotes modNotesTx">
        <pc:chgData name="Hannah Walsh-West" userId="08ffbb9cc6099188" providerId="LiveId" clId="{70C05B1C-D760-A544-84C0-AFF10BBB74D0}" dt="2021-10-25T20:17:20.430" v="339" actId="20577"/>
        <pc:sldMkLst>
          <pc:docMk/>
          <pc:sldMk cId="0" sldId="269"/>
        </pc:sldMkLst>
      </pc:sldChg>
      <pc:sldChg chg="modNotes">
        <pc:chgData name="Hannah Walsh-West" userId="08ffbb9cc6099188" providerId="LiveId" clId="{70C05B1C-D760-A544-84C0-AFF10BBB74D0}" dt="2021-10-25T19:24:04.732" v="72"/>
        <pc:sldMkLst>
          <pc:docMk/>
          <pc:sldMk cId="0" sldId="270"/>
        </pc:sldMkLst>
      </pc:sldChg>
      <pc:sldChg chg="modNotes modNotesTx">
        <pc:chgData name="Hannah Walsh-West" userId="08ffbb9cc6099188" providerId="LiveId" clId="{70C05B1C-D760-A544-84C0-AFF10BBB74D0}" dt="2021-10-25T20:17:09.784" v="338" actId="20577"/>
        <pc:sldMkLst>
          <pc:docMk/>
          <pc:sldMk cId="0" sldId="271"/>
        </pc:sldMkLst>
      </pc:sldChg>
      <pc:sldChg chg="modNotes">
        <pc:chgData name="Hannah Walsh-West" userId="08ffbb9cc6099188" providerId="LiveId" clId="{70C05B1C-D760-A544-84C0-AFF10BBB74D0}" dt="2021-10-25T19:24:04.732" v="72"/>
        <pc:sldMkLst>
          <pc:docMk/>
          <pc:sldMk cId="0" sldId="272"/>
        </pc:sldMkLst>
      </pc:sldChg>
      <pc:sldChg chg="modNotes">
        <pc:chgData name="Hannah Walsh-West" userId="08ffbb9cc6099188" providerId="LiveId" clId="{70C05B1C-D760-A544-84C0-AFF10BBB74D0}" dt="2021-10-25T19:24:04.732" v="72"/>
        <pc:sldMkLst>
          <pc:docMk/>
          <pc:sldMk cId="0" sldId="273"/>
        </pc:sldMkLst>
      </pc:sldChg>
      <pc:sldMasterChg chg="delSldLayout">
        <pc:chgData name="Hannah Walsh-West" userId="08ffbb9cc6099188" providerId="LiveId" clId="{70C05B1C-D760-A544-84C0-AFF10BBB74D0}" dt="2021-10-25T19:24:04.705" v="71" actId="2696"/>
        <pc:sldMasterMkLst>
          <pc:docMk/>
          <pc:sldMasterMk cId="0" sldId="2147483669"/>
        </pc:sldMasterMkLst>
        <pc:sldLayoutChg chg="del">
          <pc:chgData name="Hannah Walsh-West" userId="08ffbb9cc6099188" providerId="LiveId" clId="{70C05B1C-D760-A544-84C0-AFF10BBB74D0}" dt="2021-10-25T19:24:04.705" v="71" actId="2696"/>
          <pc:sldLayoutMkLst>
            <pc:docMk/>
            <pc:sldMasterMk cId="0" sldId="2147483669"/>
            <pc:sldLayoutMk cId="0" sldId="214748366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f9f9842226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f9f9842226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f9f9842226_1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f9f9842226_1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f9e92475e9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f9e92475e9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f9e92475e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f9e92475e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endParaRPr dirty="0">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f9e92475e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f9e92475e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90000"/>
              </a:lnSpc>
              <a:spcBef>
                <a:spcPts val="500"/>
              </a:spcBef>
              <a:spcAft>
                <a:spcPts val="0"/>
              </a:spcAft>
              <a:buNone/>
            </a:pPr>
            <a:endParaRPr b="1" u="sng" dirty="0">
              <a:solidFill>
                <a:schemeClr val="dk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f9f9842226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f9f9842226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gf955c4c779_0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7" name="Google Shape;237;gf955c4c779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f955c4c779_0_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f955c4c779_0_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The referenced form is included as Appendix B of the updated MOEquity guidance referenced in bullet #3 on slide 5. We anticipate the submission to the Department will be done through CASA.</a:t>
            </a:r>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f9f9842226_1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f9f9842226_1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f955c4c779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f955c4c779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f955c4c779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f955c4c779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f955c4c779_0_1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f955c4c779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f955c4c779_0_1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f955c4c779_0_1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f955c4c779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f955c4c779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f955c4c779_0_1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f955c4c779_0_1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spcBef>
                <a:spcPts val="50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f955c4c779_0_1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f955c4c779_0_1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spcBef>
                <a:spcPts val="50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f955c4c779_0_1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f955c4c779_0_1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SSA Title Slide">
  <p:cSld name="ESSA Title Slide">
    <p:spTree>
      <p:nvGrpSpPr>
        <p:cNvPr id="1" name="Shape 9"/>
        <p:cNvGrpSpPr/>
        <p:nvPr/>
      </p:nvGrpSpPr>
      <p:grpSpPr>
        <a:xfrm>
          <a:off x="0" y="0"/>
          <a:ext cx="0" cy="0"/>
          <a:chOff x="0" y="0"/>
          <a:chExt cx="0" cy="0"/>
        </a:xfrm>
      </p:grpSpPr>
      <p:sp>
        <p:nvSpPr>
          <p:cNvPr id="10" name="Google Shape;10;p2"/>
          <p:cNvSpPr/>
          <p:nvPr/>
        </p:nvSpPr>
        <p:spPr>
          <a:xfrm>
            <a:off x="517500" y="385103"/>
            <a:ext cx="8626500" cy="37137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100"/>
              <a:buFont typeface="Arial"/>
              <a:buNone/>
            </a:pPr>
            <a:endParaRPr sz="1100" b="0" i="0" u="none" strike="noStrike" cap="none" dirty="0">
              <a:solidFill>
                <a:schemeClr val="lt1"/>
              </a:solidFill>
              <a:latin typeface="Arial"/>
              <a:ea typeface="Arial"/>
              <a:cs typeface="Arial"/>
              <a:sym typeface="Arial"/>
            </a:endParaRPr>
          </a:p>
        </p:txBody>
      </p:sp>
      <p:graphicFrame>
        <p:nvGraphicFramePr>
          <p:cNvPr id="11" name="Google Shape;11;p2"/>
          <p:cNvGraphicFramePr/>
          <p:nvPr/>
        </p:nvGraphicFramePr>
        <p:xfrm>
          <a:off x="-2" y="-46"/>
          <a:ext cx="3000000" cy="3000000"/>
        </p:xfrm>
        <a:graphic>
          <a:graphicData uri="http://schemas.openxmlformats.org/drawingml/2006/table">
            <a:tbl>
              <a:tblPr firstRow="1" bandRow="1">
                <a:noFill/>
                <a:tableStyleId>{1279A3AB-70CD-4946-809A-18F95733F950}</a:tableStyleId>
              </a:tblPr>
              <a:tblGrid>
                <a:gridCol w="176525">
                  <a:extLst>
                    <a:ext uri="{9D8B030D-6E8A-4147-A177-3AD203B41FA5}">
                      <a16:colId xmlns:a16="http://schemas.microsoft.com/office/drawing/2014/main" val="20000"/>
                    </a:ext>
                  </a:extLst>
                </a:gridCol>
              </a:tblGrid>
              <a:tr h="74397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dk1"/>
                    </a:solidFill>
                  </a:tcPr>
                </a:tc>
                <a:extLst>
                  <a:ext uri="{0D108BD9-81ED-4DB2-BD59-A6C34878D82A}">
                    <a16:rowId xmlns:a16="http://schemas.microsoft.com/office/drawing/2014/main" val="10000"/>
                  </a:ext>
                </a:extLst>
              </a:tr>
              <a:tr h="7568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769BC2"/>
                    </a:solidFill>
                  </a:tcPr>
                </a:tc>
                <a:extLst>
                  <a:ext uri="{0D108BD9-81ED-4DB2-BD59-A6C34878D82A}">
                    <a16:rowId xmlns:a16="http://schemas.microsoft.com/office/drawing/2014/main" val="10001"/>
                  </a:ext>
                </a:extLst>
              </a:tr>
              <a:tr h="76962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688EB4"/>
                    </a:solidFill>
                  </a:tcPr>
                </a:tc>
                <a:extLst>
                  <a:ext uri="{0D108BD9-81ED-4DB2-BD59-A6C34878D82A}">
                    <a16:rowId xmlns:a16="http://schemas.microsoft.com/office/drawing/2014/main" val="10002"/>
                  </a:ext>
                </a:extLst>
              </a:tr>
              <a:tr h="8081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7B9EC4"/>
                    </a:solidFill>
                  </a:tcPr>
                </a:tc>
                <a:extLst>
                  <a:ext uri="{0D108BD9-81ED-4DB2-BD59-A6C34878D82A}">
                    <a16:rowId xmlns:a16="http://schemas.microsoft.com/office/drawing/2014/main" val="10003"/>
                  </a:ext>
                </a:extLst>
              </a:tr>
              <a:tr h="75680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52769C"/>
                    </a:solidFill>
                  </a:tcPr>
                </a:tc>
                <a:extLst>
                  <a:ext uri="{0D108BD9-81ED-4DB2-BD59-A6C34878D82A}">
                    <a16:rowId xmlns:a16="http://schemas.microsoft.com/office/drawing/2014/main" val="10004"/>
                  </a:ext>
                </a:extLst>
              </a:tr>
              <a:tr h="731150">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8658F"/>
                    </a:solidFill>
                  </a:tcPr>
                </a:tc>
                <a:extLst>
                  <a:ext uri="{0D108BD9-81ED-4DB2-BD59-A6C34878D82A}">
                    <a16:rowId xmlns:a16="http://schemas.microsoft.com/office/drawing/2014/main" val="10005"/>
                  </a:ext>
                </a:extLst>
              </a:tr>
              <a:tr h="577225">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dirty="0">
                        <a:latin typeface="Arial"/>
                        <a:ea typeface="Arial"/>
                        <a:cs typeface="Arial"/>
                        <a:sym typeface="Arial"/>
                      </a:endParaRPr>
                    </a:p>
                  </a:txBody>
                  <a:tcPr marL="68600" marR="68600" marT="34300" marB="343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AEAEAE"/>
                    </a:solidFill>
                  </a:tcPr>
                </a:tc>
                <a:extLst>
                  <a:ext uri="{0D108BD9-81ED-4DB2-BD59-A6C34878D82A}">
                    <a16:rowId xmlns:a16="http://schemas.microsoft.com/office/drawing/2014/main" val="10006"/>
                  </a:ext>
                </a:extLst>
              </a:tr>
            </a:tbl>
          </a:graphicData>
        </a:graphic>
      </p:graphicFrame>
      <p:pic>
        <p:nvPicPr>
          <p:cNvPr id="12" name="Google Shape;12;p2"/>
          <p:cNvPicPr preferRelativeResize="0"/>
          <p:nvPr/>
        </p:nvPicPr>
        <p:blipFill rotWithShape="1">
          <a:blip r:embed="rId2">
            <a:alphaModFix/>
          </a:blip>
          <a:srcRect/>
          <a:stretch/>
        </p:blipFill>
        <p:spPr>
          <a:xfrm>
            <a:off x="7543800" y="3780743"/>
            <a:ext cx="1126440" cy="1145880"/>
          </a:xfrm>
          <a:prstGeom prst="rect">
            <a:avLst/>
          </a:prstGeom>
          <a:noFill/>
          <a:ln>
            <a:noFill/>
          </a:ln>
        </p:spPr>
      </p:pic>
      <p:grpSp>
        <p:nvGrpSpPr>
          <p:cNvPr id="13" name="Google Shape;13;p2"/>
          <p:cNvGrpSpPr/>
          <p:nvPr/>
        </p:nvGrpSpPr>
        <p:grpSpPr>
          <a:xfrm>
            <a:off x="1122300" y="1411438"/>
            <a:ext cx="6899400" cy="1803706"/>
            <a:chOff x="1122300" y="1530758"/>
            <a:chExt cx="6899400" cy="2004118"/>
          </a:xfrm>
        </p:grpSpPr>
        <p:sp>
          <p:nvSpPr>
            <p:cNvPr id="14" name="Google Shape;14;p2"/>
            <p:cNvSpPr/>
            <p:nvPr/>
          </p:nvSpPr>
          <p:spPr>
            <a:xfrm>
              <a:off x="1122300" y="1530758"/>
              <a:ext cx="6899400" cy="1631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None/>
              </a:pPr>
              <a:r>
                <a:rPr lang="en" sz="5000" b="0" i="0" u="none" strike="noStrike" cap="none" dirty="0">
                  <a:solidFill>
                    <a:schemeClr val="lt1"/>
                  </a:solidFill>
                  <a:latin typeface="Arial"/>
                  <a:ea typeface="Arial"/>
                  <a:cs typeface="Arial"/>
                  <a:sym typeface="Arial"/>
                </a:rPr>
                <a:t>Every Student Succeeds Act</a:t>
              </a:r>
              <a:endParaRPr dirty="0"/>
            </a:p>
          </p:txBody>
        </p:sp>
        <p:sp>
          <p:nvSpPr>
            <p:cNvPr id="15" name="Google Shape;15;p2"/>
            <p:cNvSpPr/>
            <p:nvPr/>
          </p:nvSpPr>
          <p:spPr>
            <a:xfrm>
              <a:off x="1122300" y="3026976"/>
              <a:ext cx="6225300" cy="5079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 sz="2700" b="0" i="0" u="none" strike="noStrike" cap="none" dirty="0">
                  <a:solidFill>
                    <a:srgbClr val="FDE263"/>
                  </a:solidFill>
                  <a:latin typeface="Arial"/>
                  <a:ea typeface="Arial"/>
                  <a:cs typeface="Arial"/>
                  <a:sym typeface="Arial"/>
                </a:rPr>
                <a:t>in Iowa</a:t>
              </a:r>
              <a:endParaRPr dirty="0"/>
            </a:p>
          </p:txBody>
        </p:sp>
      </p:grpSp>
      <p:sp>
        <p:nvSpPr>
          <p:cNvPr id="16" name="Google Shape;16;p2"/>
          <p:cNvSpPr txBox="1">
            <a:spLocks noGrp="1"/>
          </p:cNvSpPr>
          <p:nvPr>
            <p:ph type="title"/>
          </p:nvPr>
        </p:nvSpPr>
        <p:spPr>
          <a:xfrm>
            <a:off x="517500" y="4225978"/>
            <a:ext cx="6830100" cy="7005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500"/>
              </a:spcBef>
              <a:spcAft>
                <a:spcPts val="0"/>
              </a:spcAft>
              <a:buSzPts val="1100"/>
              <a:buNone/>
              <a:defRPr>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only + Topics">
  <p:cSld name="TITLE_ONLY_1">
    <p:spTree>
      <p:nvGrpSpPr>
        <p:cNvPr id="1" name="Shape 55"/>
        <p:cNvGrpSpPr/>
        <p:nvPr/>
      </p:nvGrpSpPr>
      <p:grpSpPr>
        <a:xfrm>
          <a:off x="0" y="0"/>
          <a:ext cx="0" cy="0"/>
          <a:chOff x="0" y="0"/>
          <a:chExt cx="0" cy="0"/>
        </a:xfrm>
      </p:grpSpPr>
      <p:sp>
        <p:nvSpPr>
          <p:cNvPr id="56" name="Google Shape;56;p11"/>
          <p:cNvSpPr/>
          <p:nvPr/>
        </p:nvSpPr>
        <p:spPr>
          <a:xfrm>
            <a:off x="-32075" y="0"/>
            <a:ext cx="26229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57" name="Google Shape;57;p11"/>
          <p:cNvSpPr txBox="1">
            <a:spLocks noGrp="1"/>
          </p:cNvSpPr>
          <p:nvPr>
            <p:ph type="title"/>
          </p:nvPr>
        </p:nvSpPr>
        <p:spPr>
          <a:xfrm>
            <a:off x="232225" y="380100"/>
            <a:ext cx="2094300" cy="43833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58" name="Google Shape;58;p11"/>
          <p:cNvSpPr txBox="1">
            <a:spLocks noGrp="1"/>
          </p:cNvSpPr>
          <p:nvPr>
            <p:ph type="body" idx="1"/>
          </p:nvPr>
        </p:nvSpPr>
        <p:spPr>
          <a:xfrm>
            <a:off x="2925375" y="380075"/>
            <a:ext cx="548700" cy="6222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dk1"/>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59" name="Google Shape;59;p11"/>
          <p:cNvSpPr txBox="1">
            <a:spLocks noGrp="1"/>
          </p:cNvSpPr>
          <p:nvPr>
            <p:ph type="body" idx="2"/>
          </p:nvPr>
        </p:nvSpPr>
        <p:spPr>
          <a:xfrm>
            <a:off x="3527534" y="385508"/>
            <a:ext cx="5155800" cy="622200"/>
          </a:xfrm>
          <a:prstGeom prst="rect">
            <a:avLst/>
          </a:prstGeom>
          <a:solidFill>
            <a:schemeClr val="dk1"/>
          </a:solidFill>
          <a:ln>
            <a:noFill/>
          </a:ln>
        </p:spPr>
        <p:txBody>
          <a:bodyPr spcFirstLastPara="1" wrap="square" lIns="68575" tIns="34275" rIns="68575" bIns="34275" anchor="ctr" anchorCtr="0">
            <a:noAutofit/>
          </a:bodyPr>
          <a:lstStyle>
            <a:lvl1pPr marL="457200" lvl="0" indent="-228600" algn="l">
              <a:lnSpc>
                <a:spcPct val="90000"/>
              </a:lnSpc>
              <a:spcBef>
                <a:spcPts val="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60" name="Google Shape;60;p11"/>
          <p:cNvSpPr txBox="1">
            <a:spLocks noGrp="1"/>
          </p:cNvSpPr>
          <p:nvPr>
            <p:ph type="body" idx="3"/>
          </p:nvPr>
        </p:nvSpPr>
        <p:spPr>
          <a:xfrm>
            <a:off x="2925375" y="1121701"/>
            <a:ext cx="548700" cy="6222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61" name="Google Shape;61;p11"/>
          <p:cNvSpPr txBox="1">
            <a:spLocks noGrp="1"/>
          </p:cNvSpPr>
          <p:nvPr>
            <p:ph type="body" idx="4"/>
          </p:nvPr>
        </p:nvSpPr>
        <p:spPr>
          <a:xfrm>
            <a:off x="3527534" y="1089770"/>
            <a:ext cx="5081100" cy="669300"/>
          </a:xfrm>
          <a:prstGeom prst="rect">
            <a:avLst/>
          </a:prstGeom>
          <a:solidFill>
            <a:schemeClr val="dk2"/>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62" name="Google Shape;62;p11"/>
          <p:cNvSpPr txBox="1">
            <a:spLocks noGrp="1"/>
          </p:cNvSpPr>
          <p:nvPr>
            <p:ph type="body" idx="5"/>
          </p:nvPr>
        </p:nvSpPr>
        <p:spPr>
          <a:xfrm>
            <a:off x="2925375" y="1848314"/>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accent2"/>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63" name="Google Shape;63;p11"/>
          <p:cNvSpPr txBox="1">
            <a:spLocks noGrp="1"/>
          </p:cNvSpPr>
          <p:nvPr>
            <p:ph type="body" idx="6"/>
          </p:nvPr>
        </p:nvSpPr>
        <p:spPr>
          <a:xfrm>
            <a:off x="3527534" y="1840863"/>
            <a:ext cx="5029200" cy="669300"/>
          </a:xfrm>
          <a:prstGeom prst="rect">
            <a:avLst/>
          </a:prstGeom>
          <a:solidFill>
            <a:schemeClr val="accent3"/>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64" name="Google Shape;64;p11"/>
          <p:cNvSpPr txBox="1">
            <a:spLocks noGrp="1"/>
          </p:cNvSpPr>
          <p:nvPr>
            <p:ph type="body" idx="7"/>
          </p:nvPr>
        </p:nvSpPr>
        <p:spPr>
          <a:xfrm>
            <a:off x="2925375" y="2591957"/>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accent3"/>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65" name="Google Shape;65;p11"/>
          <p:cNvSpPr txBox="1">
            <a:spLocks noGrp="1"/>
          </p:cNvSpPr>
          <p:nvPr>
            <p:ph type="body" idx="8"/>
          </p:nvPr>
        </p:nvSpPr>
        <p:spPr>
          <a:xfrm>
            <a:off x="3527534" y="2591957"/>
            <a:ext cx="4918200" cy="669300"/>
          </a:xfrm>
          <a:prstGeom prst="rect">
            <a:avLst/>
          </a:prstGeom>
          <a:solidFill>
            <a:schemeClr val="accent4"/>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66" name="Google Shape;66;p11"/>
          <p:cNvSpPr txBox="1">
            <a:spLocks noGrp="1"/>
          </p:cNvSpPr>
          <p:nvPr>
            <p:ph type="body" idx="9"/>
          </p:nvPr>
        </p:nvSpPr>
        <p:spPr>
          <a:xfrm>
            <a:off x="2925375" y="3343050"/>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chemeClr val="accent5"/>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67" name="Google Shape;67;p11"/>
          <p:cNvSpPr txBox="1">
            <a:spLocks noGrp="1"/>
          </p:cNvSpPr>
          <p:nvPr>
            <p:ph type="body" idx="13"/>
          </p:nvPr>
        </p:nvSpPr>
        <p:spPr>
          <a:xfrm>
            <a:off x="3527534" y="3343050"/>
            <a:ext cx="4821900" cy="669300"/>
          </a:xfrm>
          <a:prstGeom prst="rect">
            <a:avLst/>
          </a:prstGeom>
          <a:solidFill>
            <a:schemeClr val="accent5"/>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68" name="Google Shape;68;p11"/>
          <p:cNvSpPr txBox="1">
            <a:spLocks noGrp="1"/>
          </p:cNvSpPr>
          <p:nvPr>
            <p:ph type="body" idx="14"/>
          </p:nvPr>
        </p:nvSpPr>
        <p:spPr>
          <a:xfrm>
            <a:off x="2925375" y="4094143"/>
            <a:ext cx="548700" cy="669300"/>
          </a:xfrm>
          <a:prstGeom prst="rect">
            <a:avLst/>
          </a:prstGeom>
          <a:noFill/>
          <a:ln>
            <a:noFill/>
          </a:ln>
        </p:spPr>
        <p:txBody>
          <a:bodyPr spcFirstLastPara="1" wrap="square" lIns="68575" tIns="34275" rIns="68575" bIns="34275" anchor="ctr" anchorCtr="0">
            <a:noAutofit/>
          </a:bodyPr>
          <a:lstStyle>
            <a:lvl1pPr marL="457200" lvl="0" indent="-228600" algn="r">
              <a:lnSpc>
                <a:spcPct val="90000"/>
              </a:lnSpc>
              <a:spcBef>
                <a:spcPts val="500"/>
              </a:spcBef>
              <a:spcAft>
                <a:spcPts val="0"/>
              </a:spcAft>
              <a:buSzPts val="1800"/>
              <a:buNone/>
              <a:defRPr sz="2300">
                <a:solidFill>
                  <a:srgbClr val="999999"/>
                </a:solidFill>
              </a:defRPr>
            </a:lvl1pPr>
            <a:lvl2pPr marL="914400" lvl="1" indent="-311150" algn="l">
              <a:lnSpc>
                <a:spcPct val="90000"/>
              </a:lnSpc>
              <a:spcBef>
                <a:spcPts val="500"/>
              </a:spcBef>
              <a:spcAft>
                <a:spcPts val="0"/>
              </a:spcAft>
              <a:buSzPts val="1300"/>
              <a:buChar char="o"/>
              <a:defRPr/>
            </a:lvl2pPr>
            <a:lvl3pPr marL="1371600" lvl="2" indent="-323850" algn="l">
              <a:lnSpc>
                <a:spcPct val="90000"/>
              </a:lnSpc>
              <a:spcBef>
                <a:spcPts val="500"/>
              </a:spcBef>
              <a:spcAft>
                <a:spcPts val="0"/>
              </a:spcAft>
              <a:buSzPts val="1500"/>
              <a:buChar char="▪"/>
              <a:defRPr/>
            </a:lvl3pPr>
            <a:lvl4pPr marL="1828800" lvl="3" indent="-317500" algn="l">
              <a:lnSpc>
                <a:spcPct val="90000"/>
              </a:lnSpc>
              <a:spcBef>
                <a:spcPts val="500"/>
              </a:spcBef>
              <a:spcAft>
                <a:spcPts val="0"/>
              </a:spcAft>
              <a:buSzPts val="1400"/>
              <a:buChar char="•"/>
              <a:defRPr/>
            </a:lvl4pPr>
            <a:lvl5pPr marL="2286000" lvl="4" indent="-285750" algn="l">
              <a:lnSpc>
                <a:spcPct val="90000"/>
              </a:lnSpc>
              <a:spcBef>
                <a:spcPts val="500"/>
              </a:spcBef>
              <a:spcAft>
                <a:spcPts val="0"/>
              </a:spcAft>
              <a:buSzPts val="900"/>
              <a:buChar char="o"/>
              <a:defRPr/>
            </a:lvl5pPr>
            <a:lvl6pPr marL="2743200" lvl="5" indent="-228600" algn="l">
              <a:lnSpc>
                <a:spcPct val="90000"/>
              </a:lnSpc>
              <a:spcBef>
                <a:spcPts val="500"/>
              </a:spcBef>
              <a:spcAft>
                <a:spcPts val="0"/>
              </a:spcAft>
              <a:buSzPts val="1100"/>
              <a:buNone/>
              <a:defRPr/>
            </a:lvl6pPr>
            <a:lvl7pPr marL="3200400" lvl="6" indent="-228600" algn="l">
              <a:lnSpc>
                <a:spcPct val="90000"/>
              </a:lnSpc>
              <a:spcBef>
                <a:spcPts val="500"/>
              </a:spcBef>
              <a:spcAft>
                <a:spcPts val="0"/>
              </a:spcAft>
              <a:buSzPts val="1100"/>
              <a:buNone/>
              <a:defRPr/>
            </a:lvl7pPr>
            <a:lvl8pPr marL="3657600" lvl="7" indent="-228600" algn="l">
              <a:lnSpc>
                <a:spcPct val="90000"/>
              </a:lnSpc>
              <a:spcBef>
                <a:spcPts val="500"/>
              </a:spcBef>
              <a:spcAft>
                <a:spcPts val="0"/>
              </a:spcAft>
              <a:buSzPts val="1100"/>
              <a:buNone/>
              <a:defRPr/>
            </a:lvl8pPr>
            <a:lvl9pPr marL="4114800" lvl="8" indent="-228600" algn="l">
              <a:lnSpc>
                <a:spcPct val="90000"/>
              </a:lnSpc>
              <a:spcBef>
                <a:spcPts val="500"/>
              </a:spcBef>
              <a:spcAft>
                <a:spcPts val="0"/>
              </a:spcAft>
              <a:buSzPts val="1100"/>
              <a:buNone/>
              <a:defRPr/>
            </a:lvl9pPr>
          </a:lstStyle>
          <a:p>
            <a:endParaRPr/>
          </a:p>
        </p:txBody>
      </p:sp>
      <p:sp>
        <p:nvSpPr>
          <p:cNvPr id="69" name="Google Shape;69;p11"/>
          <p:cNvSpPr txBox="1">
            <a:spLocks noGrp="1"/>
          </p:cNvSpPr>
          <p:nvPr>
            <p:ph type="body" idx="15"/>
          </p:nvPr>
        </p:nvSpPr>
        <p:spPr>
          <a:xfrm>
            <a:off x="3527534" y="4094143"/>
            <a:ext cx="4681200" cy="669300"/>
          </a:xfrm>
          <a:prstGeom prst="rect">
            <a:avLst/>
          </a:prstGeom>
          <a:solidFill>
            <a:srgbClr val="999999"/>
          </a:solidFill>
          <a:ln>
            <a:noFill/>
          </a:ln>
        </p:spPr>
        <p:txBody>
          <a:bodyPr spcFirstLastPara="1" wrap="square" lIns="68575" tIns="34275" rIns="68575" bIns="34275" anchor="ctr" anchorCtr="0">
            <a:noAutofit/>
          </a:bodyPr>
          <a:lstStyle>
            <a:lvl1pPr marL="457200" lvl="0" indent="-228600" algn="l">
              <a:lnSpc>
                <a:spcPct val="90000"/>
              </a:lnSpc>
              <a:spcBef>
                <a:spcPts val="500"/>
              </a:spcBef>
              <a:spcAft>
                <a:spcPts val="0"/>
              </a:spcAft>
              <a:buClr>
                <a:srgbClr val="FFFFFF"/>
              </a:buClr>
              <a:buSzPts val="1800"/>
              <a:buNone/>
              <a:defRPr>
                <a:solidFill>
                  <a:srgbClr val="FFFFFF"/>
                </a:solidFill>
              </a:defRPr>
            </a:lvl1pPr>
            <a:lvl2pPr marL="914400" lvl="1" indent="-311150" algn="l">
              <a:lnSpc>
                <a:spcPct val="90000"/>
              </a:lnSpc>
              <a:spcBef>
                <a:spcPts val="500"/>
              </a:spcBef>
              <a:spcAft>
                <a:spcPts val="0"/>
              </a:spcAft>
              <a:buClr>
                <a:srgbClr val="FFFFFF"/>
              </a:buClr>
              <a:buSzPts val="1300"/>
              <a:buChar char="o"/>
              <a:defRPr>
                <a:solidFill>
                  <a:srgbClr val="FFFFFF"/>
                </a:solidFill>
              </a:defRPr>
            </a:lvl2pPr>
            <a:lvl3pPr marL="1371600" lvl="2" indent="-323850" algn="l">
              <a:lnSpc>
                <a:spcPct val="90000"/>
              </a:lnSpc>
              <a:spcBef>
                <a:spcPts val="500"/>
              </a:spcBef>
              <a:spcAft>
                <a:spcPts val="0"/>
              </a:spcAft>
              <a:buClr>
                <a:srgbClr val="FFFFFF"/>
              </a:buClr>
              <a:buSzPts val="1500"/>
              <a:buChar char="▪"/>
              <a:defRPr>
                <a:solidFill>
                  <a:srgbClr val="FFFFFF"/>
                </a:solidFill>
              </a:defRPr>
            </a:lvl3pPr>
            <a:lvl4pPr marL="1828800" lvl="3" indent="-317500" algn="l">
              <a:lnSpc>
                <a:spcPct val="90000"/>
              </a:lnSpc>
              <a:spcBef>
                <a:spcPts val="500"/>
              </a:spcBef>
              <a:spcAft>
                <a:spcPts val="0"/>
              </a:spcAft>
              <a:buClr>
                <a:srgbClr val="FFFFFF"/>
              </a:buClr>
              <a:buSzPts val="1400"/>
              <a:buChar char="•"/>
              <a:defRPr>
                <a:solidFill>
                  <a:srgbClr val="FFFFFF"/>
                </a:solidFill>
              </a:defRPr>
            </a:lvl4pPr>
            <a:lvl5pPr marL="2286000" lvl="4" indent="-285750" algn="l">
              <a:lnSpc>
                <a:spcPct val="90000"/>
              </a:lnSpc>
              <a:spcBef>
                <a:spcPts val="500"/>
              </a:spcBef>
              <a:spcAft>
                <a:spcPts val="0"/>
              </a:spcAft>
              <a:buClr>
                <a:srgbClr val="FFFFFF"/>
              </a:buClr>
              <a:buSzPts val="900"/>
              <a:buChar char="o"/>
              <a:defRPr>
                <a:solidFill>
                  <a:srgbClr val="FFFFFF"/>
                </a:solidFill>
              </a:defRPr>
            </a:lvl5pPr>
            <a:lvl6pPr marL="2743200" lvl="5" indent="-228600" algn="l">
              <a:lnSpc>
                <a:spcPct val="90000"/>
              </a:lnSpc>
              <a:spcBef>
                <a:spcPts val="500"/>
              </a:spcBef>
              <a:spcAft>
                <a:spcPts val="0"/>
              </a:spcAft>
              <a:buClr>
                <a:srgbClr val="FFFFFF"/>
              </a:buClr>
              <a:buSzPts val="1100"/>
              <a:buNone/>
              <a:defRPr>
                <a:solidFill>
                  <a:srgbClr val="FFFFFF"/>
                </a:solidFill>
              </a:defRPr>
            </a:lvl6pPr>
            <a:lvl7pPr marL="3200400" lvl="6" indent="-228600" algn="l">
              <a:lnSpc>
                <a:spcPct val="90000"/>
              </a:lnSpc>
              <a:spcBef>
                <a:spcPts val="500"/>
              </a:spcBef>
              <a:spcAft>
                <a:spcPts val="0"/>
              </a:spcAft>
              <a:buClr>
                <a:srgbClr val="FFFFFF"/>
              </a:buClr>
              <a:buSzPts val="1100"/>
              <a:buNone/>
              <a:defRPr>
                <a:solidFill>
                  <a:srgbClr val="FFFFFF"/>
                </a:solidFill>
              </a:defRPr>
            </a:lvl7pPr>
            <a:lvl8pPr marL="3657600" lvl="7" indent="-228600" algn="l">
              <a:lnSpc>
                <a:spcPct val="90000"/>
              </a:lnSpc>
              <a:spcBef>
                <a:spcPts val="500"/>
              </a:spcBef>
              <a:spcAft>
                <a:spcPts val="0"/>
              </a:spcAft>
              <a:buClr>
                <a:srgbClr val="FFFFFF"/>
              </a:buClr>
              <a:buSzPts val="1100"/>
              <a:buNone/>
              <a:defRPr>
                <a:solidFill>
                  <a:srgbClr val="FFFFFF"/>
                </a:solidFill>
              </a:defRPr>
            </a:lvl8pPr>
            <a:lvl9pPr marL="4114800" lvl="8" indent="-228600" algn="l">
              <a:lnSpc>
                <a:spcPct val="90000"/>
              </a:lnSpc>
              <a:spcBef>
                <a:spcPts val="500"/>
              </a:spcBef>
              <a:spcAft>
                <a:spcPts val="0"/>
              </a:spcAft>
              <a:buClr>
                <a:srgbClr val="FFFFFF"/>
              </a:buClr>
              <a:buSzPts val="1100"/>
              <a:buNone/>
              <a:defRPr>
                <a:solidFill>
                  <a:srgbClr val="FFFFFF"/>
                </a:solidFill>
              </a:defRPr>
            </a:lvl9pPr>
          </a:lstStyle>
          <a:p>
            <a:endParaRPr/>
          </a:p>
        </p:txBody>
      </p:sp>
      <p:sp>
        <p:nvSpPr>
          <p:cNvPr id="70" name="Google Shape;70;p11"/>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extLst>
    <p:ext uri="{DCECCB84-F9BA-43D5-87BE-67443E8EF086}">
      <p15:sldGuideLst xmlns:p15="http://schemas.microsoft.com/office/powerpoint/2012/main">
        <p15:guide id="1" pos="144">
          <p15:clr>
            <a:srgbClr val="FA7B17"/>
          </p15:clr>
        </p15:guide>
        <p15:guide id="2" pos="1467">
          <p15:clr>
            <a:srgbClr val="FA7B17"/>
          </p15:clr>
        </p15:guide>
        <p15:guide id="3" pos="1773">
          <p15:clr>
            <a:srgbClr val="FA7B17"/>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1 column with intro text">
  <p:cSld name="TITLE_AND_BODY_1">
    <p:spTree>
      <p:nvGrpSpPr>
        <p:cNvPr id="1" name="Shape 71"/>
        <p:cNvGrpSpPr/>
        <p:nvPr/>
      </p:nvGrpSpPr>
      <p:grpSpPr>
        <a:xfrm>
          <a:off x="0" y="0"/>
          <a:ext cx="0" cy="0"/>
          <a:chOff x="0" y="0"/>
          <a:chExt cx="0" cy="0"/>
        </a:xfrm>
      </p:grpSpPr>
      <p:sp>
        <p:nvSpPr>
          <p:cNvPr id="72" name="Google Shape;72;p12"/>
          <p:cNvSpPr/>
          <p:nvPr/>
        </p:nvSpPr>
        <p:spPr>
          <a:xfrm>
            <a:off x="-32084" y="-25717"/>
            <a:ext cx="2622900" cy="5194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73" name="Google Shape;73;p12"/>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74" name="Google Shape;74;p12"/>
          <p:cNvSpPr txBox="1">
            <a:spLocks noGrp="1"/>
          </p:cNvSpPr>
          <p:nvPr>
            <p:ph type="body" idx="1"/>
          </p:nvPr>
        </p:nvSpPr>
        <p:spPr>
          <a:xfrm>
            <a:off x="2830825" y="373750"/>
            <a:ext cx="6065100" cy="1264200"/>
          </a:xfrm>
          <a:prstGeom prst="rect">
            <a:avLst/>
          </a:prstGeom>
          <a:noFill/>
          <a:ln>
            <a:noFill/>
          </a:ln>
        </p:spPr>
        <p:txBody>
          <a:bodyPr spcFirstLastPara="1" wrap="square" lIns="91425" tIns="91425" rIns="91425" bIns="91425" anchor="t" anchorCtr="0">
            <a:noAutofit/>
          </a:bodyPr>
          <a:lstStyle>
            <a:lvl1pPr marL="457200" marR="0" lvl="0" indent="-330200" algn="l">
              <a:lnSpc>
                <a:spcPct val="115000"/>
              </a:lnSpc>
              <a:spcBef>
                <a:spcPts val="500"/>
              </a:spcBef>
              <a:spcAft>
                <a:spcPts val="0"/>
              </a:spcAft>
              <a:buClr>
                <a:schemeClr val="dk2"/>
              </a:buClr>
              <a:buSzPts val="1600"/>
              <a:buChar char="●"/>
              <a:defRPr i="1" u="none" strike="noStrike" cap="none">
                <a:solidFill>
                  <a:schemeClr val="dk2"/>
                </a:solidFill>
              </a:defRPr>
            </a:lvl1pPr>
            <a:lvl2pPr marL="914400" marR="0" lvl="1" indent="-330200" algn="l">
              <a:lnSpc>
                <a:spcPct val="115000"/>
              </a:lnSpc>
              <a:spcBef>
                <a:spcPts val="500"/>
              </a:spcBef>
              <a:spcAft>
                <a:spcPts val="0"/>
              </a:spcAft>
              <a:buClr>
                <a:schemeClr val="dk2"/>
              </a:buClr>
              <a:buSzPts val="1600"/>
              <a:buChar char="○"/>
              <a:defRPr sz="1600" i="1" u="none" strike="noStrike" cap="none">
                <a:solidFill>
                  <a:schemeClr val="dk2"/>
                </a:solidFill>
              </a:defRPr>
            </a:lvl2pPr>
            <a:lvl3pPr marL="1371600" marR="0" lvl="2" indent="-330200" algn="l">
              <a:lnSpc>
                <a:spcPct val="115000"/>
              </a:lnSpc>
              <a:spcBef>
                <a:spcPts val="500"/>
              </a:spcBef>
              <a:spcAft>
                <a:spcPts val="0"/>
              </a:spcAft>
              <a:buClr>
                <a:schemeClr val="dk2"/>
              </a:buClr>
              <a:buSzPts val="1600"/>
              <a:buChar char="■"/>
              <a:defRPr sz="1600" i="1" u="none" strike="noStrike" cap="none">
                <a:solidFill>
                  <a:schemeClr val="dk2"/>
                </a:solidFill>
              </a:defRPr>
            </a:lvl3pPr>
            <a:lvl4pPr marL="1828800" marR="0" lvl="3" indent="-330200" algn="l">
              <a:lnSpc>
                <a:spcPct val="115000"/>
              </a:lnSpc>
              <a:spcBef>
                <a:spcPts val="500"/>
              </a:spcBef>
              <a:spcAft>
                <a:spcPts val="0"/>
              </a:spcAft>
              <a:buClr>
                <a:schemeClr val="dk2"/>
              </a:buClr>
              <a:buSzPts val="1600"/>
              <a:buChar char="●"/>
              <a:defRPr sz="1600" i="1" u="none" strike="noStrike" cap="none">
                <a:solidFill>
                  <a:schemeClr val="dk2"/>
                </a:solidFill>
              </a:defRPr>
            </a:lvl4pPr>
            <a:lvl5pPr marL="2286000" marR="0" lvl="4" indent="-330200" algn="l">
              <a:lnSpc>
                <a:spcPct val="115000"/>
              </a:lnSpc>
              <a:spcBef>
                <a:spcPts val="500"/>
              </a:spcBef>
              <a:spcAft>
                <a:spcPts val="0"/>
              </a:spcAft>
              <a:buClr>
                <a:schemeClr val="dk2"/>
              </a:buClr>
              <a:buSzPts val="1600"/>
              <a:buChar char="○"/>
              <a:defRPr sz="1600" i="1" u="none" strike="noStrike" cap="none">
                <a:solidFill>
                  <a:schemeClr val="dk2"/>
                </a:solidFill>
              </a:defRPr>
            </a:lvl5pPr>
            <a:lvl6pPr marL="2743200" marR="0" lvl="5" indent="-330200" algn="l">
              <a:lnSpc>
                <a:spcPct val="115000"/>
              </a:lnSpc>
              <a:spcBef>
                <a:spcPts val="500"/>
              </a:spcBef>
              <a:spcAft>
                <a:spcPts val="0"/>
              </a:spcAft>
              <a:buClr>
                <a:schemeClr val="dk2"/>
              </a:buClr>
              <a:buSzPts val="1600"/>
              <a:buChar char="■"/>
              <a:defRPr sz="1600" i="1" u="none" strike="noStrike" cap="none">
                <a:solidFill>
                  <a:schemeClr val="dk2"/>
                </a:solidFill>
              </a:defRPr>
            </a:lvl6pPr>
            <a:lvl7pPr marL="3200400" marR="0" lvl="6" indent="-330200" algn="l">
              <a:lnSpc>
                <a:spcPct val="115000"/>
              </a:lnSpc>
              <a:spcBef>
                <a:spcPts val="500"/>
              </a:spcBef>
              <a:spcAft>
                <a:spcPts val="0"/>
              </a:spcAft>
              <a:buClr>
                <a:schemeClr val="dk2"/>
              </a:buClr>
              <a:buSzPts val="1600"/>
              <a:buChar char="●"/>
              <a:defRPr sz="1600" i="1" u="none" strike="noStrike" cap="none">
                <a:solidFill>
                  <a:schemeClr val="dk2"/>
                </a:solidFill>
              </a:defRPr>
            </a:lvl7pPr>
            <a:lvl8pPr marL="3657600" marR="0" lvl="7" indent="-330200" algn="l">
              <a:lnSpc>
                <a:spcPct val="115000"/>
              </a:lnSpc>
              <a:spcBef>
                <a:spcPts val="500"/>
              </a:spcBef>
              <a:spcAft>
                <a:spcPts val="0"/>
              </a:spcAft>
              <a:buClr>
                <a:schemeClr val="dk2"/>
              </a:buClr>
              <a:buSzPts val="1600"/>
              <a:buChar char="○"/>
              <a:defRPr sz="1600" i="1" u="none" strike="noStrike" cap="none">
                <a:solidFill>
                  <a:schemeClr val="dk2"/>
                </a:solidFill>
              </a:defRPr>
            </a:lvl8pPr>
            <a:lvl9pPr marL="4114800" marR="0" lvl="8" indent="-330200" algn="l">
              <a:lnSpc>
                <a:spcPct val="115000"/>
              </a:lnSpc>
              <a:spcBef>
                <a:spcPts val="500"/>
              </a:spcBef>
              <a:spcAft>
                <a:spcPts val="0"/>
              </a:spcAft>
              <a:buClr>
                <a:schemeClr val="dk2"/>
              </a:buClr>
              <a:buSzPts val="1600"/>
              <a:buChar char="■"/>
              <a:defRPr sz="1600" i="1" u="none" strike="noStrike" cap="none">
                <a:solidFill>
                  <a:schemeClr val="dk2"/>
                </a:solidFill>
              </a:defRPr>
            </a:lvl9pPr>
          </a:lstStyle>
          <a:p>
            <a:endParaRPr/>
          </a:p>
        </p:txBody>
      </p:sp>
      <p:sp>
        <p:nvSpPr>
          <p:cNvPr id="75" name="Google Shape;75;p12"/>
          <p:cNvSpPr txBox="1">
            <a:spLocks noGrp="1"/>
          </p:cNvSpPr>
          <p:nvPr>
            <p:ph type="title"/>
          </p:nvPr>
        </p:nvSpPr>
        <p:spPr>
          <a:xfrm>
            <a:off x="207425" y="373750"/>
            <a:ext cx="2126100" cy="4385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50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76" name="Google Shape;76;p12"/>
          <p:cNvSpPr txBox="1">
            <a:spLocks noGrp="1"/>
          </p:cNvSpPr>
          <p:nvPr>
            <p:ph type="body" idx="2"/>
          </p:nvPr>
        </p:nvSpPr>
        <p:spPr>
          <a:xfrm>
            <a:off x="2831050" y="1834475"/>
            <a:ext cx="6064800" cy="2915700"/>
          </a:xfrm>
          <a:prstGeom prst="rect">
            <a:avLst/>
          </a:prstGeom>
          <a:noFill/>
          <a:ln>
            <a:noFill/>
          </a:ln>
        </p:spPr>
        <p:txBody>
          <a:bodyPr spcFirstLastPara="1" wrap="square" lIns="68575" tIns="34275" rIns="68575" bIns="34275" anchor="t" anchorCtr="0">
            <a:noAutofit/>
          </a:bodyPr>
          <a:lstStyle>
            <a:lvl1pPr marL="457200" lvl="0" indent="-342900" algn="l">
              <a:lnSpc>
                <a:spcPct val="100000"/>
              </a:lnSpc>
              <a:spcBef>
                <a:spcPts val="500"/>
              </a:spcBef>
              <a:spcAft>
                <a:spcPts val="0"/>
              </a:spcAft>
              <a:buSzPts val="1800"/>
              <a:buChar char="●"/>
              <a:defRPr/>
            </a:lvl1pPr>
            <a:lvl2pPr marL="914400" lvl="1" indent="-336550" algn="l">
              <a:lnSpc>
                <a:spcPct val="100000"/>
              </a:lnSpc>
              <a:spcBef>
                <a:spcPts val="500"/>
              </a:spcBef>
              <a:spcAft>
                <a:spcPts val="0"/>
              </a:spcAft>
              <a:buSzPts val="1700"/>
              <a:buFont typeface="Arial"/>
              <a:buChar char="○"/>
              <a:defRPr/>
            </a:lvl2pPr>
            <a:lvl3pPr marL="1371600" lvl="2" indent="-323850" algn="l">
              <a:lnSpc>
                <a:spcPct val="100000"/>
              </a:lnSpc>
              <a:spcBef>
                <a:spcPts val="500"/>
              </a:spcBef>
              <a:spcAft>
                <a:spcPts val="0"/>
              </a:spcAft>
              <a:buSzPts val="1500"/>
              <a:buFont typeface="Arial"/>
              <a:buChar char="■"/>
              <a:defRPr/>
            </a:lvl3pPr>
            <a:lvl4pPr marL="1828800" lvl="3" indent="-317500" algn="l">
              <a:lnSpc>
                <a:spcPct val="100000"/>
              </a:lnSpc>
              <a:spcBef>
                <a:spcPts val="500"/>
              </a:spcBef>
              <a:spcAft>
                <a:spcPts val="0"/>
              </a:spcAft>
              <a:buSzPts val="1400"/>
              <a:buChar char="●"/>
              <a:defRPr/>
            </a:lvl4pPr>
            <a:lvl5pPr marL="2286000" lvl="4" indent="-304800" algn="l">
              <a:lnSpc>
                <a:spcPct val="100000"/>
              </a:lnSpc>
              <a:spcBef>
                <a:spcPts val="500"/>
              </a:spcBef>
              <a:spcAft>
                <a:spcPts val="0"/>
              </a:spcAft>
              <a:buSzPts val="1200"/>
              <a:buFont typeface="Arial"/>
              <a:buChar char="○"/>
              <a:defRPr/>
            </a:lvl5pPr>
            <a:lvl6pPr marL="2743200" lvl="5" indent="-298450" algn="l">
              <a:lnSpc>
                <a:spcPct val="100000"/>
              </a:lnSpc>
              <a:spcBef>
                <a:spcPts val="500"/>
              </a:spcBef>
              <a:spcAft>
                <a:spcPts val="0"/>
              </a:spcAft>
              <a:buClr>
                <a:schemeClr val="dk2"/>
              </a:buClr>
              <a:buSzPts val="1100"/>
              <a:buChar char="■"/>
              <a:defRPr>
                <a:solidFill>
                  <a:schemeClr val="dk2"/>
                </a:solidFill>
              </a:defRPr>
            </a:lvl6pPr>
            <a:lvl7pPr marL="3200400" lvl="6" indent="-285750" algn="l">
              <a:lnSpc>
                <a:spcPct val="100000"/>
              </a:lnSpc>
              <a:spcBef>
                <a:spcPts val="500"/>
              </a:spcBef>
              <a:spcAft>
                <a:spcPts val="0"/>
              </a:spcAft>
              <a:buClr>
                <a:schemeClr val="dk2"/>
              </a:buClr>
              <a:buSzPts val="900"/>
              <a:buChar char="●"/>
              <a:defRPr sz="900">
                <a:solidFill>
                  <a:schemeClr val="dk2"/>
                </a:solidFill>
              </a:defRPr>
            </a:lvl7pPr>
            <a:lvl8pPr marL="3657600" lvl="7" indent="-285750" algn="l">
              <a:lnSpc>
                <a:spcPct val="100000"/>
              </a:lnSpc>
              <a:spcBef>
                <a:spcPts val="500"/>
              </a:spcBef>
              <a:spcAft>
                <a:spcPts val="0"/>
              </a:spcAft>
              <a:buClr>
                <a:schemeClr val="dk2"/>
              </a:buClr>
              <a:buSzPts val="900"/>
              <a:buChar char="○"/>
              <a:defRPr sz="900">
                <a:solidFill>
                  <a:schemeClr val="dk2"/>
                </a:solidFill>
              </a:defRPr>
            </a:lvl8pPr>
            <a:lvl9pPr marL="4114800" lvl="8" indent="-285750" algn="l">
              <a:lnSpc>
                <a:spcPct val="100000"/>
              </a:lnSpc>
              <a:spcBef>
                <a:spcPts val="500"/>
              </a:spcBef>
              <a:spcAft>
                <a:spcPts val="0"/>
              </a:spcAft>
              <a:buClr>
                <a:schemeClr val="dk2"/>
              </a:buClr>
              <a:buSzPts val="900"/>
              <a:buChar char="■"/>
              <a:defRPr sz="900">
                <a:solidFill>
                  <a:schemeClr val="dk2"/>
                </a:solidFill>
              </a:defRPr>
            </a:lvl9pPr>
          </a:lstStyle>
          <a:p>
            <a:endParaRPr/>
          </a:p>
        </p:txBody>
      </p:sp>
    </p:spTree>
  </p:cSld>
  <p:clrMapOvr>
    <a:masterClrMapping/>
  </p:clrMapOvr>
  <p:extLst>
    <p:ext uri="{DCECCB84-F9BA-43D5-87BE-67443E8EF086}">
      <p15:sldGuideLst xmlns:p15="http://schemas.microsoft.com/office/powerpoint/2012/main">
        <p15:guide id="1" pos="1470">
          <p15:clr>
            <a:srgbClr val="FA7B17"/>
          </p15:clr>
        </p15:guide>
        <p15:guide id="2" pos="1774">
          <p15:clr>
            <a:srgbClr val="FA7B17"/>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Quote 1">
  <p:cSld name="TITLE_1_1_1">
    <p:spTree>
      <p:nvGrpSpPr>
        <p:cNvPr id="1" name="Shape 77"/>
        <p:cNvGrpSpPr/>
        <p:nvPr/>
      </p:nvGrpSpPr>
      <p:grpSpPr>
        <a:xfrm>
          <a:off x="0" y="0"/>
          <a:ext cx="0" cy="0"/>
          <a:chOff x="0" y="0"/>
          <a:chExt cx="0" cy="0"/>
        </a:xfrm>
      </p:grpSpPr>
      <p:sp>
        <p:nvSpPr>
          <p:cNvPr id="78" name="Google Shape;78;p13"/>
          <p:cNvSpPr/>
          <p:nvPr/>
        </p:nvSpPr>
        <p:spPr>
          <a:xfrm>
            <a:off x="0" y="-25725"/>
            <a:ext cx="9144000" cy="12969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79" name="Google Shape;79;p13"/>
          <p:cNvSpPr txBox="1">
            <a:spLocks noGrp="1"/>
          </p:cNvSpPr>
          <p:nvPr>
            <p:ph type="body" idx="1"/>
          </p:nvPr>
        </p:nvSpPr>
        <p:spPr>
          <a:xfrm>
            <a:off x="1847250" y="1641075"/>
            <a:ext cx="5449500" cy="3116100"/>
          </a:xfrm>
          <a:prstGeom prst="rect">
            <a:avLst/>
          </a:prstGeom>
          <a:noFill/>
          <a:ln>
            <a:noFill/>
          </a:ln>
        </p:spPr>
        <p:txBody>
          <a:bodyPr spcFirstLastPara="1" wrap="square" lIns="91425" tIns="91425" rIns="91425" bIns="91425" anchor="ctr" anchorCtr="0">
            <a:noAutofit/>
          </a:bodyPr>
          <a:lstStyle>
            <a:lvl1pPr marL="457200" marR="0" lvl="0" indent="-368300" algn="ctr" rtl="0">
              <a:lnSpc>
                <a:spcPct val="115000"/>
              </a:lnSpc>
              <a:spcBef>
                <a:spcPts val="600"/>
              </a:spcBef>
              <a:spcAft>
                <a:spcPts val="0"/>
              </a:spcAft>
              <a:buClr>
                <a:srgbClr val="434343"/>
              </a:buClr>
              <a:buSzPts val="2200"/>
              <a:buChar char="●"/>
              <a:defRPr sz="2200" i="1" u="none" strike="noStrike" cap="none">
                <a:solidFill>
                  <a:srgbClr val="434343"/>
                </a:solidFill>
              </a:defRPr>
            </a:lvl1pPr>
            <a:lvl2pPr marL="914400" marR="0" lvl="1" indent="-355600" algn="ctr" rtl="0">
              <a:lnSpc>
                <a:spcPct val="115000"/>
              </a:lnSpc>
              <a:spcBef>
                <a:spcPts val="0"/>
              </a:spcBef>
              <a:spcAft>
                <a:spcPts val="0"/>
              </a:spcAft>
              <a:buClr>
                <a:srgbClr val="434343"/>
              </a:buClr>
              <a:buSzPts val="2000"/>
              <a:buChar char="○"/>
              <a:defRPr sz="2000" i="1" u="none" strike="noStrike" cap="none">
                <a:solidFill>
                  <a:srgbClr val="434343"/>
                </a:solidFill>
              </a:defRPr>
            </a:lvl2pPr>
            <a:lvl3pPr marL="1371600" marR="0" lvl="2" indent="-342900" algn="ctr" rtl="0">
              <a:lnSpc>
                <a:spcPct val="115000"/>
              </a:lnSpc>
              <a:spcBef>
                <a:spcPts val="0"/>
              </a:spcBef>
              <a:spcAft>
                <a:spcPts val="0"/>
              </a:spcAft>
              <a:buClr>
                <a:srgbClr val="434343"/>
              </a:buClr>
              <a:buSzPts val="1800"/>
              <a:buChar char="■"/>
              <a:defRPr sz="1800" i="1" u="none" strike="noStrike" cap="none">
                <a:solidFill>
                  <a:srgbClr val="434343"/>
                </a:solidFill>
              </a:defRPr>
            </a:lvl3pPr>
            <a:lvl4pPr marL="1828800" marR="0" lvl="3" indent="-330200" algn="ctr" rtl="0">
              <a:lnSpc>
                <a:spcPct val="115000"/>
              </a:lnSpc>
              <a:spcBef>
                <a:spcPts val="0"/>
              </a:spcBef>
              <a:spcAft>
                <a:spcPts val="0"/>
              </a:spcAft>
              <a:buClr>
                <a:srgbClr val="434343"/>
              </a:buClr>
              <a:buSzPts val="1600"/>
              <a:buChar char="●"/>
              <a:defRPr sz="1600" i="1" u="none" strike="noStrike" cap="none">
                <a:solidFill>
                  <a:srgbClr val="434343"/>
                </a:solidFill>
              </a:defRPr>
            </a:lvl4pPr>
            <a:lvl5pPr marL="2286000" marR="0" lvl="4" indent="-317500" algn="ctr" rtl="0">
              <a:lnSpc>
                <a:spcPct val="115000"/>
              </a:lnSpc>
              <a:spcBef>
                <a:spcPts val="0"/>
              </a:spcBef>
              <a:spcAft>
                <a:spcPts val="0"/>
              </a:spcAft>
              <a:buClr>
                <a:srgbClr val="434343"/>
              </a:buClr>
              <a:buSzPts val="1400"/>
              <a:buChar char="○"/>
              <a:defRPr sz="1400" i="1" u="none" strike="noStrike" cap="none">
                <a:solidFill>
                  <a:srgbClr val="434343"/>
                </a:solidFill>
              </a:defRPr>
            </a:lvl5pPr>
            <a:lvl6pPr marL="2743200" marR="0" lvl="5" indent="-304800" algn="ctr" rtl="0">
              <a:lnSpc>
                <a:spcPct val="115000"/>
              </a:lnSpc>
              <a:spcBef>
                <a:spcPts val="0"/>
              </a:spcBef>
              <a:spcAft>
                <a:spcPts val="0"/>
              </a:spcAft>
              <a:buClr>
                <a:srgbClr val="434343"/>
              </a:buClr>
              <a:buSzPts val="1200"/>
              <a:buChar char="■"/>
              <a:defRPr sz="1200" i="1" u="none" strike="noStrike" cap="none">
                <a:solidFill>
                  <a:srgbClr val="434343"/>
                </a:solidFill>
              </a:defRPr>
            </a:lvl6pPr>
            <a:lvl7pPr marL="3200400" marR="0" lvl="6" indent="-304800" algn="ctr" rtl="0">
              <a:lnSpc>
                <a:spcPct val="115000"/>
              </a:lnSpc>
              <a:spcBef>
                <a:spcPts val="0"/>
              </a:spcBef>
              <a:spcAft>
                <a:spcPts val="0"/>
              </a:spcAft>
              <a:buClr>
                <a:srgbClr val="434343"/>
              </a:buClr>
              <a:buSzPts val="1200"/>
              <a:buChar char="●"/>
              <a:defRPr i="1" u="none" strike="noStrike" cap="none">
                <a:solidFill>
                  <a:srgbClr val="434343"/>
                </a:solidFill>
              </a:defRPr>
            </a:lvl7pPr>
            <a:lvl8pPr marL="3657600" marR="0" lvl="7" indent="-304800" algn="ctr" rtl="0">
              <a:lnSpc>
                <a:spcPct val="115000"/>
              </a:lnSpc>
              <a:spcBef>
                <a:spcPts val="0"/>
              </a:spcBef>
              <a:spcAft>
                <a:spcPts val="0"/>
              </a:spcAft>
              <a:buClr>
                <a:srgbClr val="434343"/>
              </a:buClr>
              <a:buSzPts val="1200"/>
              <a:buChar char="○"/>
              <a:defRPr i="1" u="none" strike="noStrike" cap="none">
                <a:solidFill>
                  <a:srgbClr val="434343"/>
                </a:solidFill>
              </a:defRPr>
            </a:lvl8pPr>
            <a:lvl9pPr marL="4114800" marR="0" lvl="8" indent="-304800" algn="ctr" rtl="0">
              <a:lnSpc>
                <a:spcPct val="115000"/>
              </a:lnSpc>
              <a:spcBef>
                <a:spcPts val="0"/>
              </a:spcBef>
              <a:spcAft>
                <a:spcPts val="0"/>
              </a:spcAft>
              <a:buClr>
                <a:srgbClr val="434343"/>
              </a:buClr>
              <a:buSzPts val="1200"/>
              <a:buChar char="■"/>
              <a:defRPr i="1" u="none" strike="noStrike" cap="none">
                <a:solidFill>
                  <a:srgbClr val="434343"/>
                </a:solidFill>
              </a:defRPr>
            </a:lvl9pPr>
          </a:lstStyle>
          <a:p>
            <a:endParaRPr/>
          </a:p>
        </p:txBody>
      </p:sp>
      <p:sp>
        <p:nvSpPr>
          <p:cNvPr id="80" name="Google Shape;80;p13"/>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81" name="Google Shape;81;p13"/>
          <p:cNvSpPr txBox="1">
            <a:spLocks noGrp="1"/>
          </p:cNvSpPr>
          <p:nvPr>
            <p:ph type="title"/>
          </p:nvPr>
        </p:nvSpPr>
        <p:spPr>
          <a:xfrm>
            <a:off x="228600" y="114675"/>
            <a:ext cx="8686800" cy="1016100"/>
          </a:xfrm>
          <a:prstGeom prst="rect">
            <a:avLst/>
          </a:prstGeom>
        </p:spPr>
        <p:txBody>
          <a:bodyPr spcFirstLastPara="1" wrap="square" lIns="68575" tIns="34275" rIns="68575" bIns="34275" anchor="ctr" anchorCtr="0">
            <a:normAutofit/>
          </a:bodyPr>
          <a:lstStyle>
            <a:lvl1pPr lvl="0" algn="ctr">
              <a:spcBef>
                <a:spcPts val="500"/>
              </a:spcBef>
              <a:spcAft>
                <a:spcPts val="0"/>
              </a:spcAft>
              <a:buSzPts val="11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orient="horz" pos="1034">
          <p15:clr>
            <a:srgbClr val="FF0000"/>
          </p15:clr>
        </p15:guide>
        <p15:guide id="2" orient="horz" pos="2015">
          <p15:clr>
            <a:srgbClr val="FA7B17"/>
          </p15:clr>
        </p15:guide>
        <p15:guide id="3" orient="horz" pos="2997">
          <p15:clr>
            <a:srgbClr val="FA7B17"/>
          </p15:clr>
        </p15:guide>
        <p15:guide id="4" pos="144">
          <p15:clr>
            <a:srgbClr val="FA7B17"/>
          </p15:clr>
        </p15:guide>
        <p15:guide id="5" pos="5616">
          <p15:clr>
            <a:srgbClr val="FA7B17"/>
          </p15:clr>
        </p15:guide>
        <p15:guide id="6" orient="horz" pos="392">
          <p15:clr>
            <a:srgbClr val="FA7B17"/>
          </p15:clr>
        </p15:guide>
        <p15:guide id="7" orient="horz" pos="72">
          <p15:clr>
            <a:srgbClr val="FA7B17"/>
          </p15:clr>
        </p15:guide>
        <p15:guide id="8" orient="horz" pos="712">
          <p15:clr>
            <a:srgbClr val="FA7B17"/>
          </p15:clr>
        </p15:guide>
        <p15:guide id="9" pos="1164">
          <p15:clr>
            <a:srgbClr val="FA7B17"/>
          </p15:clr>
        </p15:guide>
        <p15:guide id="10" pos="4596">
          <p15:clr>
            <a:srgbClr val="FA7B17"/>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Short)">
  <p:cSld name="TITLE_1_1_1_1">
    <p:spTree>
      <p:nvGrpSpPr>
        <p:cNvPr id="1" name="Shape 82"/>
        <p:cNvGrpSpPr/>
        <p:nvPr/>
      </p:nvGrpSpPr>
      <p:grpSpPr>
        <a:xfrm>
          <a:off x="0" y="0"/>
          <a:ext cx="0" cy="0"/>
          <a:chOff x="0" y="0"/>
          <a:chExt cx="0" cy="0"/>
        </a:xfrm>
      </p:grpSpPr>
      <p:sp>
        <p:nvSpPr>
          <p:cNvPr id="83" name="Google Shape;83;p14"/>
          <p:cNvSpPr/>
          <p:nvPr/>
        </p:nvSpPr>
        <p:spPr>
          <a:xfrm>
            <a:off x="-3600" y="-25775"/>
            <a:ext cx="9151200" cy="9321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4"/>
          <p:cNvSpPr/>
          <p:nvPr/>
        </p:nvSpPr>
        <p:spPr>
          <a:xfrm>
            <a:off x="-7125" y="1271275"/>
            <a:ext cx="9151200" cy="38721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5" name="Google Shape;85;p14"/>
          <p:cNvSpPr txBox="1">
            <a:spLocks noGrp="1"/>
          </p:cNvSpPr>
          <p:nvPr>
            <p:ph type="body" idx="1"/>
          </p:nvPr>
        </p:nvSpPr>
        <p:spPr>
          <a:xfrm>
            <a:off x="1847250" y="1445350"/>
            <a:ext cx="5449500" cy="2973900"/>
          </a:xfrm>
          <a:prstGeom prst="rect">
            <a:avLst/>
          </a:prstGeom>
          <a:noFill/>
          <a:ln>
            <a:noFill/>
          </a:ln>
        </p:spPr>
        <p:txBody>
          <a:bodyPr spcFirstLastPara="1" wrap="square" lIns="91425" tIns="91425" rIns="91425" bIns="91425" anchor="t" anchorCtr="0">
            <a:noAutofit/>
          </a:bodyPr>
          <a:lstStyle>
            <a:lvl1pPr marL="457200" marR="0" lvl="0" indent="-381000" algn="ctr" rtl="0">
              <a:lnSpc>
                <a:spcPct val="115000"/>
              </a:lnSpc>
              <a:spcBef>
                <a:spcPts val="600"/>
              </a:spcBef>
              <a:spcAft>
                <a:spcPts val="0"/>
              </a:spcAft>
              <a:buClr>
                <a:srgbClr val="434343"/>
              </a:buClr>
              <a:buSzPts val="2400"/>
              <a:buChar char="●"/>
              <a:defRPr sz="2400" i="1" u="none" strike="noStrike" cap="none">
                <a:solidFill>
                  <a:srgbClr val="434343"/>
                </a:solidFill>
              </a:defRPr>
            </a:lvl1pPr>
            <a:lvl2pPr marL="914400" marR="0" lvl="1"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2pPr>
            <a:lvl3pPr marL="1371600" marR="0" lvl="2"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3pPr>
            <a:lvl4pPr marL="1828800" marR="0" lvl="3"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4pPr>
            <a:lvl5pPr marL="2286000" marR="0" lvl="4"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5pPr>
            <a:lvl6pPr marL="2743200" marR="0" lvl="5"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6pPr>
            <a:lvl7pPr marL="3200400" marR="0" lvl="6"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7pPr>
            <a:lvl8pPr marL="3657600" marR="0" lvl="7"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8pPr>
            <a:lvl9pPr marL="4114800" marR="0" lvl="8" indent="-381000" algn="ctr" rtl="0">
              <a:lnSpc>
                <a:spcPct val="115000"/>
              </a:lnSpc>
              <a:spcBef>
                <a:spcPts val="0"/>
              </a:spcBef>
              <a:spcAft>
                <a:spcPts val="0"/>
              </a:spcAft>
              <a:buClr>
                <a:srgbClr val="434343"/>
              </a:buClr>
              <a:buSzPts val="2400"/>
              <a:buChar char="■"/>
              <a:defRPr sz="2400" i="1" u="none" strike="noStrike" cap="none">
                <a:solidFill>
                  <a:srgbClr val="434343"/>
                </a:solidFill>
              </a:defRPr>
            </a:lvl9pPr>
          </a:lstStyle>
          <a:p>
            <a:endParaRPr/>
          </a:p>
        </p:txBody>
      </p:sp>
      <p:sp>
        <p:nvSpPr>
          <p:cNvPr id="86" name="Google Shape;86;p14"/>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87" name="Google Shape;87;p14"/>
          <p:cNvSpPr txBox="1">
            <a:spLocks noGrp="1"/>
          </p:cNvSpPr>
          <p:nvPr>
            <p:ph type="title"/>
          </p:nvPr>
        </p:nvSpPr>
        <p:spPr>
          <a:xfrm>
            <a:off x="228609" y="75166"/>
            <a:ext cx="8686800" cy="730200"/>
          </a:xfrm>
          <a:prstGeom prst="rect">
            <a:avLst/>
          </a:prstGeom>
        </p:spPr>
        <p:txBody>
          <a:bodyPr spcFirstLastPara="1" wrap="square" lIns="68575" tIns="34275" rIns="68575" bIns="34275" anchor="ctr" anchorCtr="0">
            <a:normAutofit/>
          </a:bodyPr>
          <a:lstStyle>
            <a:lvl1pPr lvl="0" algn="ctr" rtl="0">
              <a:spcBef>
                <a:spcPts val="500"/>
              </a:spcBef>
              <a:spcAft>
                <a:spcPts val="0"/>
              </a:spcAft>
              <a:buSzPts val="11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orient="horz" pos="1847">
          <p15:clr>
            <a:srgbClr val="FA7B17"/>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Comparison">
  <p:cSld name="TITLE_AND_TWO_COLUMNS_1">
    <p:spTree>
      <p:nvGrpSpPr>
        <p:cNvPr id="1" name="Shape 88"/>
        <p:cNvGrpSpPr/>
        <p:nvPr/>
      </p:nvGrpSpPr>
      <p:grpSpPr>
        <a:xfrm>
          <a:off x="0" y="0"/>
          <a:ext cx="0" cy="0"/>
          <a:chOff x="0" y="0"/>
          <a:chExt cx="0" cy="0"/>
        </a:xfrm>
      </p:grpSpPr>
      <p:sp>
        <p:nvSpPr>
          <p:cNvPr id="89" name="Google Shape;89;p15"/>
          <p:cNvSpPr/>
          <p:nvPr/>
        </p:nvSpPr>
        <p:spPr>
          <a:xfrm>
            <a:off x="25" y="0"/>
            <a:ext cx="25908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0" name="Google Shape;90;p15"/>
          <p:cNvSpPr/>
          <p:nvPr/>
        </p:nvSpPr>
        <p:spPr>
          <a:xfrm>
            <a:off x="2585475" y="0"/>
            <a:ext cx="6558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1" name="Google Shape;91;p15"/>
          <p:cNvSpPr txBox="1">
            <a:spLocks noGrp="1"/>
          </p:cNvSpPr>
          <p:nvPr>
            <p:ph type="title"/>
          </p:nvPr>
        </p:nvSpPr>
        <p:spPr>
          <a:xfrm>
            <a:off x="234450" y="373761"/>
            <a:ext cx="2043600" cy="43959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92" name="Google Shape;92;p15"/>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93" name="Google Shape;93;p15"/>
          <p:cNvSpPr txBox="1">
            <a:spLocks noGrp="1"/>
          </p:cNvSpPr>
          <p:nvPr>
            <p:ph type="body" idx="1"/>
          </p:nvPr>
        </p:nvSpPr>
        <p:spPr>
          <a:xfrm>
            <a:off x="2831075" y="814375"/>
            <a:ext cx="3003600" cy="3955200"/>
          </a:xfrm>
          <a:prstGeom prst="rect">
            <a:avLst/>
          </a:prstGeom>
          <a:noFill/>
          <a:ln>
            <a:noFill/>
          </a:ln>
        </p:spPr>
        <p:txBody>
          <a:bodyPr spcFirstLastPara="1" wrap="square" lIns="68575" tIns="34275" rIns="68575" bIns="34275" anchor="t" anchorCtr="0">
            <a:noAutofit/>
          </a:bodyPr>
          <a:lstStyle>
            <a:lvl1pPr marL="457200" lvl="0" indent="-330200" algn="l">
              <a:lnSpc>
                <a:spcPct val="100000"/>
              </a:lnSpc>
              <a:spcBef>
                <a:spcPts val="500"/>
              </a:spcBef>
              <a:spcAft>
                <a:spcPts val="0"/>
              </a:spcAft>
              <a:buSzPts val="1600"/>
              <a:buChar char="•"/>
              <a:defRPr sz="1600"/>
            </a:lvl1pPr>
            <a:lvl2pPr marL="914400" lvl="1" indent="-304800" algn="l">
              <a:lnSpc>
                <a:spcPct val="100000"/>
              </a:lnSpc>
              <a:spcBef>
                <a:spcPts val="500"/>
              </a:spcBef>
              <a:spcAft>
                <a:spcPts val="0"/>
              </a:spcAft>
              <a:buSzPts val="1200"/>
              <a:buChar char="o"/>
              <a:defRPr sz="1500"/>
            </a:lvl2pPr>
            <a:lvl3pPr marL="1371600" lvl="2" indent="-311150" algn="l">
              <a:lnSpc>
                <a:spcPct val="100000"/>
              </a:lnSpc>
              <a:spcBef>
                <a:spcPts val="500"/>
              </a:spcBef>
              <a:spcAft>
                <a:spcPts val="0"/>
              </a:spcAft>
              <a:buSzPts val="1300"/>
              <a:buChar char="▪"/>
              <a:defRPr sz="1400"/>
            </a:lvl3pPr>
            <a:lvl4pPr marL="1828800" lvl="3" indent="-311150" algn="l">
              <a:lnSpc>
                <a:spcPct val="100000"/>
              </a:lnSpc>
              <a:spcBef>
                <a:spcPts val="500"/>
              </a:spcBef>
              <a:spcAft>
                <a:spcPts val="0"/>
              </a:spcAft>
              <a:buSzPts val="1300"/>
              <a:buChar char="•"/>
              <a:defRPr sz="1300"/>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94" name="Google Shape;94;p15"/>
          <p:cNvSpPr txBox="1">
            <a:spLocks noGrp="1"/>
          </p:cNvSpPr>
          <p:nvPr>
            <p:ph type="body" idx="2"/>
          </p:nvPr>
        </p:nvSpPr>
        <p:spPr>
          <a:xfrm>
            <a:off x="2831075" y="373768"/>
            <a:ext cx="3003600" cy="433200"/>
          </a:xfrm>
          <a:prstGeom prst="rect">
            <a:avLst/>
          </a:prstGeom>
          <a:noFill/>
          <a:ln>
            <a:noFill/>
          </a:ln>
        </p:spPr>
        <p:txBody>
          <a:bodyPr spcFirstLastPara="1" wrap="square" lIns="68575" tIns="34275" rIns="68575" bIns="34275" anchor="t" anchorCtr="0">
            <a:noAutofit/>
          </a:bodyPr>
          <a:lstStyle>
            <a:lvl1pPr marL="457200" lvl="0" indent="-228600" algn="l">
              <a:lnSpc>
                <a:spcPct val="100000"/>
              </a:lnSpc>
              <a:spcBef>
                <a:spcPts val="500"/>
              </a:spcBef>
              <a:spcAft>
                <a:spcPts val="0"/>
              </a:spcAft>
              <a:buSzPts val="1400"/>
              <a:buNone/>
              <a:defRPr/>
            </a:lvl1pPr>
            <a:lvl2pPr marL="914400" lvl="1" indent="-298450" algn="l">
              <a:lnSpc>
                <a:spcPct val="100000"/>
              </a:lnSpc>
              <a:spcBef>
                <a:spcPts val="500"/>
              </a:spcBef>
              <a:spcAft>
                <a:spcPts val="0"/>
              </a:spcAft>
              <a:buSzPts val="1100"/>
              <a:buChar char="o"/>
              <a:defRPr/>
            </a:lvl2pPr>
            <a:lvl3pPr marL="1371600" lvl="2" indent="-317500" algn="l">
              <a:lnSpc>
                <a:spcPct val="100000"/>
              </a:lnSpc>
              <a:spcBef>
                <a:spcPts val="500"/>
              </a:spcBef>
              <a:spcAft>
                <a:spcPts val="0"/>
              </a:spcAft>
              <a:buSzPts val="1400"/>
              <a:buChar char="▪"/>
              <a:defRPr/>
            </a:lvl3pPr>
            <a:lvl4pPr marL="1828800" lvl="3" indent="-317500" algn="l">
              <a:lnSpc>
                <a:spcPct val="100000"/>
              </a:lnSpc>
              <a:spcBef>
                <a:spcPts val="500"/>
              </a:spcBef>
              <a:spcAft>
                <a:spcPts val="0"/>
              </a:spcAft>
              <a:buSzPts val="1400"/>
              <a:buChar char="•"/>
              <a:defRPr/>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95" name="Google Shape;95;p15"/>
          <p:cNvSpPr txBox="1">
            <a:spLocks noGrp="1"/>
          </p:cNvSpPr>
          <p:nvPr>
            <p:ph type="body" idx="3"/>
          </p:nvPr>
        </p:nvSpPr>
        <p:spPr>
          <a:xfrm>
            <a:off x="5901825" y="814375"/>
            <a:ext cx="3003600" cy="3955200"/>
          </a:xfrm>
          <a:prstGeom prst="rect">
            <a:avLst/>
          </a:prstGeom>
          <a:noFill/>
          <a:ln>
            <a:noFill/>
          </a:ln>
        </p:spPr>
        <p:txBody>
          <a:bodyPr spcFirstLastPara="1" wrap="square" lIns="68575" tIns="34275" rIns="68575" bIns="34275" anchor="t" anchorCtr="0">
            <a:noAutofit/>
          </a:bodyPr>
          <a:lstStyle>
            <a:lvl1pPr marL="457200" lvl="0" indent="-330200" algn="l">
              <a:lnSpc>
                <a:spcPct val="100000"/>
              </a:lnSpc>
              <a:spcBef>
                <a:spcPts val="500"/>
              </a:spcBef>
              <a:spcAft>
                <a:spcPts val="0"/>
              </a:spcAft>
              <a:buSzPts val="1600"/>
              <a:buChar char="•"/>
              <a:defRPr sz="1600"/>
            </a:lvl1pPr>
            <a:lvl2pPr marL="914400" lvl="1" indent="-304800" algn="l">
              <a:lnSpc>
                <a:spcPct val="100000"/>
              </a:lnSpc>
              <a:spcBef>
                <a:spcPts val="500"/>
              </a:spcBef>
              <a:spcAft>
                <a:spcPts val="0"/>
              </a:spcAft>
              <a:buSzPts val="1200"/>
              <a:buChar char="o"/>
              <a:defRPr sz="1500"/>
            </a:lvl2pPr>
            <a:lvl3pPr marL="1371600" lvl="2" indent="-311150" algn="l">
              <a:lnSpc>
                <a:spcPct val="100000"/>
              </a:lnSpc>
              <a:spcBef>
                <a:spcPts val="500"/>
              </a:spcBef>
              <a:spcAft>
                <a:spcPts val="0"/>
              </a:spcAft>
              <a:buSzPts val="1300"/>
              <a:buChar char="▪"/>
              <a:defRPr sz="1400"/>
            </a:lvl3pPr>
            <a:lvl4pPr marL="1828800" lvl="3" indent="-311150" algn="l">
              <a:lnSpc>
                <a:spcPct val="100000"/>
              </a:lnSpc>
              <a:spcBef>
                <a:spcPts val="500"/>
              </a:spcBef>
              <a:spcAft>
                <a:spcPts val="0"/>
              </a:spcAft>
              <a:buSzPts val="1300"/>
              <a:buChar char="•"/>
              <a:defRPr sz="1300"/>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
        <p:nvSpPr>
          <p:cNvPr id="96" name="Google Shape;96;p15"/>
          <p:cNvSpPr txBox="1">
            <a:spLocks noGrp="1"/>
          </p:cNvSpPr>
          <p:nvPr>
            <p:ph type="body" idx="4"/>
          </p:nvPr>
        </p:nvSpPr>
        <p:spPr>
          <a:xfrm>
            <a:off x="5901763" y="373768"/>
            <a:ext cx="3003600" cy="433200"/>
          </a:xfrm>
          <a:prstGeom prst="rect">
            <a:avLst/>
          </a:prstGeom>
          <a:noFill/>
          <a:ln>
            <a:noFill/>
          </a:ln>
        </p:spPr>
        <p:txBody>
          <a:bodyPr spcFirstLastPara="1" wrap="square" lIns="68575" tIns="34275" rIns="68575" bIns="34275" anchor="t" anchorCtr="0">
            <a:noAutofit/>
          </a:bodyPr>
          <a:lstStyle>
            <a:lvl1pPr marL="457200" lvl="0" indent="-228600" algn="l">
              <a:lnSpc>
                <a:spcPct val="100000"/>
              </a:lnSpc>
              <a:spcBef>
                <a:spcPts val="500"/>
              </a:spcBef>
              <a:spcAft>
                <a:spcPts val="0"/>
              </a:spcAft>
              <a:buSzPts val="1400"/>
              <a:buNone/>
              <a:defRPr/>
            </a:lvl1pPr>
            <a:lvl2pPr marL="914400" lvl="1" indent="-298450" algn="l">
              <a:lnSpc>
                <a:spcPct val="100000"/>
              </a:lnSpc>
              <a:spcBef>
                <a:spcPts val="500"/>
              </a:spcBef>
              <a:spcAft>
                <a:spcPts val="0"/>
              </a:spcAft>
              <a:buSzPts val="1100"/>
              <a:buChar char="o"/>
              <a:defRPr/>
            </a:lvl2pPr>
            <a:lvl3pPr marL="1371600" lvl="2" indent="-317500" algn="l">
              <a:lnSpc>
                <a:spcPct val="100000"/>
              </a:lnSpc>
              <a:spcBef>
                <a:spcPts val="500"/>
              </a:spcBef>
              <a:spcAft>
                <a:spcPts val="0"/>
              </a:spcAft>
              <a:buSzPts val="1400"/>
              <a:buChar char="▪"/>
              <a:defRPr/>
            </a:lvl3pPr>
            <a:lvl4pPr marL="1828800" lvl="3" indent="-317500" algn="l">
              <a:lnSpc>
                <a:spcPct val="100000"/>
              </a:lnSpc>
              <a:spcBef>
                <a:spcPts val="500"/>
              </a:spcBef>
              <a:spcAft>
                <a:spcPts val="0"/>
              </a:spcAft>
              <a:buSzPts val="1400"/>
              <a:buChar char="•"/>
              <a:defRPr/>
            </a:lvl4pPr>
            <a:lvl5pPr marL="2286000" lvl="4" indent="-298450" algn="l">
              <a:lnSpc>
                <a:spcPct val="100000"/>
              </a:lnSpc>
              <a:spcBef>
                <a:spcPts val="500"/>
              </a:spcBef>
              <a:spcAft>
                <a:spcPts val="0"/>
              </a:spcAft>
              <a:buSzPts val="1100"/>
              <a:buChar char="o"/>
              <a:defRPr/>
            </a:lvl5pPr>
            <a:lvl6pPr marL="2743200" lvl="5" indent="-228600" algn="l">
              <a:lnSpc>
                <a:spcPct val="100000"/>
              </a:lnSpc>
              <a:spcBef>
                <a:spcPts val="500"/>
              </a:spcBef>
              <a:spcAft>
                <a:spcPts val="0"/>
              </a:spcAft>
              <a:buSzPts val="1100"/>
              <a:buNone/>
              <a:defRPr/>
            </a:lvl6pPr>
            <a:lvl7pPr marL="3200400" lvl="6" indent="-228600" algn="l">
              <a:lnSpc>
                <a:spcPct val="100000"/>
              </a:lnSpc>
              <a:spcBef>
                <a:spcPts val="500"/>
              </a:spcBef>
              <a:spcAft>
                <a:spcPts val="0"/>
              </a:spcAft>
              <a:buSzPts val="1100"/>
              <a:buNone/>
              <a:defRPr/>
            </a:lvl7pPr>
            <a:lvl8pPr marL="3657600" lvl="7" indent="-228600" algn="l">
              <a:lnSpc>
                <a:spcPct val="100000"/>
              </a:lnSpc>
              <a:spcBef>
                <a:spcPts val="500"/>
              </a:spcBef>
              <a:spcAft>
                <a:spcPts val="0"/>
              </a:spcAft>
              <a:buSzPts val="1100"/>
              <a:buNone/>
              <a:defRPr/>
            </a:lvl8pPr>
            <a:lvl9pPr marL="4114800" lvl="8" indent="-228600" algn="l">
              <a:lnSpc>
                <a:spcPct val="100000"/>
              </a:lnSpc>
              <a:spcBef>
                <a:spcPts val="50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pos="1467">
          <p15:clr>
            <a:srgbClr val="FA7B17"/>
          </p15:clr>
        </p15:guide>
        <p15:guide id="2" pos="1774">
          <p15:clr>
            <a:srgbClr val="FA7B17"/>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with Caption">
  <p:cSld name="OBJECT_WITH_CAPTION_TEXT_1_2">
    <p:spTree>
      <p:nvGrpSpPr>
        <p:cNvPr id="1" name="Shape 97"/>
        <p:cNvGrpSpPr/>
        <p:nvPr/>
      </p:nvGrpSpPr>
      <p:grpSpPr>
        <a:xfrm>
          <a:off x="0" y="0"/>
          <a:ext cx="0" cy="0"/>
          <a:chOff x="0" y="0"/>
          <a:chExt cx="0" cy="0"/>
        </a:xfrm>
      </p:grpSpPr>
      <p:sp>
        <p:nvSpPr>
          <p:cNvPr id="98" name="Google Shape;98;p16"/>
          <p:cNvSpPr/>
          <p:nvPr/>
        </p:nvSpPr>
        <p:spPr>
          <a:xfrm>
            <a:off x="-32085" y="-25717"/>
            <a:ext cx="3580800" cy="5194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9" name="Google Shape;99;p16"/>
          <p:cNvSpPr txBox="1">
            <a:spLocks noGrp="1"/>
          </p:cNvSpPr>
          <p:nvPr>
            <p:ph type="body" idx="1"/>
          </p:nvPr>
        </p:nvSpPr>
        <p:spPr>
          <a:xfrm>
            <a:off x="3744900" y="308610"/>
            <a:ext cx="2550600" cy="4523100"/>
          </a:xfrm>
          <a:prstGeom prst="rect">
            <a:avLst/>
          </a:prstGeom>
          <a:noFill/>
          <a:ln>
            <a:noFill/>
          </a:ln>
        </p:spPr>
        <p:txBody>
          <a:bodyPr spcFirstLastPara="1" wrap="square" lIns="91425" tIns="91425" rIns="91425" bIns="91425" anchor="t" anchorCtr="0">
            <a:noAutofit/>
          </a:bodyPr>
          <a:lstStyle>
            <a:lvl1pPr marL="457200" marR="0" lvl="0" indent="-342900" algn="l">
              <a:lnSpc>
                <a:spcPct val="100000"/>
              </a:lnSpc>
              <a:spcBef>
                <a:spcPts val="500"/>
              </a:spcBef>
              <a:spcAft>
                <a:spcPts val="0"/>
              </a:spcAft>
              <a:buSzPts val="1800"/>
              <a:buChar char="●"/>
              <a:defRPr i="0" u="none" strike="noStrike" cap="none"/>
            </a:lvl1pPr>
            <a:lvl2pPr marL="914400" marR="0" lvl="1" indent="-336550" algn="l">
              <a:lnSpc>
                <a:spcPct val="100000"/>
              </a:lnSpc>
              <a:spcBef>
                <a:spcPts val="500"/>
              </a:spcBef>
              <a:spcAft>
                <a:spcPts val="0"/>
              </a:spcAft>
              <a:buSzPts val="1700"/>
              <a:buChar char="○"/>
              <a:defRPr i="0" u="none" strike="noStrike" cap="none"/>
            </a:lvl2pPr>
            <a:lvl3pPr marL="1371600" marR="0" lvl="2" indent="-323850" algn="l">
              <a:lnSpc>
                <a:spcPct val="100000"/>
              </a:lnSpc>
              <a:spcBef>
                <a:spcPts val="500"/>
              </a:spcBef>
              <a:spcAft>
                <a:spcPts val="0"/>
              </a:spcAft>
              <a:buSzPts val="1500"/>
              <a:buChar char="■"/>
              <a:defRPr i="0" u="none" strike="noStrike" cap="none"/>
            </a:lvl3pPr>
            <a:lvl4pPr marL="1828800" marR="0" lvl="3" indent="-317500" algn="l">
              <a:lnSpc>
                <a:spcPct val="100000"/>
              </a:lnSpc>
              <a:spcBef>
                <a:spcPts val="500"/>
              </a:spcBef>
              <a:spcAft>
                <a:spcPts val="0"/>
              </a:spcAft>
              <a:buSzPts val="1400"/>
              <a:buChar char="●"/>
              <a:defRPr i="0" u="none" strike="noStrike" cap="none"/>
            </a:lvl4pPr>
            <a:lvl5pPr marL="2286000" marR="0" lvl="4" indent="-304800" algn="l">
              <a:lnSpc>
                <a:spcPct val="100000"/>
              </a:lnSpc>
              <a:spcBef>
                <a:spcPts val="500"/>
              </a:spcBef>
              <a:spcAft>
                <a:spcPts val="0"/>
              </a:spcAft>
              <a:buSzPts val="1200"/>
              <a:buChar char="○"/>
              <a:defRPr i="0" u="none" strike="noStrike" cap="none"/>
            </a:lvl5pPr>
            <a:lvl6pPr marL="2743200" marR="0" lvl="5" indent="-298450" algn="l">
              <a:lnSpc>
                <a:spcPct val="100000"/>
              </a:lnSpc>
              <a:spcBef>
                <a:spcPts val="500"/>
              </a:spcBef>
              <a:spcAft>
                <a:spcPts val="0"/>
              </a:spcAft>
              <a:buSzPts val="1100"/>
              <a:buChar char="■"/>
              <a:defRPr i="0" u="none" strike="noStrike" cap="none"/>
            </a:lvl6pPr>
            <a:lvl7pPr marL="3200400" marR="0" lvl="6" indent="-285750" algn="l">
              <a:lnSpc>
                <a:spcPct val="100000"/>
              </a:lnSpc>
              <a:spcBef>
                <a:spcPts val="500"/>
              </a:spcBef>
              <a:spcAft>
                <a:spcPts val="0"/>
              </a:spcAft>
              <a:buSzPts val="900"/>
              <a:buChar char="●"/>
              <a:defRPr sz="900" i="0" u="none" strike="noStrike" cap="none"/>
            </a:lvl7pPr>
            <a:lvl8pPr marL="3657600" marR="0" lvl="7" indent="-285750" algn="l">
              <a:lnSpc>
                <a:spcPct val="100000"/>
              </a:lnSpc>
              <a:spcBef>
                <a:spcPts val="500"/>
              </a:spcBef>
              <a:spcAft>
                <a:spcPts val="0"/>
              </a:spcAft>
              <a:buSzPts val="900"/>
              <a:buChar char="○"/>
              <a:defRPr sz="900" i="0" u="none" strike="noStrike" cap="none"/>
            </a:lvl8pPr>
            <a:lvl9pPr marL="4114800" marR="0" lvl="8" indent="-285750" algn="l">
              <a:lnSpc>
                <a:spcPct val="100000"/>
              </a:lnSpc>
              <a:spcBef>
                <a:spcPts val="500"/>
              </a:spcBef>
              <a:spcAft>
                <a:spcPts val="0"/>
              </a:spcAft>
              <a:buSzPts val="900"/>
              <a:buChar char="■"/>
              <a:defRPr sz="900" i="0" u="none" strike="noStrike" cap="none"/>
            </a:lvl9pPr>
          </a:lstStyle>
          <a:p>
            <a:endParaRPr/>
          </a:p>
        </p:txBody>
      </p:sp>
      <p:sp>
        <p:nvSpPr>
          <p:cNvPr id="100" name="Google Shape;100;p16"/>
          <p:cNvSpPr txBox="1">
            <a:spLocks noGrp="1"/>
          </p:cNvSpPr>
          <p:nvPr>
            <p:ph type="title"/>
          </p:nvPr>
        </p:nvSpPr>
        <p:spPr>
          <a:xfrm>
            <a:off x="236100" y="377200"/>
            <a:ext cx="3078600" cy="11604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FFFFFF"/>
              </a:buClr>
              <a:buSzPts val="2400"/>
              <a:buNone/>
              <a:defRPr i="0" u="none" strike="noStrike" cap="none">
                <a:solidFill>
                  <a:srgbClr val="FFFFFF"/>
                </a:solidFill>
              </a:defRPr>
            </a:lvl1pPr>
            <a:lvl2pPr marR="0" lvl="1" algn="l">
              <a:lnSpc>
                <a:spcPct val="100000"/>
              </a:lnSpc>
              <a:spcBef>
                <a:spcPts val="0"/>
              </a:spcBef>
              <a:spcAft>
                <a:spcPts val="0"/>
              </a:spcAft>
              <a:buClr>
                <a:srgbClr val="FFFFFF"/>
              </a:buClr>
              <a:buSzPts val="2400"/>
              <a:buNone/>
              <a:defRPr sz="1400" i="0" u="none" strike="noStrike" cap="none">
                <a:solidFill>
                  <a:srgbClr val="FFFFFF"/>
                </a:solidFill>
              </a:defRPr>
            </a:lvl2pPr>
            <a:lvl3pPr marR="0" lvl="2" algn="l">
              <a:lnSpc>
                <a:spcPct val="100000"/>
              </a:lnSpc>
              <a:spcBef>
                <a:spcPts val="0"/>
              </a:spcBef>
              <a:spcAft>
                <a:spcPts val="0"/>
              </a:spcAft>
              <a:buClr>
                <a:srgbClr val="FFFFFF"/>
              </a:buClr>
              <a:buSzPts val="2400"/>
              <a:buNone/>
              <a:defRPr sz="1400" i="0" u="none" strike="noStrike" cap="none">
                <a:solidFill>
                  <a:srgbClr val="FFFFFF"/>
                </a:solidFill>
              </a:defRPr>
            </a:lvl3pPr>
            <a:lvl4pPr marR="0" lvl="3" algn="l">
              <a:lnSpc>
                <a:spcPct val="100000"/>
              </a:lnSpc>
              <a:spcBef>
                <a:spcPts val="0"/>
              </a:spcBef>
              <a:spcAft>
                <a:spcPts val="0"/>
              </a:spcAft>
              <a:buClr>
                <a:srgbClr val="FFFFFF"/>
              </a:buClr>
              <a:buSzPts val="2400"/>
              <a:buNone/>
              <a:defRPr sz="1400" i="0" u="none" strike="noStrike" cap="none">
                <a:solidFill>
                  <a:srgbClr val="FFFFFF"/>
                </a:solidFill>
              </a:defRPr>
            </a:lvl4pPr>
            <a:lvl5pPr marR="0" lvl="4" algn="l">
              <a:lnSpc>
                <a:spcPct val="100000"/>
              </a:lnSpc>
              <a:spcBef>
                <a:spcPts val="0"/>
              </a:spcBef>
              <a:spcAft>
                <a:spcPts val="0"/>
              </a:spcAft>
              <a:buClr>
                <a:srgbClr val="FFFFFF"/>
              </a:buClr>
              <a:buSzPts val="2400"/>
              <a:buNone/>
              <a:defRPr sz="1400" i="0" u="none" strike="noStrike" cap="none">
                <a:solidFill>
                  <a:srgbClr val="FFFFFF"/>
                </a:solidFill>
              </a:defRPr>
            </a:lvl5pPr>
            <a:lvl6pPr marR="0" lvl="5" algn="l">
              <a:lnSpc>
                <a:spcPct val="100000"/>
              </a:lnSpc>
              <a:spcBef>
                <a:spcPts val="0"/>
              </a:spcBef>
              <a:spcAft>
                <a:spcPts val="0"/>
              </a:spcAft>
              <a:buClr>
                <a:srgbClr val="FFFFFF"/>
              </a:buClr>
              <a:buSzPts val="2400"/>
              <a:buNone/>
              <a:defRPr sz="1400" i="0" u="none" strike="noStrike" cap="none">
                <a:solidFill>
                  <a:srgbClr val="FFFFFF"/>
                </a:solidFill>
              </a:defRPr>
            </a:lvl6pPr>
            <a:lvl7pPr marR="0" lvl="6" algn="l">
              <a:lnSpc>
                <a:spcPct val="100000"/>
              </a:lnSpc>
              <a:spcBef>
                <a:spcPts val="0"/>
              </a:spcBef>
              <a:spcAft>
                <a:spcPts val="0"/>
              </a:spcAft>
              <a:buClr>
                <a:srgbClr val="FFFFFF"/>
              </a:buClr>
              <a:buSzPts val="2400"/>
              <a:buNone/>
              <a:defRPr sz="1400" i="0" u="none" strike="noStrike" cap="none">
                <a:solidFill>
                  <a:srgbClr val="FFFFFF"/>
                </a:solidFill>
              </a:defRPr>
            </a:lvl7pPr>
            <a:lvl8pPr marR="0" lvl="7" algn="l">
              <a:lnSpc>
                <a:spcPct val="100000"/>
              </a:lnSpc>
              <a:spcBef>
                <a:spcPts val="0"/>
              </a:spcBef>
              <a:spcAft>
                <a:spcPts val="0"/>
              </a:spcAft>
              <a:buClr>
                <a:srgbClr val="FFFFFF"/>
              </a:buClr>
              <a:buSzPts val="2400"/>
              <a:buNone/>
              <a:defRPr sz="1400" i="0" u="none" strike="noStrike" cap="none">
                <a:solidFill>
                  <a:srgbClr val="FFFFFF"/>
                </a:solidFill>
              </a:defRPr>
            </a:lvl8pPr>
            <a:lvl9pPr marR="0" lvl="8" algn="l">
              <a:lnSpc>
                <a:spcPct val="100000"/>
              </a:lnSpc>
              <a:spcBef>
                <a:spcPts val="0"/>
              </a:spcBef>
              <a:spcAft>
                <a:spcPts val="0"/>
              </a:spcAft>
              <a:buClr>
                <a:srgbClr val="FFFFFF"/>
              </a:buClr>
              <a:buSzPts val="2400"/>
              <a:buNone/>
              <a:defRPr sz="1400" i="0" u="none" strike="noStrike" cap="none">
                <a:solidFill>
                  <a:srgbClr val="FFFFFF"/>
                </a:solidFill>
              </a:defRPr>
            </a:lvl9pPr>
          </a:lstStyle>
          <a:p>
            <a:endParaRPr/>
          </a:p>
        </p:txBody>
      </p:sp>
      <p:sp>
        <p:nvSpPr>
          <p:cNvPr id="101" name="Google Shape;101;p16"/>
          <p:cNvSpPr txBox="1">
            <a:spLocks noGrp="1"/>
          </p:cNvSpPr>
          <p:nvPr>
            <p:ph type="body" idx="2"/>
          </p:nvPr>
        </p:nvSpPr>
        <p:spPr>
          <a:xfrm>
            <a:off x="240025" y="1617250"/>
            <a:ext cx="3078600" cy="3142200"/>
          </a:xfrm>
          <a:prstGeom prst="rect">
            <a:avLst/>
          </a:prstGeom>
          <a:noFill/>
          <a:ln>
            <a:noFill/>
          </a:ln>
        </p:spPr>
        <p:txBody>
          <a:bodyPr spcFirstLastPara="1" wrap="square" lIns="91425" tIns="91425" rIns="91425" bIns="91425" anchor="t" anchorCtr="0">
            <a:noAutofit/>
          </a:bodyPr>
          <a:lstStyle>
            <a:lvl1pPr marL="457200" marR="0" lvl="0" indent="-317500" algn="l">
              <a:lnSpc>
                <a:spcPct val="100000"/>
              </a:lnSpc>
              <a:spcBef>
                <a:spcPts val="500"/>
              </a:spcBef>
              <a:spcAft>
                <a:spcPts val="0"/>
              </a:spcAft>
              <a:buClr>
                <a:srgbClr val="D9D9D9"/>
              </a:buClr>
              <a:buSzPts val="1400"/>
              <a:buChar char="●"/>
              <a:defRPr sz="1400" i="0" u="none" strike="noStrike" cap="none">
                <a:solidFill>
                  <a:srgbClr val="D9D9D9"/>
                </a:solidFill>
              </a:defRPr>
            </a:lvl1pPr>
            <a:lvl2pPr marL="914400" marR="0" lvl="1" indent="-311150" algn="l">
              <a:lnSpc>
                <a:spcPct val="100000"/>
              </a:lnSpc>
              <a:spcBef>
                <a:spcPts val="500"/>
              </a:spcBef>
              <a:spcAft>
                <a:spcPts val="0"/>
              </a:spcAft>
              <a:buClr>
                <a:srgbClr val="D9D9D9"/>
              </a:buClr>
              <a:buSzPts val="1300"/>
              <a:buChar char="○"/>
              <a:defRPr sz="1300" i="0" u="none" strike="noStrike" cap="none">
                <a:solidFill>
                  <a:srgbClr val="D9D9D9"/>
                </a:solidFill>
              </a:defRPr>
            </a:lvl2pPr>
            <a:lvl3pPr marL="1371600" marR="0" lvl="2" indent="-298450" algn="l">
              <a:lnSpc>
                <a:spcPct val="100000"/>
              </a:lnSpc>
              <a:spcBef>
                <a:spcPts val="500"/>
              </a:spcBef>
              <a:spcAft>
                <a:spcPts val="0"/>
              </a:spcAft>
              <a:buClr>
                <a:srgbClr val="D9D9D9"/>
              </a:buClr>
              <a:buSzPts val="1100"/>
              <a:buChar char="■"/>
              <a:defRPr sz="1100" i="0" u="none" strike="noStrike" cap="none">
                <a:solidFill>
                  <a:srgbClr val="D9D9D9"/>
                </a:solidFill>
              </a:defRPr>
            </a:lvl3pPr>
            <a:lvl4pPr marL="1828800" marR="0" lvl="3" indent="-285750" algn="l">
              <a:lnSpc>
                <a:spcPct val="100000"/>
              </a:lnSpc>
              <a:spcBef>
                <a:spcPts val="500"/>
              </a:spcBef>
              <a:spcAft>
                <a:spcPts val="0"/>
              </a:spcAft>
              <a:buClr>
                <a:srgbClr val="D9D9D9"/>
              </a:buClr>
              <a:buSzPts val="900"/>
              <a:buChar char="●"/>
              <a:defRPr sz="900" i="0" u="none" strike="noStrike" cap="none">
                <a:solidFill>
                  <a:srgbClr val="D9D9D9"/>
                </a:solidFill>
              </a:defRPr>
            </a:lvl4pPr>
            <a:lvl5pPr marL="2286000" marR="0" lvl="4" indent="-285750" algn="l">
              <a:lnSpc>
                <a:spcPct val="100000"/>
              </a:lnSpc>
              <a:spcBef>
                <a:spcPts val="500"/>
              </a:spcBef>
              <a:spcAft>
                <a:spcPts val="0"/>
              </a:spcAft>
              <a:buClr>
                <a:srgbClr val="D9D9D9"/>
              </a:buClr>
              <a:buSzPts val="900"/>
              <a:buChar char="○"/>
              <a:defRPr sz="900" i="0" u="none" strike="noStrike" cap="none">
                <a:solidFill>
                  <a:srgbClr val="D9D9D9"/>
                </a:solidFill>
              </a:defRPr>
            </a:lvl5pPr>
            <a:lvl6pPr marL="2743200" marR="0" lvl="5" indent="-285750" algn="l">
              <a:lnSpc>
                <a:spcPct val="100000"/>
              </a:lnSpc>
              <a:spcBef>
                <a:spcPts val="500"/>
              </a:spcBef>
              <a:spcAft>
                <a:spcPts val="0"/>
              </a:spcAft>
              <a:buClr>
                <a:srgbClr val="D9D9D9"/>
              </a:buClr>
              <a:buSzPts val="900"/>
              <a:buChar char="■"/>
              <a:defRPr sz="900" i="0" u="none" strike="noStrike" cap="none">
                <a:solidFill>
                  <a:srgbClr val="D9D9D9"/>
                </a:solidFill>
              </a:defRPr>
            </a:lvl6pPr>
            <a:lvl7pPr marL="3200400" marR="0" lvl="6" indent="-285750" algn="l">
              <a:lnSpc>
                <a:spcPct val="100000"/>
              </a:lnSpc>
              <a:spcBef>
                <a:spcPts val="500"/>
              </a:spcBef>
              <a:spcAft>
                <a:spcPts val="0"/>
              </a:spcAft>
              <a:buClr>
                <a:srgbClr val="D9D9D9"/>
              </a:buClr>
              <a:buSzPts val="900"/>
              <a:buChar char="●"/>
              <a:defRPr sz="900" i="0" u="none" strike="noStrike" cap="none">
                <a:solidFill>
                  <a:srgbClr val="D9D9D9"/>
                </a:solidFill>
              </a:defRPr>
            </a:lvl7pPr>
            <a:lvl8pPr marL="3657600" marR="0" lvl="7" indent="-285750" algn="l">
              <a:lnSpc>
                <a:spcPct val="100000"/>
              </a:lnSpc>
              <a:spcBef>
                <a:spcPts val="500"/>
              </a:spcBef>
              <a:spcAft>
                <a:spcPts val="0"/>
              </a:spcAft>
              <a:buClr>
                <a:srgbClr val="D9D9D9"/>
              </a:buClr>
              <a:buSzPts val="900"/>
              <a:buChar char="○"/>
              <a:defRPr sz="900" i="0" u="none" strike="noStrike" cap="none">
                <a:solidFill>
                  <a:srgbClr val="D9D9D9"/>
                </a:solidFill>
              </a:defRPr>
            </a:lvl8pPr>
            <a:lvl9pPr marL="4114800" marR="0" lvl="8" indent="-285750" algn="l">
              <a:lnSpc>
                <a:spcPct val="100000"/>
              </a:lnSpc>
              <a:spcBef>
                <a:spcPts val="500"/>
              </a:spcBef>
              <a:spcAft>
                <a:spcPts val="0"/>
              </a:spcAft>
              <a:buClr>
                <a:srgbClr val="D9D9D9"/>
              </a:buClr>
              <a:buSzPts val="900"/>
              <a:buChar char="■"/>
              <a:defRPr sz="900" i="0" u="none" strike="noStrike" cap="none">
                <a:solidFill>
                  <a:srgbClr val="D9D9D9"/>
                </a:solidFill>
              </a:defRPr>
            </a:lvl9pPr>
          </a:lstStyle>
          <a:p>
            <a:endParaRPr/>
          </a:p>
        </p:txBody>
      </p:sp>
      <p:sp>
        <p:nvSpPr>
          <p:cNvPr id="102" name="Google Shape;102;p16"/>
          <p:cNvSpPr txBox="1">
            <a:spLocks noGrp="1"/>
          </p:cNvSpPr>
          <p:nvPr>
            <p:ph type="sldNum" idx="12"/>
          </p:nvPr>
        </p:nvSpPr>
        <p:spPr>
          <a:xfrm>
            <a:off x="8556784" y="4831339"/>
            <a:ext cx="548700" cy="312300"/>
          </a:xfrm>
          <a:prstGeom prst="rect">
            <a:avLst/>
          </a:prstGeom>
          <a:noFill/>
          <a:ln>
            <a:noFill/>
          </a:ln>
        </p:spPr>
        <p:txBody>
          <a:bodyPr spcFirstLastPara="1" wrap="square" lIns="91425" tIns="91425" rIns="91425" bIns="91425" anchor="t"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103" name="Google Shape;103;p16"/>
          <p:cNvSpPr txBox="1">
            <a:spLocks noGrp="1"/>
          </p:cNvSpPr>
          <p:nvPr>
            <p:ph type="body" idx="3"/>
          </p:nvPr>
        </p:nvSpPr>
        <p:spPr>
          <a:xfrm>
            <a:off x="6358725" y="308610"/>
            <a:ext cx="2550600" cy="4523100"/>
          </a:xfrm>
          <a:prstGeom prst="rect">
            <a:avLst/>
          </a:prstGeom>
          <a:noFill/>
          <a:ln>
            <a:noFill/>
          </a:ln>
        </p:spPr>
        <p:txBody>
          <a:bodyPr spcFirstLastPara="1" wrap="square" lIns="91425" tIns="91425" rIns="91425" bIns="91425" anchor="t" anchorCtr="0">
            <a:noAutofit/>
          </a:bodyPr>
          <a:lstStyle>
            <a:lvl1pPr marL="457200" marR="0" lvl="0" indent="-342900" algn="l">
              <a:lnSpc>
                <a:spcPct val="100000"/>
              </a:lnSpc>
              <a:spcBef>
                <a:spcPts val="500"/>
              </a:spcBef>
              <a:spcAft>
                <a:spcPts val="0"/>
              </a:spcAft>
              <a:buSzPts val="1800"/>
              <a:buChar char="●"/>
              <a:defRPr i="0" u="none" strike="noStrike" cap="none"/>
            </a:lvl1pPr>
            <a:lvl2pPr marL="914400" marR="0" lvl="1" indent="-336550" algn="l">
              <a:lnSpc>
                <a:spcPct val="100000"/>
              </a:lnSpc>
              <a:spcBef>
                <a:spcPts val="500"/>
              </a:spcBef>
              <a:spcAft>
                <a:spcPts val="0"/>
              </a:spcAft>
              <a:buSzPts val="1700"/>
              <a:buChar char="○"/>
              <a:defRPr i="0" u="none" strike="noStrike" cap="none"/>
            </a:lvl2pPr>
            <a:lvl3pPr marL="1371600" marR="0" lvl="2" indent="-323850" algn="l">
              <a:lnSpc>
                <a:spcPct val="100000"/>
              </a:lnSpc>
              <a:spcBef>
                <a:spcPts val="500"/>
              </a:spcBef>
              <a:spcAft>
                <a:spcPts val="0"/>
              </a:spcAft>
              <a:buSzPts val="1500"/>
              <a:buChar char="■"/>
              <a:defRPr i="0" u="none" strike="noStrike" cap="none"/>
            </a:lvl3pPr>
            <a:lvl4pPr marL="1828800" marR="0" lvl="3" indent="-317500" algn="l">
              <a:lnSpc>
                <a:spcPct val="100000"/>
              </a:lnSpc>
              <a:spcBef>
                <a:spcPts val="500"/>
              </a:spcBef>
              <a:spcAft>
                <a:spcPts val="0"/>
              </a:spcAft>
              <a:buSzPts val="1400"/>
              <a:buChar char="●"/>
              <a:defRPr i="0" u="none" strike="noStrike" cap="none"/>
            </a:lvl4pPr>
            <a:lvl5pPr marL="2286000" marR="0" lvl="4" indent="-304800" algn="l">
              <a:lnSpc>
                <a:spcPct val="100000"/>
              </a:lnSpc>
              <a:spcBef>
                <a:spcPts val="500"/>
              </a:spcBef>
              <a:spcAft>
                <a:spcPts val="0"/>
              </a:spcAft>
              <a:buSzPts val="1200"/>
              <a:buChar char="○"/>
              <a:defRPr i="0" u="none" strike="noStrike" cap="none"/>
            </a:lvl5pPr>
            <a:lvl6pPr marL="2743200" marR="0" lvl="5" indent="-298450" algn="l">
              <a:lnSpc>
                <a:spcPct val="100000"/>
              </a:lnSpc>
              <a:spcBef>
                <a:spcPts val="500"/>
              </a:spcBef>
              <a:spcAft>
                <a:spcPts val="0"/>
              </a:spcAft>
              <a:buSzPts val="1100"/>
              <a:buChar char="■"/>
              <a:defRPr i="0" u="none" strike="noStrike" cap="none"/>
            </a:lvl6pPr>
            <a:lvl7pPr marL="3200400" marR="0" lvl="6" indent="-285750" algn="l">
              <a:lnSpc>
                <a:spcPct val="100000"/>
              </a:lnSpc>
              <a:spcBef>
                <a:spcPts val="500"/>
              </a:spcBef>
              <a:spcAft>
                <a:spcPts val="0"/>
              </a:spcAft>
              <a:buSzPts val="900"/>
              <a:buChar char="●"/>
              <a:defRPr sz="900" i="0" u="none" strike="noStrike" cap="none"/>
            </a:lvl7pPr>
            <a:lvl8pPr marL="3657600" marR="0" lvl="7" indent="-285750" algn="l">
              <a:lnSpc>
                <a:spcPct val="100000"/>
              </a:lnSpc>
              <a:spcBef>
                <a:spcPts val="500"/>
              </a:spcBef>
              <a:spcAft>
                <a:spcPts val="0"/>
              </a:spcAft>
              <a:buSzPts val="900"/>
              <a:buChar char="○"/>
              <a:defRPr sz="900" i="0" u="none" strike="noStrike" cap="none"/>
            </a:lvl8pPr>
            <a:lvl9pPr marL="4114800" marR="0" lvl="8" indent="-285750" algn="l">
              <a:lnSpc>
                <a:spcPct val="100000"/>
              </a:lnSpc>
              <a:spcBef>
                <a:spcPts val="500"/>
              </a:spcBef>
              <a:spcAft>
                <a:spcPts val="0"/>
              </a:spcAft>
              <a:buSzPts val="900"/>
              <a:buChar char="■"/>
              <a:defRPr sz="900" i="0" u="none" strike="noStrike" cap="none"/>
            </a:lvl9pPr>
          </a:lstStyle>
          <a:p>
            <a:endParaRPr/>
          </a:p>
        </p:txBody>
      </p:sp>
    </p:spTree>
  </p:cSld>
  <p:clrMapOvr>
    <a:masterClrMapping/>
  </p:clrMapOvr>
  <p:extLst>
    <p:ext uri="{DCECCB84-F9BA-43D5-87BE-67443E8EF086}">
      <p15:sldGuideLst xmlns:p15="http://schemas.microsoft.com/office/powerpoint/2012/main">
        <p15:guide id="1" pos="2088">
          <p15:clr>
            <a:srgbClr val="FA7B17"/>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op Header (e.g., quote)">
  <p:cSld name="Quote (Left-Aligned)">
    <p:spTree>
      <p:nvGrpSpPr>
        <p:cNvPr id="1" name="Shape 104"/>
        <p:cNvGrpSpPr/>
        <p:nvPr/>
      </p:nvGrpSpPr>
      <p:grpSpPr>
        <a:xfrm>
          <a:off x="0" y="0"/>
          <a:ext cx="0" cy="0"/>
          <a:chOff x="0" y="0"/>
          <a:chExt cx="0" cy="0"/>
        </a:xfrm>
      </p:grpSpPr>
      <p:sp>
        <p:nvSpPr>
          <p:cNvPr id="105" name="Google Shape;105;p17"/>
          <p:cNvSpPr/>
          <p:nvPr/>
        </p:nvSpPr>
        <p:spPr>
          <a:xfrm>
            <a:off x="0" y="0"/>
            <a:ext cx="9144000" cy="9144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6" name="Google Shape;106;p17"/>
          <p:cNvSpPr txBox="1">
            <a:spLocks noGrp="1"/>
          </p:cNvSpPr>
          <p:nvPr>
            <p:ph type="sldNum" idx="12"/>
          </p:nvPr>
        </p:nvSpPr>
        <p:spPr>
          <a:xfrm>
            <a:off x="8556775" y="4914901"/>
            <a:ext cx="548700" cy="228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107" name="Google Shape;107;p17"/>
          <p:cNvSpPr txBox="1">
            <a:spLocks noGrp="1"/>
          </p:cNvSpPr>
          <p:nvPr>
            <p:ph type="title"/>
          </p:nvPr>
        </p:nvSpPr>
        <p:spPr>
          <a:xfrm>
            <a:off x="228600" y="228600"/>
            <a:ext cx="8686800" cy="457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Tree>
  </p:cSld>
  <p:clrMapOvr>
    <a:masterClrMapping/>
  </p:clrMapOvr>
  <p:extLst>
    <p:ext uri="{DCECCB84-F9BA-43D5-87BE-67443E8EF086}">
      <p15:sldGuideLst xmlns:p15="http://schemas.microsoft.com/office/powerpoint/2012/main">
        <p15:guide id="1" orient="horz" pos="487">
          <p15:clr>
            <a:srgbClr val="FA7B17"/>
          </p15:clr>
        </p15:guide>
        <p15:guide id="2" orient="horz" pos="661">
          <p15:clr>
            <a:srgbClr val="FA7B17"/>
          </p15:clr>
        </p15:guide>
        <p15:guide id="3" orient="horz" pos="88">
          <p15:clr>
            <a:srgbClr val="FA7B17"/>
          </p15:clr>
        </p15:guide>
        <p15:guide id="4" orient="horz" pos="3096">
          <p15:clr>
            <a:srgbClr val="FA7B17"/>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108"/>
        <p:cNvGrpSpPr/>
        <p:nvPr/>
      </p:nvGrpSpPr>
      <p:grpSpPr>
        <a:xfrm>
          <a:off x="0" y="0"/>
          <a:ext cx="0" cy="0"/>
          <a:chOff x="0" y="0"/>
          <a:chExt cx="0" cy="0"/>
        </a:xfrm>
      </p:grpSpPr>
      <p:sp>
        <p:nvSpPr>
          <p:cNvPr id="109" name="Google Shape;109;p18"/>
          <p:cNvSpPr/>
          <p:nvPr/>
        </p:nvSpPr>
        <p:spPr>
          <a:xfrm>
            <a:off x="0" y="-3950"/>
            <a:ext cx="25854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0" name="Google Shape;110;p18"/>
          <p:cNvSpPr/>
          <p:nvPr/>
        </p:nvSpPr>
        <p:spPr>
          <a:xfrm>
            <a:off x="2585475" y="0"/>
            <a:ext cx="6558600" cy="51435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1" name="Google Shape;111;p18"/>
          <p:cNvSpPr txBox="1">
            <a:spLocks noGrp="1"/>
          </p:cNvSpPr>
          <p:nvPr>
            <p:ph type="title"/>
          </p:nvPr>
        </p:nvSpPr>
        <p:spPr>
          <a:xfrm>
            <a:off x="234450" y="377200"/>
            <a:ext cx="2099100" cy="4385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112" name="Google Shape;112;p18"/>
          <p:cNvSpPr txBox="1">
            <a:spLocks noGrp="1"/>
          </p:cNvSpPr>
          <p:nvPr>
            <p:ph type="sldNum" idx="12"/>
          </p:nvPr>
        </p:nvSpPr>
        <p:spPr>
          <a:xfrm>
            <a:off x="8556785" y="4769630"/>
            <a:ext cx="548700" cy="373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113" name="Google Shape;113;p18"/>
          <p:cNvSpPr txBox="1">
            <a:spLocks noGrp="1"/>
          </p:cNvSpPr>
          <p:nvPr>
            <p:ph type="body" idx="1"/>
          </p:nvPr>
        </p:nvSpPr>
        <p:spPr>
          <a:xfrm>
            <a:off x="2815486" y="377190"/>
            <a:ext cx="3047100" cy="4389000"/>
          </a:xfrm>
          <a:prstGeom prst="rect">
            <a:avLst/>
          </a:prstGeom>
          <a:noFill/>
          <a:ln>
            <a:noFill/>
          </a:ln>
        </p:spPr>
        <p:txBody>
          <a:bodyPr spcFirstLastPara="1" wrap="square" lIns="68575" tIns="34275" rIns="68575" bIns="34275" anchor="t" anchorCtr="0">
            <a:noAutofit/>
          </a:bodyPr>
          <a:lstStyle>
            <a:lvl1pPr marL="457200" lvl="0" indent="-323850" algn="l">
              <a:lnSpc>
                <a:spcPct val="90000"/>
              </a:lnSpc>
              <a:spcBef>
                <a:spcPts val="500"/>
              </a:spcBef>
              <a:spcAft>
                <a:spcPts val="0"/>
              </a:spcAft>
              <a:buSzPts val="1500"/>
              <a:buChar char="●"/>
              <a:defRPr sz="1500"/>
            </a:lvl1pPr>
            <a:lvl2pPr marL="914400" lvl="1" indent="-292100" algn="l">
              <a:lnSpc>
                <a:spcPct val="90000"/>
              </a:lnSpc>
              <a:spcBef>
                <a:spcPts val="500"/>
              </a:spcBef>
              <a:spcAft>
                <a:spcPts val="0"/>
              </a:spcAft>
              <a:buSzPts val="1000"/>
              <a:buChar char="○"/>
              <a:defRPr sz="1600"/>
            </a:lvl2pPr>
            <a:lvl3pPr marL="1371600" lvl="2" indent="-292100" algn="l">
              <a:lnSpc>
                <a:spcPct val="90000"/>
              </a:lnSpc>
              <a:spcBef>
                <a:spcPts val="500"/>
              </a:spcBef>
              <a:spcAft>
                <a:spcPts val="0"/>
              </a:spcAft>
              <a:buSzPts val="1000"/>
              <a:buChar char="■"/>
              <a:defRPr sz="1400"/>
            </a:lvl3pPr>
            <a:lvl4pPr marL="1828800" lvl="3" indent="-285750" algn="l">
              <a:lnSpc>
                <a:spcPct val="90000"/>
              </a:lnSpc>
              <a:spcBef>
                <a:spcPts val="500"/>
              </a:spcBef>
              <a:spcAft>
                <a:spcPts val="0"/>
              </a:spcAft>
              <a:buSzPts val="900"/>
              <a:buChar char="●"/>
              <a:defRPr sz="1200"/>
            </a:lvl4pPr>
            <a:lvl5pPr marL="2286000" lvl="4" indent="-292100" algn="l">
              <a:lnSpc>
                <a:spcPct val="90000"/>
              </a:lnSpc>
              <a:spcBef>
                <a:spcPts val="500"/>
              </a:spcBef>
              <a:spcAft>
                <a:spcPts val="0"/>
              </a:spcAft>
              <a:buSzPts val="1000"/>
              <a:buChar char="○"/>
              <a:defRPr sz="1100"/>
            </a:lvl5pPr>
            <a:lvl6pPr marL="2743200" lvl="5" indent="-298450" algn="l">
              <a:lnSpc>
                <a:spcPct val="90000"/>
              </a:lnSpc>
              <a:spcBef>
                <a:spcPts val="500"/>
              </a:spcBef>
              <a:spcAft>
                <a:spcPts val="0"/>
              </a:spcAft>
              <a:buSzPts val="1100"/>
              <a:buChar char="■"/>
              <a:defRPr/>
            </a:lvl6pPr>
            <a:lvl7pPr marL="3200400" lvl="6" indent="-298450" algn="l">
              <a:lnSpc>
                <a:spcPct val="90000"/>
              </a:lnSpc>
              <a:spcBef>
                <a:spcPts val="500"/>
              </a:spcBef>
              <a:spcAft>
                <a:spcPts val="0"/>
              </a:spcAft>
              <a:buSzPts val="1100"/>
              <a:buChar char="●"/>
              <a:defRPr/>
            </a:lvl7pPr>
            <a:lvl8pPr marL="3657600" lvl="7" indent="-298450" algn="l">
              <a:lnSpc>
                <a:spcPct val="90000"/>
              </a:lnSpc>
              <a:spcBef>
                <a:spcPts val="500"/>
              </a:spcBef>
              <a:spcAft>
                <a:spcPts val="0"/>
              </a:spcAft>
              <a:buSzPts val="1100"/>
              <a:buChar char="○"/>
              <a:defRPr/>
            </a:lvl8pPr>
            <a:lvl9pPr marL="4114800" lvl="8" indent="-298450" algn="l">
              <a:lnSpc>
                <a:spcPct val="90000"/>
              </a:lnSpc>
              <a:spcBef>
                <a:spcPts val="500"/>
              </a:spcBef>
              <a:spcAft>
                <a:spcPts val="0"/>
              </a:spcAft>
              <a:buSzPts val="1100"/>
              <a:buChar char="■"/>
              <a:defRPr/>
            </a:lvl9pPr>
          </a:lstStyle>
          <a:p>
            <a:endParaRPr/>
          </a:p>
        </p:txBody>
      </p:sp>
      <p:sp>
        <p:nvSpPr>
          <p:cNvPr id="114" name="Google Shape;114;p18"/>
          <p:cNvSpPr txBox="1">
            <a:spLocks noGrp="1"/>
          </p:cNvSpPr>
          <p:nvPr>
            <p:ph type="body" idx="2"/>
          </p:nvPr>
        </p:nvSpPr>
        <p:spPr>
          <a:xfrm>
            <a:off x="5862537" y="377190"/>
            <a:ext cx="3047100" cy="4385700"/>
          </a:xfrm>
          <a:prstGeom prst="rect">
            <a:avLst/>
          </a:prstGeom>
          <a:noFill/>
          <a:ln>
            <a:noFill/>
          </a:ln>
        </p:spPr>
        <p:txBody>
          <a:bodyPr spcFirstLastPara="1" wrap="square" lIns="68575" tIns="34275" rIns="68575" bIns="34275" anchor="t" anchorCtr="0">
            <a:noAutofit/>
          </a:bodyPr>
          <a:lstStyle>
            <a:lvl1pPr marL="457200" lvl="0" indent="-323850" algn="l">
              <a:lnSpc>
                <a:spcPct val="90000"/>
              </a:lnSpc>
              <a:spcBef>
                <a:spcPts val="500"/>
              </a:spcBef>
              <a:spcAft>
                <a:spcPts val="0"/>
              </a:spcAft>
              <a:buSzPts val="1500"/>
              <a:buChar char="●"/>
              <a:defRPr sz="1500"/>
            </a:lvl1pPr>
            <a:lvl2pPr marL="914400" lvl="1" indent="-311150" algn="l">
              <a:lnSpc>
                <a:spcPct val="90000"/>
              </a:lnSpc>
              <a:spcBef>
                <a:spcPts val="500"/>
              </a:spcBef>
              <a:spcAft>
                <a:spcPts val="0"/>
              </a:spcAft>
              <a:buSzPts val="1300"/>
              <a:buFont typeface="Arial"/>
              <a:buChar char="○"/>
              <a:defRPr sz="1600"/>
            </a:lvl2pPr>
            <a:lvl3pPr marL="1371600" lvl="2" indent="-311150" algn="l">
              <a:lnSpc>
                <a:spcPct val="90000"/>
              </a:lnSpc>
              <a:spcBef>
                <a:spcPts val="500"/>
              </a:spcBef>
              <a:spcAft>
                <a:spcPts val="0"/>
              </a:spcAft>
              <a:buSzPts val="1300"/>
              <a:buFont typeface="Arial"/>
              <a:buChar char="■"/>
              <a:defRPr sz="1400"/>
            </a:lvl3pPr>
            <a:lvl4pPr marL="1828800" lvl="3" indent="-298450" algn="l">
              <a:lnSpc>
                <a:spcPct val="90000"/>
              </a:lnSpc>
              <a:spcBef>
                <a:spcPts val="500"/>
              </a:spcBef>
              <a:spcAft>
                <a:spcPts val="0"/>
              </a:spcAft>
              <a:buSzPts val="1100"/>
              <a:buChar char="●"/>
              <a:defRPr sz="1200"/>
            </a:lvl4pPr>
            <a:lvl5pPr marL="2286000" lvl="4" indent="-298450" algn="l">
              <a:lnSpc>
                <a:spcPct val="90000"/>
              </a:lnSpc>
              <a:spcBef>
                <a:spcPts val="500"/>
              </a:spcBef>
              <a:spcAft>
                <a:spcPts val="0"/>
              </a:spcAft>
              <a:buSzPts val="1100"/>
              <a:buFont typeface="Arial"/>
              <a:buChar char="○"/>
              <a:defRPr sz="1100"/>
            </a:lvl5pPr>
            <a:lvl6pPr marL="2743200" lvl="5" indent="-298450" algn="l">
              <a:lnSpc>
                <a:spcPct val="90000"/>
              </a:lnSpc>
              <a:spcBef>
                <a:spcPts val="500"/>
              </a:spcBef>
              <a:spcAft>
                <a:spcPts val="0"/>
              </a:spcAft>
              <a:buSzPts val="1100"/>
              <a:buChar char="■"/>
              <a:defRPr/>
            </a:lvl6pPr>
            <a:lvl7pPr marL="3200400" lvl="6" indent="-298450" algn="l">
              <a:lnSpc>
                <a:spcPct val="90000"/>
              </a:lnSpc>
              <a:spcBef>
                <a:spcPts val="500"/>
              </a:spcBef>
              <a:spcAft>
                <a:spcPts val="0"/>
              </a:spcAft>
              <a:buSzPts val="1100"/>
              <a:buChar char="●"/>
              <a:defRPr/>
            </a:lvl7pPr>
            <a:lvl8pPr marL="3657600" lvl="7" indent="-292100" algn="l">
              <a:lnSpc>
                <a:spcPct val="90000"/>
              </a:lnSpc>
              <a:spcBef>
                <a:spcPts val="500"/>
              </a:spcBef>
              <a:spcAft>
                <a:spcPts val="0"/>
              </a:spcAft>
              <a:buSzPts val="1000"/>
              <a:buChar char="○"/>
              <a:defRPr/>
            </a:lvl8pPr>
            <a:lvl9pPr marL="4114800" lvl="8" indent="-285750" algn="l">
              <a:lnSpc>
                <a:spcPct val="90000"/>
              </a:lnSpc>
              <a:spcBef>
                <a:spcPts val="500"/>
              </a:spcBef>
              <a:spcAft>
                <a:spcPts val="0"/>
              </a:spcAft>
              <a:buSzPts val="900"/>
              <a:buChar char="■"/>
              <a:defRPr/>
            </a:lvl9pPr>
          </a:lstStyle>
          <a:p>
            <a:endParaRPr/>
          </a:p>
        </p:txBody>
      </p:sp>
    </p:spTree>
  </p:cSld>
  <p:clrMapOvr>
    <a:masterClrMapping/>
  </p:clrMapOvr>
  <p:extLst>
    <p:ext uri="{DCECCB84-F9BA-43D5-87BE-67443E8EF086}">
      <p15:sldGuideLst xmlns:p15="http://schemas.microsoft.com/office/powerpoint/2012/main">
        <p15:guide id="1" pos="1470">
          <p15:clr>
            <a:srgbClr val="FA7B17"/>
          </p15:clr>
        </p15:guide>
        <p15:guide id="2" pos="1774">
          <p15:clr>
            <a:srgbClr val="FA7B17"/>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p:cSld name="Title Slide">
    <p:bg>
      <p:bgPr>
        <a:solidFill>
          <a:schemeClr val="lt1"/>
        </a:solidFill>
        <a:effectLst/>
      </p:bgPr>
    </p:bg>
    <p:spTree>
      <p:nvGrpSpPr>
        <p:cNvPr id="1" name="Shape 115"/>
        <p:cNvGrpSpPr/>
        <p:nvPr/>
      </p:nvGrpSpPr>
      <p:grpSpPr>
        <a:xfrm>
          <a:off x="0" y="0"/>
          <a:ext cx="0" cy="0"/>
          <a:chOff x="0" y="0"/>
          <a:chExt cx="0" cy="0"/>
        </a:xfrm>
      </p:grpSpPr>
      <p:sp>
        <p:nvSpPr>
          <p:cNvPr id="116" name="Google Shape;116;p19"/>
          <p:cNvSpPr txBox="1">
            <a:spLocks noGrp="1"/>
          </p:cNvSpPr>
          <p:nvPr>
            <p:ph type="title"/>
          </p:nvPr>
        </p:nvSpPr>
        <p:spPr>
          <a:xfrm>
            <a:off x="467591" y="1497689"/>
            <a:ext cx="7107300" cy="1273800"/>
          </a:xfrm>
          <a:prstGeom prst="rect">
            <a:avLst/>
          </a:prstGeom>
          <a:noFill/>
          <a:ln>
            <a:noFill/>
          </a:ln>
        </p:spPr>
        <p:txBody>
          <a:bodyPr spcFirstLastPara="1" wrap="square" lIns="91425" tIns="91425" rIns="91425" bIns="91425" anchor="ctr" anchorCtr="0">
            <a:normAutofit/>
          </a:bodyPr>
          <a:lstStyle>
            <a:lvl1pPr marR="0" lvl="0" algn="l" rtl="0">
              <a:lnSpc>
                <a:spcPct val="90000"/>
              </a:lnSpc>
              <a:spcBef>
                <a:spcPts val="0"/>
              </a:spcBef>
              <a:spcAft>
                <a:spcPts val="0"/>
              </a:spcAft>
              <a:buClr>
                <a:srgbClr val="F3F3F3"/>
              </a:buClr>
              <a:buSzPts val="4100"/>
              <a:buNone/>
              <a:defRPr sz="3300" i="0" u="none" strike="noStrike" cap="none">
                <a:solidFill>
                  <a:schemeClr val="dk1"/>
                </a:solidFill>
              </a:defRPr>
            </a:lvl1pPr>
            <a:lvl2pPr marR="0" lvl="1"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2pPr>
            <a:lvl3pPr marR="0" lvl="2"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3pPr>
            <a:lvl4pPr marR="0" lvl="3"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4pPr>
            <a:lvl5pPr marR="0" lvl="4"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5pPr>
            <a:lvl6pPr marR="0" lvl="5"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6pPr>
            <a:lvl7pPr marR="0" lvl="6"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7pPr>
            <a:lvl8pPr marR="0" lvl="7"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8pPr>
            <a:lvl9pPr marR="0" lvl="8" algn="l" rtl="0">
              <a:lnSpc>
                <a:spcPct val="100000"/>
              </a:lnSpc>
              <a:spcBef>
                <a:spcPts val="0"/>
              </a:spcBef>
              <a:spcAft>
                <a:spcPts val="0"/>
              </a:spcAft>
              <a:buClr>
                <a:srgbClr val="FFFFFF"/>
              </a:buClr>
              <a:buSzPts val="1100"/>
              <a:buFont typeface="Roboto"/>
              <a:buNone/>
              <a:defRPr sz="1600" b="0" i="0" u="none" strike="noStrike" cap="none">
                <a:solidFill>
                  <a:srgbClr val="FFFFFF"/>
                </a:solidFill>
                <a:latin typeface="Roboto"/>
                <a:ea typeface="Roboto"/>
                <a:cs typeface="Roboto"/>
                <a:sym typeface="Roboto"/>
              </a:defRPr>
            </a:lvl9pPr>
          </a:lstStyle>
          <a:p>
            <a:endParaRPr/>
          </a:p>
        </p:txBody>
      </p:sp>
      <p:sp>
        <p:nvSpPr>
          <p:cNvPr id="117" name="Google Shape;117;p19"/>
          <p:cNvSpPr txBox="1">
            <a:spLocks noGrp="1"/>
          </p:cNvSpPr>
          <p:nvPr>
            <p:ph type="subTitle" idx="1"/>
          </p:nvPr>
        </p:nvSpPr>
        <p:spPr>
          <a:xfrm>
            <a:off x="467591" y="2791753"/>
            <a:ext cx="7107300" cy="521400"/>
          </a:xfrm>
          <a:prstGeom prst="rect">
            <a:avLst/>
          </a:prstGeom>
          <a:noFill/>
          <a:ln>
            <a:noFill/>
          </a:ln>
        </p:spPr>
        <p:txBody>
          <a:bodyPr spcFirstLastPara="1" wrap="square" lIns="91425" tIns="91425" rIns="91425" bIns="91425" anchor="b" anchorCtr="0">
            <a:normAutofit/>
          </a:bodyPr>
          <a:lstStyle>
            <a:lvl1pPr marR="0" lvl="0" algn="l" rtl="0">
              <a:lnSpc>
                <a:spcPct val="100000"/>
              </a:lnSpc>
              <a:spcBef>
                <a:spcPts val="700"/>
              </a:spcBef>
              <a:spcAft>
                <a:spcPts val="0"/>
              </a:spcAft>
              <a:buClr>
                <a:schemeClr val="accent5"/>
              </a:buClr>
              <a:buSzPts val="2700"/>
              <a:buNone/>
              <a:defRPr sz="2100" i="0" u="none" strike="noStrike" cap="none">
                <a:solidFill>
                  <a:srgbClr val="434343"/>
                </a:solidFill>
              </a:defRPr>
            </a:lvl1pPr>
            <a:lvl2pPr marR="0" lvl="1" algn="r" rtl="0">
              <a:lnSpc>
                <a:spcPct val="100000"/>
              </a:lnSpc>
              <a:spcBef>
                <a:spcPts val="700"/>
              </a:spcBef>
              <a:spcAft>
                <a:spcPts val="0"/>
              </a:spcAft>
              <a:buClr>
                <a:srgbClr val="00457A"/>
              </a:buClr>
              <a:buSzPts val="1800"/>
              <a:buFont typeface="Roboto"/>
              <a:buNone/>
              <a:defRPr sz="1800" b="0" i="0" u="none" strike="noStrike" cap="none">
                <a:solidFill>
                  <a:srgbClr val="FDE263"/>
                </a:solidFill>
                <a:latin typeface="Roboto"/>
                <a:ea typeface="Roboto"/>
                <a:cs typeface="Roboto"/>
                <a:sym typeface="Roboto"/>
              </a:defRPr>
            </a:lvl2pPr>
            <a:lvl3pPr marR="0" lvl="2" algn="r" rtl="0">
              <a:lnSpc>
                <a:spcPct val="100000"/>
              </a:lnSpc>
              <a:spcBef>
                <a:spcPts val="700"/>
              </a:spcBef>
              <a:spcAft>
                <a:spcPts val="0"/>
              </a:spcAft>
              <a:buClr>
                <a:srgbClr val="00457A"/>
              </a:buClr>
              <a:buSzPts val="1500"/>
              <a:buFont typeface="Roboto"/>
              <a:buNone/>
              <a:defRPr sz="1500" b="0" i="0" u="none" strike="noStrike" cap="none">
                <a:solidFill>
                  <a:srgbClr val="FDE263"/>
                </a:solidFill>
                <a:latin typeface="Roboto"/>
                <a:ea typeface="Roboto"/>
                <a:cs typeface="Roboto"/>
                <a:sym typeface="Roboto"/>
              </a:defRPr>
            </a:lvl3pPr>
            <a:lvl4pPr marR="0" lvl="3" algn="r" rtl="0">
              <a:lnSpc>
                <a:spcPct val="100000"/>
              </a:lnSpc>
              <a:spcBef>
                <a:spcPts val="700"/>
              </a:spcBef>
              <a:spcAft>
                <a:spcPts val="0"/>
              </a:spcAft>
              <a:buClr>
                <a:srgbClr val="00457A"/>
              </a:buClr>
              <a:buSzPts val="1400"/>
              <a:buFont typeface="Roboto"/>
              <a:buNone/>
              <a:defRPr sz="1400" b="0" i="0" u="none" strike="noStrike" cap="none">
                <a:solidFill>
                  <a:srgbClr val="FDE263"/>
                </a:solidFill>
                <a:latin typeface="Roboto"/>
                <a:ea typeface="Roboto"/>
                <a:cs typeface="Roboto"/>
                <a:sym typeface="Roboto"/>
              </a:defRPr>
            </a:lvl4pPr>
            <a:lvl5pPr marR="0" lvl="4" algn="r" rtl="0">
              <a:lnSpc>
                <a:spcPct val="100000"/>
              </a:lnSpc>
              <a:spcBef>
                <a:spcPts val="700"/>
              </a:spcBef>
              <a:spcAft>
                <a:spcPts val="0"/>
              </a:spcAft>
              <a:buClr>
                <a:srgbClr val="00457A"/>
              </a:buClr>
              <a:buSzPts val="1400"/>
              <a:buFont typeface="Roboto"/>
              <a:buNone/>
              <a:defRPr sz="1400" b="0" i="0" u="none" strike="noStrike" cap="none">
                <a:solidFill>
                  <a:srgbClr val="FDE263"/>
                </a:solidFill>
                <a:latin typeface="Roboto"/>
                <a:ea typeface="Roboto"/>
                <a:cs typeface="Roboto"/>
                <a:sym typeface="Roboto"/>
              </a:defRPr>
            </a:lvl5pPr>
            <a:lvl6pPr marR="0" lvl="5"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6pPr>
            <a:lvl7pPr marR="0" lvl="6"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7pPr>
            <a:lvl8pPr marR="0" lvl="7"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8pPr>
            <a:lvl9pPr marR="0" lvl="8" algn="r" rtl="0">
              <a:lnSpc>
                <a:spcPct val="90000"/>
              </a:lnSpc>
              <a:spcBef>
                <a:spcPts val="700"/>
              </a:spcBef>
              <a:spcAft>
                <a:spcPts val="0"/>
              </a:spcAft>
              <a:buClr>
                <a:srgbClr val="FDE263"/>
              </a:buClr>
              <a:buSzPts val="1600"/>
              <a:buFont typeface="Roboto"/>
              <a:buNone/>
              <a:defRPr sz="1600" b="0" i="0" u="none" strike="noStrike" cap="none">
                <a:solidFill>
                  <a:srgbClr val="FDE263"/>
                </a:solidFill>
                <a:latin typeface="Roboto"/>
                <a:ea typeface="Roboto"/>
                <a:cs typeface="Roboto"/>
                <a:sym typeface="Roboto"/>
              </a:defRPr>
            </a:lvl9pPr>
          </a:lstStyle>
          <a:p>
            <a:endParaRPr/>
          </a:p>
        </p:txBody>
      </p:sp>
      <p:pic>
        <p:nvPicPr>
          <p:cNvPr id="118" name="Google Shape;118;p19"/>
          <p:cNvPicPr preferRelativeResize="0"/>
          <p:nvPr/>
        </p:nvPicPr>
        <p:blipFill rotWithShape="1">
          <a:blip r:embed="rId2">
            <a:alphaModFix/>
          </a:blip>
          <a:srcRect l="83599" t="75134" r="3599" b="8197"/>
          <a:stretch/>
        </p:blipFill>
        <p:spPr>
          <a:xfrm>
            <a:off x="7696339" y="1919066"/>
            <a:ext cx="1170431" cy="1143000"/>
          </a:xfrm>
          <a:prstGeom prst="rect">
            <a:avLst/>
          </a:prstGeom>
          <a:noFill/>
          <a:ln>
            <a:noFill/>
          </a:ln>
        </p:spPr>
      </p:pic>
      <p:sp>
        <p:nvSpPr>
          <p:cNvPr id="119" name="Google Shape;119;p19"/>
          <p:cNvSpPr/>
          <p:nvPr/>
        </p:nvSpPr>
        <p:spPr>
          <a:xfrm>
            <a:off x="0" y="4800600"/>
            <a:ext cx="9144000" cy="342900"/>
          </a:xfrm>
          <a:prstGeom prst="rect">
            <a:avLst/>
          </a:prstGeom>
          <a:solidFill>
            <a:srgbClr val="022A56"/>
          </a:solid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0" name="Google Shape;120;p19"/>
          <p:cNvSpPr/>
          <p:nvPr/>
        </p:nvSpPr>
        <p:spPr>
          <a:xfrm>
            <a:off x="0" y="4764366"/>
            <a:ext cx="9144000" cy="34200"/>
          </a:xfrm>
          <a:prstGeom prst="rect">
            <a:avLst/>
          </a:prstGeom>
          <a:solidFill>
            <a:srgbClr val="95BDE2"/>
          </a:solidFill>
          <a:ln>
            <a:noFill/>
          </a:ln>
        </p:spPr>
        <p:txBody>
          <a:bodyPr spcFirstLastPara="1" wrap="square" lIns="68575" tIns="68575" rIns="68575" bIns="6857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cxnSp>
        <p:nvCxnSpPr>
          <p:cNvPr id="121" name="Google Shape;121;p19"/>
          <p:cNvCxnSpPr/>
          <p:nvPr/>
        </p:nvCxnSpPr>
        <p:spPr>
          <a:xfrm>
            <a:off x="374073" y="3553691"/>
            <a:ext cx="8395800" cy="0"/>
          </a:xfrm>
          <a:prstGeom prst="straightConnector1">
            <a:avLst/>
          </a:prstGeom>
          <a:noFill/>
          <a:ln w="9525" cap="flat" cmpd="sng">
            <a:solidFill>
              <a:srgbClr val="004379"/>
            </a:solidFill>
            <a:prstDash val="solid"/>
            <a:round/>
            <a:headEnd type="none" w="sm" len="sm"/>
            <a:tailEnd type="none" w="sm" len="sm"/>
          </a:ln>
        </p:spPr>
      </p:cxnSp>
      <p:cxnSp>
        <p:nvCxnSpPr>
          <p:cNvPr id="122" name="Google Shape;122;p19"/>
          <p:cNvCxnSpPr/>
          <p:nvPr/>
        </p:nvCxnSpPr>
        <p:spPr>
          <a:xfrm>
            <a:off x="374073" y="1257301"/>
            <a:ext cx="8395800" cy="0"/>
          </a:xfrm>
          <a:prstGeom prst="straightConnector1">
            <a:avLst/>
          </a:prstGeom>
          <a:noFill/>
          <a:ln w="9525" cap="flat" cmpd="sng">
            <a:solidFill>
              <a:srgbClr val="004379"/>
            </a:solidFill>
            <a:prstDash val="solid"/>
            <a:round/>
            <a:headEnd type="none" w="sm" len="sm"/>
            <a:tailEnd type="none" w="sm" len="sm"/>
          </a:ln>
        </p:spPr>
      </p:cxnSp>
      <p:sp>
        <p:nvSpPr>
          <p:cNvPr id="123" name="Google Shape;123;p19"/>
          <p:cNvSpPr txBox="1"/>
          <p:nvPr/>
        </p:nvSpPr>
        <p:spPr>
          <a:xfrm>
            <a:off x="467591" y="890715"/>
            <a:ext cx="7107300" cy="346500"/>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None/>
            </a:pPr>
            <a:r>
              <a:rPr lang="en" sz="1800" b="1" i="0" u="none" strike="noStrike" cap="none" dirty="0">
                <a:solidFill>
                  <a:srgbClr val="000000"/>
                </a:solidFill>
                <a:latin typeface="Arial"/>
                <a:ea typeface="Arial"/>
                <a:cs typeface="Arial"/>
                <a:sym typeface="Arial"/>
              </a:rPr>
              <a:t>Iowa Department of Education</a:t>
            </a:r>
            <a:endParaRPr sz="1100" dirty="0"/>
          </a:p>
        </p:txBody>
      </p:sp>
      <p:sp>
        <p:nvSpPr>
          <p:cNvPr id="124" name="Google Shape;124;p1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rtl="0">
              <a:buNone/>
              <a:defRPr>
                <a:solidFill>
                  <a:schemeClr val="dk2"/>
                </a:solidFill>
              </a:defRPr>
            </a:lvl1pPr>
            <a:lvl2pPr lvl="1" rtl="0">
              <a:buNone/>
              <a:defRPr>
                <a:solidFill>
                  <a:schemeClr val="dk2"/>
                </a:solidFill>
              </a:defRPr>
            </a:lvl2pPr>
            <a:lvl3pPr lvl="2" rtl="0">
              <a:buNone/>
              <a:defRPr>
                <a:solidFill>
                  <a:schemeClr val="dk2"/>
                </a:solidFill>
              </a:defRPr>
            </a:lvl3pPr>
            <a:lvl4pPr lvl="3" rtl="0">
              <a:buNone/>
              <a:defRPr>
                <a:solidFill>
                  <a:schemeClr val="dk2"/>
                </a:solidFill>
              </a:defRPr>
            </a:lvl4pPr>
            <a:lvl5pPr lvl="4" rtl="0">
              <a:buNone/>
              <a:defRPr>
                <a:solidFill>
                  <a:schemeClr val="dk2"/>
                </a:solidFill>
              </a:defRPr>
            </a:lvl5pPr>
            <a:lvl6pPr lvl="5" rtl="0">
              <a:buNone/>
              <a:defRPr>
                <a:solidFill>
                  <a:schemeClr val="dk2"/>
                </a:solidFill>
              </a:defRPr>
            </a:lvl6pPr>
            <a:lvl7pPr lvl="6" rtl="0">
              <a:buNone/>
              <a:defRPr>
                <a:solidFill>
                  <a:schemeClr val="dk2"/>
                </a:solidFill>
              </a:defRPr>
            </a:lvl7pPr>
            <a:lvl8pPr lvl="7" rtl="0">
              <a:buNone/>
              <a:defRPr>
                <a:solidFill>
                  <a:schemeClr val="dk2"/>
                </a:solidFill>
              </a:defRPr>
            </a:lvl8pPr>
            <a:lvl9pPr lvl="8" rtl="0">
              <a:buNone/>
              <a:defRPr>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1 column">
  <p:cSld name="TITLE_AND_BODY_3">
    <p:spTree>
      <p:nvGrpSpPr>
        <p:cNvPr id="1" name="Shape 125"/>
        <p:cNvGrpSpPr/>
        <p:nvPr/>
      </p:nvGrpSpPr>
      <p:grpSpPr>
        <a:xfrm>
          <a:off x="0" y="0"/>
          <a:ext cx="0" cy="0"/>
          <a:chOff x="0" y="0"/>
          <a:chExt cx="0" cy="0"/>
        </a:xfrm>
      </p:grpSpPr>
      <p:sp>
        <p:nvSpPr>
          <p:cNvPr id="126" name="Google Shape;126;p20"/>
          <p:cNvSpPr/>
          <p:nvPr/>
        </p:nvSpPr>
        <p:spPr>
          <a:xfrm>
            <a:off x="-32084" y="-25717"/>
            <a:ext cx="2622900" cy="51948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7" name="Google Shape;127;p20"/>
          <p:cNvSpPr/>
          <p:nvPr/>
        </p:nvSpPr>
        <p:spPr>
          <a:xfrm flipH="1">
            <a:off x="2472375" y="0"/>
            <a:ext cx="113100" cy="51435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Arial"/>
              <a:ea typeface="Arial"/>
              <a:cs typeface="Arial"/>
              <a:sym typeface="Arial"/>
            </a:endParaRPr>
          </a:p>
        </p:txBody>
      </p:sp>
      <p:sp>
        <p:nvSpPr>
          <p:cNvPr id="128" name="Google Shape;128;p20"/>
          <p:cNvSpPr txBox="1">
            <a:spLocks noGrp="1"/>
          </p:cNvSpPr>
          <p:nvPr>
            <p:ph type="title"/>
          </p:nvPr>
        </p:nvSpPr>
        <p:spPr>
          <a:xfrm>
            <a:off x="228600" y="377200"/>
            <a:ext cx="2103000" cy="43728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9pPr>
          </a:lstStyle>
          <a:p>
            <a:endParaRPr/>
          </a:p>
        </p:txBody>
      </p:sp>
      <p:sp>
        <p:nvSpPr>
          <p:cNvPr id="129" name="Google Shape;129;p20"/>
          <p:cNvSpPr txBox="1">
            <a:spLocks noGrp="1"/>
          </p:cNvSpPr>
          <p:nvPr>
            <p:ph type="body" idx="1"/>
          </p:nvPr>
        </p:nvSpPr>
        <p:spPr>
          <a:xfrm>
            <a:off x="2816350" y="377200"/>
            <a:ext cx="6099000" cy="4392300"/>
          </a:xfrm>
          <a:prstGeom prst="rect">
            <a:avLst/>
          </a:prstGeom>
          <a:noFill/>
          <a:ln>
            <a:noFill/>
          </a:ln>
        </p:spPr>
        <p:txBody>
          <a:bodyPr spcFirstLastPara="1" wrap="square" lIns="91425" tIns="91425" rIns="91425" bIns="91425" anchor="t" anchorCtr="0">
            <a:noAutofit/>
          </a:bodyPr>
          <a:lstStyle>
            <a:lvl1pPr marL="457200" marR="0" lvl="0" indent="-355600" algn="l" rtl="0">
              <a:lnSpc>
                <a:spcPct val="100000"/>
              </a:lnSpc>
              <a:spcBef>
                <a:spcPts val="500"/>
              </a:spcBef>
              <a:spcAft>
                <a:spcPts val="0"/>
              </a:spcAft>
              <a:buClr>
                <a:schemeClr val="dk2"/>
              </a:buClr>
              <a:buSzPts val="2000"/>
              <a:buFont typeface="Arial"/>
              <a:buChar char="●"/>
              <a:defRPr sz="2000" i="0" u="none" strike="noStrike" cap="none">
                <a:solidFill>
                  <a:schemeClr val="dk2"/>
                </a:solidFill>
                <a:latin typeface="Arial"/>
                <a:ea typeface="Arial"/>
                <a:cs typeface="Arial"/>
                <a:sym typeface="Arial"/>
              </a:defRPr>
            </a:lvl1pPr>
            <a:lvl2pPr marL="914400" marR="0" lvl="1" indent="-323850" algn="l" rtl="0">
              <a:lnSpc>
                <a:spcPct val="90000"/>
              </a:lnSpc>
              <a:spcBef>
                <a:spcPts val="500"/>
              </a:spcBef>
              <a:spcAft>
                <a:spcPts val="0"/>
              </a:spcAft>
              <a:buClr>
                <a:schemeClr val="dk2"/>
              </a:buClr>
              <a:buSzPts val="1500"/>
              <a:buFont typeface="Arial"/>
              <a:buChar char="○"/>
              <a:defRPr sz="1800" i="0" u="none" strike="noStrike" cap="none">
                <a:solidFill>
                  <a:schemeClr val="dk2"/>
                </a:solidFill>
                <a:latin typeface="Arial"/>
                <a:ea typeface="Arial"/>
                <a:cs typeface="Arial"/>
                <a:sym typeface="Arial"/>
              </a:defRPr>
            </a:lvl2pPr>
            <a:lvl3pPr marL="1371600" marR="0" lvl="2" indent="-330200" algn="l" rtl="0">
              <a:lnSpc>
                <a:spcPct val="90000"/>
              </a:lnSpc>
              <a:spcBef>
                <a:spcPts val="500"/>
              </a:spcBef>
              <a:spcAft>
                <a:spcPts val="0"/>
              </a:spcAft>
              <a:buClr>
                <a:schemeClr val="dk2"/>
              </a:buClr>
              <a:buSzPts val="1600"/>
              <a:buFont typeface="Arial"/>
              <a:buChar char="■"/>
              <a:defRPr sz="1600" i="0" u="none" strike="noStrike" cap="none">
                <a:solidFill>
                  <a:schemeClr val="dk2"/>
                </a:solidFill>
                <a:latin typeface="Arial"/>
                <a:ea typeface="Arial"/>
                <a:cs typeface="Arial"/>
                <a:sym typeface="Arial"/>
              </a:defRPr>
            </a:lvl3pPr>
            <a:lvl4pPr marL="1828800" marR="0" lvl="3" indent="-317500" algn="l" rtl="0">
              <a:lnSpc>
                <a:spcPct val="90000"/>
              </a:lnSpc>
              <a:spcBef>
                <a:spcPts val="500"/>
              </a:spcBef>
              <a:spcAft>
                <a:spcPts val="0"/>
              </a:spcAft>
              <a:buClr>
                <a:schemeClr val="dk2"/>
              </a:buClr>
              <a:buSzPts val="1400"/>
              <a:buFont typeface="Arial"/>
              <a:buChar char="●"/>
              <a:defRPr sz="1400" i="0" u="none" strike="noStrike" cap="none">
                <a:solidFill>
                  <a:schemeClr val="dk2"/>
                </a:solidFill>
                <a:latin typeface="Arial"/>
                <a:ea typeface="Arial"/>
                <a:cs typeface="Arial"/>
                <a:sym typeface="Arial"/>
              </a:defRPr>
            </a:lvl4pPr>
            <a:lvl5pPr marL="2286000" marR="0" lvl="4"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5pPr>
            <a:lvl6pPr marL="2743200" marR="0" lvl="5"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6pPr>
            <a:lvl7pPr marL="3200400" marR="0" lvl="6"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7pPr>
            <a:lvl8pPr marL="3657600" marR="0" lvl="7"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8pPr>
            <a:lvl9pPr marL="4114800" marR="0" lvl="8"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9pPr>
          </a:lstStyle>
          <a:p>
            <a:endParaRPr/>
          </a:p>
        </p:txBody>
      </p:sp>
      <p:sp>
        <p:nvSpPr>
          <p:cNvPr id="130" name="Google Shape;130;p20"/>
          <p:cNvSpPr txBox="1">
            <a:spLocks noGrp="1"/>
          </p:cNvSpPr>
          <p:nvPr>
            <p:ph type="sldNum" idx="12"/>
          </p:nvPr>
        </p:nvSpPr>
        <p:spPr>
          <a:xfrm>
            <a:off x="8556775" y="4749863"/>
            <a:ext cx="4803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extLst>
    <p:ext uri="{DCECCB84-F9BA-43D5-87BE-67443E8EF086}">
      <p15:sldGuideLst xmlns:p15="http://schemas.microsoft.com/office/powerpoint/2012/main">
        <p15:guide id="1" pos="1469">
          <p15:clr>
            <a:srgbClr val="FA7B17"/>
          </p15:clr>
        </p15:guide>
        <p15:guide id="2" pos="1774">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cSld name="TITLE_1_2">
    <p:spTree>
      <p:nvGrpSpPr>
        <p:cNvPr id="1" name="Shape 17"/>
        <p:cNvGrpSpPr/>
        <p:nvPr/>
      </p:nvGrpSpPr>
      <p:grpSpPr>
        <a:xfrm>
          <a:off x="0" y="0"/>
          <a:ext cx="0" cy="0"/>
          <a:chOff x="0" y="0"/>
          <a:chExt cx="0" cy="0"/>
        </a:xfrm>
      </p:grpSpPr>
      <p:sp>
        <p:nvSpPr>
          <p:cNvPr id="18" name="Google Shape;18;p3"/>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9" name="Google Shape;19;p3"/>
          <p:cNvSpPr txBox="1">
            <a:spLocks noGrp="1"/>
          </p:cNvSpPr>
          <p:nvPr>
            <p:ph type="title"/>
          </p:nvPr>
        </p:nvSpPr>
        <p:spPr>
          <a:xfrm>
            <a:off x="646573" y="800100"/>
            <a:ext cx="3246900" cy="1189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20" name="Google Shape;20;p3"/>
          <p:cNvSpPr txBox="1">
            <a:spLocks noGrp="1"/>
          </p:cNvSpPr>
          <p:nvPr>
            <p:ph type="body" idx="1"/>
          </p:nvPr>
        </p:nvSpPr>
        <p:spPr>
          <a:xfrm>
            <a:off x="5130225" y="800100"/>
            <a:ext cx="3470700" cy="35433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300"/>
              </a:spcBef>
              <a:spcAft>
                <a:spcPts val="0"/>
              </a:spcAft>
              <a:buClr>
                <a:schemeClr val="dk2"/>
              </a:buClr>
              <a:buSzPts val="1800"/>
              <a:buAutoNum type="arabicPeriod"/>
              <a:defRPr sz="1800" i="0" u="none" strike="noStrike" cap="none">
                <a:solidFill>
                  <a:schemeClr val="dk2"/>
                </a:solidFill>
              </a:defRPr>
            </a:lvl1pPr>
            <a:lvl2pPr marL="914400" marR="0" lvl="1" indent="-317500" algn="l">
              <a:lnSpc>
                <a:spcPct val="115000"/>
              </a:lnSpc>
              <a:spcBef>
                <a:spcPts val="300"/>
              </a:spcBef>
              <a:spcAft>
                <a:spcPts val="0"/>
              </a:spcAft>
              <a:buClr>
                <a:srgbClr val="000000"/>
              </a:buClr>
              <a:buSzPts val="1400"/>
              <a:buFont typeface="Arial"/>
              <a:buAutoNum type="alphaLcPeriod"/>
              <a:defRPr sz="1400" i="0" u="none" strike="noStrike" cap="none">
                <a:solidFill>
                  <a:srgbClr val="000000"/>
                </a:solidFill>
              </a:defRPr>
            </a:lvl2pPr>
            <a:lvl3pPr marL="1371600" marR="0" lvl="2" indent="-317500" algn="l">
              <a:lnSpc>
                <a:spcPct val="115000"/>
              </a:lnSpc>
              <a:spcBef>
                <a:spcPts val="300"/>
              </a:spcBef>
              <a:spcAft>
                <a:spcPts val="0"/>
              </a:spcAft>
              <a:buClr>
                <a:srgbClr val="000000"/>
              </a:buClr>
              <a:buSzPts val="1400"/>
              <a:buFont typeface="Arial"/>
              <a:buAutoNum type="romanLcPeriod"/>
              <a:defRPr sz="1400" i="0" u="none" strike="noStrike" cap="none">
                <a:solidFill>
                  <a:srgbClr val="000000"/>
                </a:solidFill>
              </a:defRPr>
            </a:lvl3pPr>
            <a:lvl4pPr marL="1828800" marR="0" lvl="3" indent="-317500" algn="l">
              <a:lnSpc>
                <a:spcPct val="115000"/>
              </a:lnSpc>
              <a:spcBef>
                <a:spcPts val="300"/>
              </a:spcBef>
              <a:spcAft>
                <a:spcPts val="0"/>
              </a:spcAft>
              <a:buClr>
                <a:srgbClr val="000000"/>
              </a:buClr>
              <a:buSzPts val="1400"/>
              <a:buAutoNum type="arabicPeriod"/>
              <a:defRPr sz="1400" i="0" u="none" strike="noStrike" cap="none">
                <a:solidFill>
                  <a:srgbClr val="000000"/>
                </a:solidFill>
              </a:defRPr>
            </a:lvl4pPr>
            <a:lvl5pPr marL="2286000" marR="0" lvl="4" indent="-317500" algn="l">
              <a:lnSpc>
                <a:spcPct val="115000"/>
              </a:lnSpc>
              <a:spcBef>
                <a:spcPts val="300"/>
              </a:spcBef>
              <a:spcAft>
                <a:spcPts val="0"/>
              </a:spcAft>
              <a:buClr>
                <a:srgbClr val="000000"/>
              </a:buClr>
              <a:buSzPts val="1400"/>
              <a:buFont typeface="Arial"/>
              <a:buAutoNum type="alphaLcPeriod"/>
              <a:defRPr sz="1400" i="0" u="none" strike="noStrike" cap="none">
                <a:solidFill>
                  <a:srgbClr val="000000"/>
                </a:solidFill>
              </a:defRPr>
            </a:lvl5pPr>
            <a:lvl6pPr marL="2743200" marR="0" lvl="5" indent="-317500" algn="l">
              <a:lnSpc>
                <a:spcPct val="115000"/>
              </a:lnSpc>
              <a:spcBef>
                <a:spcPts val="300"/>
              </a:spcBef>
              <a:spcAft>
                <a:spcPts val="0"/>
              </a:spcAft>
              <a:buClr>
                <a:srgbClr val="000000"/>
              </a:buClr>
              <a:buSzPts val="1400"/>
              <a:buAutoNum type="romanLcPeriod"/>
              <a:defRPr sz="1400" i="0" u="none" strike="noStrike" cap="none">
                <a:solidFill>
                  <a:srgbClr val="000000"/>
                </a:solidFill>
              </a:defRPr>
            </a:lvl6pPr>
            <a:lvl7pPr marL="3200400" marR="0" lvl="6" indent="-317500" algn="l">
              <a:lnSpc>
                <a:spcPct val="115000"/>
              </a:lnSpc>
              <a:spcBef>
                <a:spcPts val="300"/>
              </a:spcBef>
              <a:spcAft>
                <a:spcPts val="0"/>
              </a:spcAft>
              <a:buClr>
                <a:srgbClr val="000000"/>
              </a:buClr>
              <a:buSzPts val="1400"/>
              <a:buAutoNum type="arabicPeriod"/>
              <a:defRPr sz="1400" i="0" u="none" strike="noStrike" cap="none">
                <a:solidFill>
                  <a:srgbClr val="000000"/>
                </a:solidFill>
              </a:defRPr>
            </a:lvl7pPr>
            <a:lvl8pPr marL="3657600" marR="0" lvl="7" indent="-317500" algn="l">
              <a:lnSpc>
                <a:spcPct val="115000"/>
              </a:lnSpc>
              <a:spcBef>
                <a:spcPts val="300"/>
              </a:spcBef>
              <a:spcAft>
                <a:spcPts val="0"/>
              </a:spcAft>
              <a:buClr>
                <a:srgbClr val="000000"/>
              </a:buClr>
              <a:buSzPts val="1400"/>
              <a:buAutoNum type="alphaLcPeriod"/>
              <a:defRPr sz="1400" i="0" u="none" strike="noStrike" cap="none">
                <a:solidFill>
                  <a:srgbClr val="000000"/>
                </a:solidFill>
              </a:defRPr>
            </a:lvl8pPr>
            <a:lvl9pPr marL="4114800" marR="0" lvl="8" indent="-317500" algn="l">
              <a:lnSpc>
                <a:spcPct val="115000"/>
              </a:lnSpc>
              <a:spcBef>
                <a:spcPts val="300"/>
              </a:spcBef>
              <a:spcAft>
                <a:spcPts val="0"/>
              </a:spcAft>
              <a:buClr>
                <a:srgbClr val="000000"/>
              </a:buClr>
              <a:buSzPts val="1400"/>
              <a:buAutoNum type="romanLcPeriod"/>
              <a:defRPr sz="1400" i="0" u="none" strike="noStrike" cap="none">
                <a:solidFill>
                  <a:srgbClr val="000000"/>
                </a:solidFill>
              </a:defRPr>
            </a:lvl9pPr>
          </a:lstStyle>
          <a:p>
            <a:endParaRPr/>
          </a:p>
        </p:txBody>
      </p:sp>
      <p:sp>
        <p:nvSpPr>
          <p:cNvPr id="21" name="Google Shape;21;p3"/>
          <p:cNvSpPr txBox="1">
            <a:spLocks noGrp="1"/>
          </p:cNvSpPr>
          <p:nvPr>
            <p:ph type="body" idx="2"/>
          </p:nvPr>
        </p:nvSpPr>
        <p:spPr>
          <a:xfrm>
            <a:off x="646650" y="1989600"/>
            <a:ext cx="3246900" cy="2353800"/>
          </a:xfrm>
          <a:prstGeom prst="rect">
            <a:avLst/>
          </a:prstGeom>
        </p:spPr>
        <p:txBody>
          <a:bodyPr spcFirstLastPara="1" wrap="square" lIns="68575" tIns="34275" rIns="68575" bIns="34275" anchor="t" anchorCtr="0">
            <a:normAutofit/>
          </a:bodyPr>
          <a:lstStyle>
            <a:lvl1pPr marL="457200" lvl="0" indent="-330200">
              <a:spcBef>
                <a:spcPts val="500"/>
              </a:spcBef>
              <a:spcAft>
                <a:spcPts val="0"/>
              </a:spcAft>
              <a:buClr>
                <a:schemeClr val="lt1"/>
              </a:buClr>
              <a:buSzPts val="1600"/>
              <a:buChar char="•"/>
              <a:defRPr sz="1600" i="1">
                <a:solidFill>
                  <a:schemeClr val="lt1"/>
                </a:solidFill>
              </a:defRPr>
            </a:lvl1pPr>
            <a:lvl2pPr marL="914400" lvl="1" indent="-298450">
              <a:spcBef>
                <a:spcPts val="500"/>
              </a:spcBef>
              <a:spcAft>
                <a:spcPts val="0"/>
              </a:spcAft>
              <a:buClr>
                <a:schemeClr val="lt1"/>
              </a:buClr>
              <a:buSzPts val="1100"/>
              <a:buChar char="o"/>
              <a:defRPr sz="1500" i="1">
                <a:solidFill>
                  <a:schemeClr val="lt1"/>
                </a:solidFill>
              </a:defRPr>
            </a:lvl2pPr>
            <a:lvl3pPr marL="1371600" lvl="2" indent="-311150">
              <a:spcBef>
                <a:spcPts val="500"/>
              </a:spcBef>
              <a:spcAft>
                <a:spcPts val="0"/>
              </a:spcAft>
              <a:buClr>
                <a:schemeClr val="lt1"/>
              </a:buClr>
              <a:buSzPts val="1300"/>
              <a:buChar char="▪"/>
              <a:defRPr sz="1300" i="1">
                <a:solidFill>
                  <a:schemeClr val="lt1"/>
                </a:solidFill>
              </a:defRPr>
            </a:lvl3pPr>
            <a:lvl4pPr marL="1828800" lvl="3" indent="-304800">
              <a:spcBef>
                <a:spcPts val="500"/>
              </a:spcBef>
              <a:spcAft>
                <a:spcPts val="0"/>
              </a:spcAft>
              <a:buClr>
                <a:schemeClr val="lt1"/>
              </a:buClr>
              <a:buSzPts val="1200"/>
              <a:buChar char="•"/>
              <a:defRPr sz="1200" i="1">
                <a:solidFill>
                  <a:schemeClr val="lt1"/>
                </a:solidFill>
              </a:defRPr>
            </a:lvl4pPr>
            <a:lvl5pPr marL="2286000" lvl="4" indent="-273050">
              <a:spcBef>
                <a:spcPts val="500"/>
              </a:spcBef>
              <a:spcAft>
                <a:spcPts val="0"/>
              </a:spcAft>
              <a:buClr>
                <a:schemeClr val="lt1"/>
              </a:buClr>
              <a:buSzPts val="700"/>
              <a:buChar char="o"/>
              <a:defRPr sz="1000" i="1">
                <a:solidFill>
                  <a:schemeClr val="lt1"/>
                </a:solidFill>
              </a:defRPr>
            </a:lvl5pPr>
            <a:lvl6pPr marL="2743200" lvl="5" indent="-228600">
              <a:spcBef>
                <a:spcPts val="500"/>
              </a:spcBef>
              <a:spcAft>
                <a:spcPts val="0"/>
              </a:spcAft>
              <a:buClr>
                <a:schemeClr val="lt1"/>
              </a:buClr>
              <a:buSzPts val="900"/>
              <a:buNone/>
              <a:defRPr sz="900" i="1">
                <a:solidFill>
                  <a:schemeClr val="lt1"/>
                </a:solidFill>
              </a:defRPr>
            </a:lvl6pPr>
            <a:lvl7pPr marL="3200400" lvl="6" indent="-228600">
              <a:spcBef>
                <a:spcPts val="500"/>
              </a:spcBef>
              <a:spcAft>
                <a:spcPts val="0"/>
              </a:spcAft>
              <a:buClr>
                <a:schemeClr val="lt1"/>
              </a:buClr>
              <a:buSzPts val="900"/>
              <a:buNone/>
              <a:defRPr sz="900" i="1">
                <a:solidFill>
                  <a:schemeClr val="lt1"/>
                </a:solidFill>
              </a:defRPr>
            </a:lvl7pPr>
            <a:lvl8pPr marL="3657600" lvl="7" indent="-228600">
              <a:spcBef>
                <a:spcPts val="500"/>
              </a:spcBef>
              <a:spcAft>
                <a:spcPts val="0"/>
              </a:spcAft>
              <a:buClr>
                <a:schemeClr val="lt1"/>
              </a:buClr>
              <a:buSzPts val="900"/>
              <a:buNone/>
              <a:defRPr sz="900" i="1">
                <a:solidFill>
                  <a:schemeClr val="lt1"/>
                </a:solidFill>
              </a:defRPr>
            </a:lvl8pPr>
            <a:lvl9pPr marL="4114800" lvl="8" indent="-228600">
              <a:spcBef>
                <a:spcPts val="500"/>
              </a:spcBef>
              <a:spcAft>
                <a:spcPts val="0"/>
              </a:spcAft>
              <a:buClr>
                <a:schemeClr val="lt1"/>
              </a:buClr>
              <a:buSzPts val="900"/>
              <a:buNone/>
              <a:defRPr sz="900" i="1">
                <a:solidFill>
                  <a:schemeClr val="lt1"/>
                </a:solidFill>
              </a:defRPr>
            </a:lvl9pPr>
          </a:lstStyle>
          <a:p>
            <a:endParaRPr/>
          </a:p>
        </p:txBody>
      </p:sp>
    </p:spTree>
  </p:cSld>
  <p:clrMapOvr>
    <a:masterClrMapping/>
  </p:clrMapOvr>
  <p:extLst>
    <p:ext uri="{DCECCB84-F9BA-43D5-87BE-67443E8EF086}">
      <p15:sldGuideLst xmlns:p15="http://schemas.microsoft.com/office/powerpoint/2012/main">
        <p15:guide id="1" pos="2736">
          <p15:clr>
            <a:srgbClr val="FA7B17"/>
          </p15:clr>
        </p15:guide>
        <p15:guide id="2" pos="3024">
          <p15:clr>
            <a:srgbClr val="FA7B17"/>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 1 column + Reference">
  <p:cSld name="TITLE_AND_BODY_4">
    <p:spTree>
      <p:nvGrpSpPr>
        <p:cNvPr id="1" name="Shape 131"/>
        <p:cNvGrpSpPr/>
        <p:nvPr/>
      </p:nvGrpSpPr>
      <p:grpSpPr>
        <a:xfrm>
          <a:off x="0" y="0"/>
          <a:ext cx="0" cy="0"/>
          <a:chOff x="0" y="0"/>
          <a:chExt cx="0" cy="0"/>
        </a:xfrm>
      </p:grpSpPr>
      <p:sp>
        <p:nvSpPr>
          <p:cNvPr id="132" name="Google Shape;132;p21"/>
          <p:cNvSpPr/>
          <p:nvPr/>
        </p:nvSpPr>
        <p:spPr>
          <a:xfrm>
            <a:off x="0" y="1600"/>
            <a:ext cx="25908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33" name="Google Shape;133;p21"/>
          <p:cNvSpPr txBox="1">
            <a:spLocks noGrp="1"/>
          </p:cNvSpPr>
          <p:nvPr>
            <p:ph type="title"/>
          </p:nvPr>
        </p:nvSpPr>
        <p:spPr>
          <a:xfrm>
            <a:off x="228600" y="377200"/>
            <a:ext cx="2103300" cy="43728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1pPr>
            <a:lvl2pPr marR="0" lvl="1"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2300"/>
              <a:buFont typeface="Arial"/>
              <a:buNone/>
              <a:defRPr sz="2300" i="0" u="none" strike="noStrike" cap="none">
                <a:solidFill>
                  <a:srgbClr val="FFFFFF"/>
                </a:solidFill>
                <a:latin typeface="Arial"/>
                <a:ea typeface="Arial"/>
                <a:cs typeface="Arial"/>
                <a:sym typeface="Arial"/>
              </a:defRPr>
            </a:lvl9pPr>
          </a:lstStyle>
          <a:p>
            <a:endParaRPr/>
          </a:p>
        </p:txBody>
      </p:sp>
      <p:sp>
        <p:nvSpPr>
          <p:cNvPr id="134" name="Google Shape;134;p21"/>
          <p:cNvSpPr txBox="1">
            <a:spLocks noGrp="1"/>
          </p:cNvSpPr>
          <p:nvPr>
            <p:ph type="body" idx="1"/>
          </p:nvPr>
        </p:nvSpPr>
        <p:spPr>
          <a:xfrm>
            <a:off x="2816350" y="377200"/>
            <a:ext cx="6099000" cy="4382400"/>
          </a:xfrm>
          <a:prstGeom prst="rect">
            <a:avLst/>
          </a:prstGeom>
          <a:noFill/>
          <a:ln>
            <a:noFill/>
          </a:ln>
        </p:spPr>
        <p:txBody>
          <a:bodyPr spcFirstLastPara="1" wrap="square" lIns="91425" tIns="91425" rIns="91425" bIns="91425" anchor="t" anchorCtr="0">
            <a:noAutofit/>
          </a:bodyPr>
          <a:lstStyle>
            <a:lvl1pPr marL="457200" marR="0" lvl="0" indent="-323850" algn="l" rtl="0">
              <a:lnSpc>
                <a:spcPct val="100000"/>
              </a:lnSpc>
              <a:spcBef>
                <a:spcPts val="500"/>
              </a:spcBef>
              <a:spcAft>
                <a:spcPts val="0"/>
              </a:spcAft>
              <a:buClr>
                <a:schemeClr val="dk2"/>
              </a:buClr>
              <a:buSzPts val="1500"/>
              <a:buFont typeface="Arial"/>
              <a:buChar char="●"/>
              <a:defRPr sz="1500" i="0" u="none" strike="noStrike" cap="none">
                <a:solidFill>
                  <a:schemeClr val="dk2"/>
                </a:solidFill>
                <a:latin typeface="Arial"/>
                <a:ea typeface="Arial"/>
                <a:cs typeface="Arial"/>
                <a:sym typeface="Arial"/>
              </a:defRPr>
            </a:lvl1pPr>
            <a:lvl2pPr marL="914400" marR="0" lvl="1" indent="-311150" algn="l" rtl="0">
              <a:lnSpc>
                <a:spcPct val="90000"/>
              </a:lnSpc>
              <a:spcBef>
                <a:spcPts val="500"/>
              </a:spcBef>
              <a:spcAft>
                <a:spcPts val="0"/>
              </a:spcAft>
              <a:buClr>
                <a:schemeClr val="dk2"/>
              </a:buClr>
              <a:buSzPts val="1300"/>
              <a:buFont typeface="Arial"/>
              <a:buChar char="○"/>
              <a:defRPr sz="1500" i="0" u="none" strike="noStrike" cap="none">
                <a:solidFill>
                  <a:schemeClr val="dk2"/>
                </a:solidFill>
                <a:latin typeface="Arial"/>
                <a:ea typeface="Arial"/>
                <a:cs typeface="Arial"/>
                <a:sym typeface="Arial"/>
              </a:defRPr>
            </a:lvl2pPr>
            <a:lvl3pPr marL="1371600" marR="0" lvl="2" indent="-323850" algn="l" rtl="0">
              <a:lnSpc>
                <a:spcPct val="90000"/>
              </a:lnSpc>
              <a:spcBef>
                <a:spcPts val="500"/>
              </a:spcBef>
              <a:spcAft>
                <a:spcPts val="0"/>
              </a:spcAft>
              <a:buClr>
                <a:schemeClr val="dk2"/>
              </a:buClr>
              <a:buSzPts val="1500"/>
              <a:buFont typeface="Arial"/>
              <a:buChar char="■"/>
              <a:defRPr sz="1400" i="0" u="none" strike="noStrike" cap="none">
                <a:solidFill>
                  <a:schemeClr val="dk2"/>
                </a:solidFill>
                <a:latin typeface="Arial"/>
                <a:ea typeface="Arial"/>
                <a:cs typeface="Arial"/>
                <a:sym typeface="Arial"/>
              </a:defRPr>
            </a:lvl3pPr>
            <a:lvl4pPr marL="1828800" marR="0" lvl="3" indent="-317500" algn="l" rtl="0">
              <a:lnSpc>
                <a:spcPct val="90000"/>
              </a:lnSpc>
              <a:spcBef>
                <a:spcPts val="500"/>
              </a:spcBef>
              <a:spcAft>
                <a:spcPts val="0"/>
              </a:spcAft>
              <a:buClr>
                <a:schemeClr val="dk2"/>
              </a:buClr>
              <a:buSzPts val="1400"/>
              <a:buFont typeface="Arial"/>
              <a:buChar char="●"/>
              <a:defRPr sz="1400" i="0" u="none" strike="noStrike" cap="none">
                <a:solidFill>
                  <a:schemeClr val="dk2"/>
                </a:solidFill>
                <a:latin typeface="Arial"/>
                <a:ea typeface="Arial"/>
                <a:cs typeface="Arial"/>
                <a:sym typeface="Arial"/>
              </a:defRPr>
            </a:lvl4pPr>
            <a:lvl5pPr marL="2286000" marR="0" lvl="4" indent="-311150" algn="l" rtl="0">
              <a:lnSpc>
                <a:spcPct val="90000"/>
              </a:lnSpc>
              <a:spcBef>
                <a:spcPts val="500"/>
              </a:spcBef>
              <a:spcAft>
                <a:spcPts val="0"/>
              </a:spcAft>
              <a:buClr>
                <a:schemeClr val="dk2"/>
              </a:buClr>
              <a:buSzPts val="1300"/>
              <a:buFont typeface="Arial"/>
              <a:buChar char="○"/>
              <a:defRPr sz="1300" i="0" u="none" strike="noStrike" cap="none">
                <a:solidFill>
                  <a:schemeClr val="dk2"/>
                </a:solidFill>
                <a:latin typeface="Arial"/>
                <a:ea typeface="Arial"/>
                <a:cs typeface="Arial"/>
                <a:sym typeface="Arial"/>
              </a:defRPr>
            </a:lvl5pPr>
            <a:lvl6pPr marL="2743200" marR="0" lvl="5" indent="-304800" algn="l" rtl="0">
              <a:lnSpc>
                <a:spcPct val="90000"/>
              </a:lnSpc>
              <a:spcBef>
                <a:spcPts val="500"/>
              </a:spcBef>
              <a:spcAft>
                <a:spcPts val="0"/>
              </a:spcAft>
              <a:buClr>
                <a:schemeClr val="dk2"/>
              </a:buClr>
              <a:buSzPts val="1200"/>
              <a:buFont typeface="Arial"/>
              <a:buChar char="■"/>
              <a:defRPr sz="1200" i="0" u="none" strike="noStrike" cap="none">
                <a:solidFill>
                  <a:schemeClr val="dk2"/>
                </a:solidFill>
                <a:latin typeface="Arial"/>
                <a:ea typeface="Arial"/>
                <a:cs typeface="Arial"/>
                <a:sym typeface="Arial"/>
              </a:defRPr>
            </a:lvl6pPr>
            <a:lvl7pPr marL="3200400" marR="0" lvl="6" indent="-298450" algn="l" rtl="0">
              <a:lnSpc>
                <a:spcPct val="90000"/>
              </a:lnSpc>
              <a:spcBef>
                <a:spcPts val="500"/>
              </a:spcBef>
              <a:spcAft>
                <a:spcPts val="0"/>
              </a:spcAft>
              <a:buClr>
                <a:schemeClr val="dk2"/>
              </a:buClr>
              <a:buSzPts val="1100"/>
              <a:buFont typeface="Arial"/>
              <a:buChar char="●"/>
              <a:defRPr sz="1100" i="0" u="none" strike="noStrike" cap="none">
                <a:solidFill>
                  <a:schemeClr val="dk2"/>
                </a:solidFill>
                <a:latin typeface="Arial"/>
                <a:ea typeface="Arial"/>
                <a:cs typeface="Arial"/>
                <a:sym typeface="Arial"/>
              </a:defRPr>
            </a:lvl7pPr>
            <a:lvl8pPr marL="3657600" marR="0" lvl="7" indent="-292100" algn="l" rtl="0">
              <a:lnSpc>
                <a:spcPct val="90000"/>
              </a:lnSpc>
              <a:spcBef>
                <a:spcPts val="500"/>
              </a:spcBef>
              <a:spcAft>
                <a:spcPts val="0"/>
              </a:spcAft>
              <a:buClr>
                <a:schemeClr val="dk2"/>
              </a:buClr>
              <a:buSzPts val="1000"/>
              <a:buFont typeface="Arial"/>
              <a:buChar char="○"/>
              <a:defRPr sz="1000" i="0" u="none" strike="noStrike" cap="none">
                <a:solidFill>
                  <a:schemeClr val="dk2"/>
                </a:solidFill>
                <a:latin typeface="Arial"/>
                <a:ea typeface="Arial"/>
                <a:cs typeface="Arial"/>
                <a:sym typeface="Arial"/>
              </a:defRPr>
            </a:lvl8pPr>
            <a:lvl9pPr marL="4114800" marR="0" lvl="8" indent="-285750" algn="l" rtl="0">
              <a:lnSpc>
                <a:spcPct val="90000"/>
              </a:lnSpc>
              <a:spcBef>
                <a:spcPts val="500"/>
              </a:spcBef>
              <a:spcAft>
                <a:spcPts val="0"/>
              </a:spcAft>
              <a:buClr>
                <a:schemeClr val="dk2"/>
              </a:buClr>
              <a:buSzPts val="900"/>
              <a:buFont typeface="Arial"/>
              <a:buChar char="■"/>
              <a:defRPr sz="900" i="0" u="none" strike="noStrike" cap="none">
                <a:solidFill>
                  <a:schemeClr val="dk2"/>
                </a:solidFill>
                <a:latin typeface="Arial"/>
                <a:ea typeface="Arial"/>
                <a:cs typeface="Arial"/>
                <a:sym typeface="Arial"/>
              </a:defRPr>
            </a:lvl9pPr>
          </a:lstStyle>
          <a:p>
            <a:endParaRPr/>
          </a:p>
        </p:txBody>
      </p:sp>
      <p:sp>
        <p:nvSpPr>
          <p:cNvPr id="135" name="Google Shape;135;p21"/>
          <p:cNvSpPr txBox="1">
            <a:spLocks noGrp="1"/>
          </p:cNvSpPr>
          <p:nvPr>
            <p:ph type="sldNum" idx="12"/>
          </p:nvPr>
        </p:nvSpPr>
        <p:spPr>
          <a:xfrm>
            <a:off x="8556775" y="4749863"/>
            <a:ext cx="4803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136" name="Google Shape;136;p21"/>
          <p:cNvSpPr txBox="1">
            <a:spLocks noGrp="1"/>
          </p:cNvSpPr>
          <p:nvPr>
            <p:ph type="body" idx="2"/>
          </p:nvPr>
        </p:nvSpPr>
        <p:spPr>
          <a:xfrm>
            <a:off x="2831063" y="4750069"/>
            <a:ext cx="5967600" cy="393600"/>
          </a:xfrm>
          <a:prstGeom prst="rect">
            <a:avLst/>
          </a:prstGeom>
        </p:spPr>
        <p:txBody>
          <a:bodyPr spcFirstLastPara="1" wrap="square" lIns="68575" tIns="34275" rIns="68575" bIns="34275" anchor="ctr" anchorCtr="0">
            <a:normAutofit/>
          </a:bodyPr>
          <a:lstStyle>
            <a:lvl1pPr marL="457200" lvl="0" indent="-292100" rtl="0">
              <a:spcBef>
                <a:spcPts val="500"/>
              </a:spcBef>
              <a:spcAft>
                <a:spcPts val="0"/>
              </a:spcAft>
              <a:buClr>
                <a:srgbClr val="999999"/>
              </a:buClr>
              <a:buSzPts val="1000"/>
              <a:buChar char="•"/>
              <a:defRPr sz="1000">
                <a:solidFill>
                  <a:srgbClr val="999999"/>
                </a:solidFill>
              </a:defRPr>
            </a:lvl1pPr>
            <a:lvl2pPr marL="914400" lvl="1" indent="-292100" rtl="0">
              <a:spcBef>
                <a:spcPts val="500"/>
              </a:spcBef>
              <a:spcAft>
                <a:spcPts val="0"/>
              </a:spcAft>
              <a:buClr>
                <a:srgbClr val="999999"/>
              </a:buClr>
              <a:buSzPts val="1000"/>
              <a:buChar char="o"/>
              <a:defRPr sz="1000">
                <a:solidFill>
                  <a:srgbClr val="999999"/>
                </a:solidFill>
              </a:defRPr>
            </a:lvl2pPr>
            <a:lvl3pPr marL="1371600" lvl="2" indent="-292100" rtl="0">
              <a:spcBef>
                <a:spcPts val="500"/>
              </a:spcBef>
              <a:spcAft>
                <a:spcPts val="0"/>
              </a:spcAft>
              <a:buClr>
                <a:srgbClr val="999999"/>
              </a:buClr>
              <a:buSzPts val="1000"/>
              <a:buChar char="▪"/>
              <a:defRPr sz="1000">
                <a:solidFill>
                  <a:srgbClr val="999999"/>
                </a:solidFill>
              </a:defRPr>
            </a:lvl3pPr>
            <a:lvl4pPr marL="1828800" lvl="3" indent="-292100" rtl="0">
              <a:spcBef>
                <a:spcPts val="500"/>
              </a:spcBef>
              <a:spcAft>
                <a:spcPts val="0"/>
              </a:spcAft>
              <a:buClr>
                <a:srgbClr val="999999"/>
              </a:buClr>
              <a:buSzPts val="1000"/>
              <a:buChar char="•"/>
              <a:defRPr sz="1000">
                <a:solidFill>
                  <a:srgbClr val="999999"/>
                </a:solidFill>
              </a:defRPr>
            </a:lvl4pPr>
            <a:lvl5pPr marL="2286000" lvl="4" indent="-292100" rtl="0">
              <a:spcBef>
                <a:spcPts val="500"/>
              </a:spcBef>
              <a:spcAft>
                <a:spcPts val="0"/>
              </a:spcAft>
              <a:buClr>
                <a:srgbClr val="999999"/>
              </a:buClr>
              <a:buSzPts val="1000"/>
              <a:buChar char="o"/>
              <a:defRPr sz="1000">
                <a:solidFill>
                  <a:srgbClr val="999999"/>
                </a:solidFill>
              </a:defRPr>
            </a:lvl5pPr>
            <a:lvl6pPr marL="2743200" lvl="5" indent="-228600" rtl="0">
              <a:spcBef>
                <a:spcPts val="500"/>
              </a:spcBef>
              <a:spcAft>
                <a:spcPts val="0"/>
              </a:spcAft>
              <a:buClr>
                <a:srgbClr val="999999"/>
              </a:buClr>
              <a:buSzPts val="1000"/>
              <a:buNone/>
              <a:defRPr sz="1000">
                <a:solidFill>
                  <a:srgbClr val="999999"/>
                </a:solidFill>
              </a:defRPr>
            </a:lvl6pPr>
            <a:lvl7pPr marL="3200400" lvl="6" indent="-228600" rtl="0">
              <a:spcBef>
                <a:spcPts val="500"/>
              </a:spcBef>
              <a:spcAft>
                <a:spcPts val="0"/>
              </a:spcAft>
              <a:buClr>
                <a:srgbClr val="999999"/>
              </a:buClr>
              <a:buSzPts val="1000"/>
              <a:buNone/>
              <a:defRPr sz="1000">
                <a:solidFill>
                  <a:srgbClr val="999999"/>
                </a:solidFill>
              </a:defRPr>
            </a:lvl7pPr>
            <a:lvl8pPr marL="3657600" lvl="7" indent="-228600" rtl="0">
              <a:spcBef>
                <a:spcPts val="500"/>
              </a:spcBef>
              <a:spcAft>
                <a:spcPts val="0"/>
              </a:spcAft>
              <a:buClr>
                <a:srgbClr val="999999"/>
              </a:buClr>
              <a:buSzPts val="1000"/>
              <a:buNone/>
              <a:defRPr sz="1000">
                <a:solidFill>
                  <a:srgbClr val="999999"/>
                </a:solidFill>
              </a:defRPr>
            </a:lvl8pPr>
            <a:lvl9pPr marL="4114800" lvl="8" indent="-228600" rtl="0">
              <a:spcBef>
                <a:spcPts val="500"/>
              </a:spcBef>
              <a:spcAft>
                <a:spcPts val="0"/>
              </a:spcAft>
              <a:buClr>
                <a:srgbClr val="999999"/>
              </a:buClr>
              <a:buSzPts val="1000"/>
              <a:buNone/>
              <a:defRPr sz="1000">
                <a:solidFill>
                  <a:srgbClr val="999999"/>
                </a:solidFill>
              </a:defRPr>
            </a:lvl9pPr>
          </a:lstStyle>
          <a:p>
            <a:endParaRPr/>
          </a:p>
        </p:txBody>
      </p:sp>
    </p:spTree>
  </p:cSld>
  <p:clrMapOvr>
    <a:masterClrMapping/>
  </p:clrMapOvr>
  <p:extLst>
    <p:ext uri="{DCECCB84-F9BA-43D5-87BE-67443E8EF086}">
      <p15:sldGuideLst xmlns:p15="http://schemas.microsoft.com/office/powerpoint/2012/main">
        <p15:guide id="1" pos="1469">
          <p15:clr>
            <a:srgbClr val="FA7B17"/>
          </p15:clr>
        </p15:guide>
        <p15:guide id="2" pos="1774">
          <p15:clr>
            <a:srgbClr val="FA7B17"/>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2"/>
        <p:cNvGrpSpPr/>
        <p:nvPr/>
      </p:nvGrpSpPr>
      <p:grpSpPr>
        <a:xfrm>
          <a:off x="0" y="0"/>
          <a:ext cx="0" cy="0"/>
          <a:chOff x="0" y="0"/>
          <a:chExt cx="0" cy="0"/>
        </a:xfrm>
      </p:grpSpPr>
      <p:sp>
        <p:nvSpPr>
          <p:cNvPr id="23" name="Google Shape;23;p4"/>
          <p:cNvSpPr/>
          <p:nvPr/>
        </p:nvSpPr>
        <p:spPr>
          <a:xfrm rot="5400000">
            <a:off x="3748200" y="-2000287"/>
            <a:ext cx="1647600" cy="91440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dirty="0">
                <a:solidFill>
                  <a:schemeClr val="lt1"/>
                </a:solidFill>
                <a:latin typeface="Arial"/>
                <a:ea typeface="Arial"/>
                <a:cs typeface="Arial"/>
                <a:sym typeface="Arial"/>
              </a:rPr>
              <a:t> </a:t>
            </a:r>
            <a:endParaRPr sz="1400" b="0" i="0" u="none" strike="noStrike" cap="none" dirty="0">
              <a:solidFill>
                <a:schemeClr val="lt1"/>
              </a:solidFill>
              <a:latin typeface="Arial"/>
              <a:ea typeface="Arial"/>
              <a:cs typeface="Arial"/>
              <a:sym typeface="Arial"/>
            </a:endParaRPr>
          </a:p>
        </p:txBody>
      </p:sp>
      <p:sp>
        <p:nvSpPr>
          <p:cNvPr id="24" name="Google Shape;24;p4"/>
          <p:cNvSpPr txBox="1">
            <a:spLocks noGrp="1"/>
          </p:cNvSpPr>
          <p:nvPr>
            <p:ph type="title"/>
          </p:nvPr>
        </p:nvSpPr>
        <p:spPr>
          <a:xfrm>
            <a:off x="628650" y="1848975"/>
            <a:ext cx="7886700" cy="872100"/>
          </a:xfrm>
          <a:prstGeom prst="rect">
            <a:avLst/>
          </a:prstGeom>
          <a:noFill/>
          <a:ln>
            <a:noFill/>
          </a:ln>
        </p:spPr>
        <p:txBody>
          <a:bodyPr spcFirstLastPara="1" wrap="square" lIns="68575" tIns="34275" rIns="68575" bIns="34275" anchor="ctr" anchorCtr="0">
            <a:normAutofit/>
          </a:bodyPr>
          <a:lstStyle>
            <a:lvl1pPr lvl="0" algn="l">
              <a:lnSpc>
                <a:spcPct val="100000"/>
              </a:lnSpc>
              <a:spcBef>
                <a:spcPts val="0"/>
              </a:spcBef>
              <a:spcAft>
                <a:spcPts val="0"/>
              </a:spcAft>
              <a:buClr>
                <a:schemeClr val="lt1"/>
              </a:buClr>
              <a:buSzPts val="2700"/>
              <a:buFont typeface="Arial"/>
              <a:buNone/>
              <a:defRPr sz="2700" b="1">
                <a:solidFill>
                  <a:schemeClr val="lt1"/>
                </a:solidFill>
              </a:defRPr>
            </a:lvl1pPr>
            <a:lvl2pPr lvl="1" algn="l">
              <a:lnSpc>
                <a:spcPct val="100000"/>
              </a:lnSpc>
              <a:spcBef>
                <a:spcPts val="0"/>
              </a:spcBef>
              <a:spcAft>
                <a:spcPts val="0"/>
              </a:spcAft>
              <a:buSzPts val="2400"/>
              <a:buNone/>
              <a:defRPr/>
            </a:lvl2pPr>
            <a:lvl3pPr lvl="2" algn="l">
              <a:lnSpc>
                <a:spcPct val="100000"/>
              </a:lnSpc>
              <a:spcBef>
                <a:spcPts val="0"/>
              </a:spcBef>
              <a:spcAft>
                <a:spcPts val="0"/>
              </a:spcAft>
              <a:buSzPts val="2400"/>
              <a:buNone/>
              <a:defRPr/>
            </a:lvl3pPr>
            <a:lvl4pPr lvl="3" algn="l">
              <a:lnSpc>
                <a:spcPct val="100000"/>
              </a:lnSpc>
              <a:spcBef>
                <a:spcPts val="0"/>
              </a:spcBef>
              <a:spcAft>
                <a:spcPts val="0"/>
              </a:spcAft>
              <a:buSzPts val="2400"/>
              <a:buNone/>
              <a:defRPr/>
            </a:lvl4pPr>
            <a:lvl5pPr lvl="4" algn="l">
              <a:lnSpc>
                <a:spcPct val="100000"/>
              </a:lnSpc>
              <a:spcBef>
                <a:spcPts val="0"/>
              </a:spcBef>
              <a:spcAft>
                <a:spcPts val="0"/>
              </a:spcAft>
              <a:buSzPts val="2400"/>
              <a:buNone/>
              <a:defRPr/>
            </a:lvl5pPr>
            <a:lvl6pPr lvl="5" algn="l">
              <a:lnSpc>
                <a:spcPct val="100000"/>
              </a:lnSpc>
              <a:spcBef>
                <a:spcPts val="0"/>
              </a:spcBef>
              <a:spcAft>
                <a:spcPts val="0"/>
              </a:spcAft>
              <a:buSzPts val="2400"/>
              <a:buNone/>
              <a:defRPr/>
            </a:lvl6pPr>
            <a:lvl7pPr lvl="6" algn="l">
              <a:lnSpc>
                <a:spcPct val="100000"/>
              </a:lnSpc>
              <a:spcBef>
                <a:spcPts val="0"/>
              </a:spcBef>
              <a:spcAft>
                <a:spcPts val="0"/>
              </a:spcAft>
              <a:buSzPts val="2400"/>
              <a:buNone/>
              <a:defRPr/>
            </a:lvl7pPr>
            <a:lvl8pPr lvl="7" algn="l">
              <a:lnSpc>
                <a:spcPct val="100000"/>
              </a:lnSpc>
              <a:spcBef>
                <a:spcPts val="0"/>
              </a:spcBef>
              <a:spcAft>
                <a:spcPts val="0"/>
              </a:spcAft>
              <a:buSzPts val="2400"/>
              <a:buNone/>
              <a:defRPr/>
            </a:lvl8pPr>
            <a:lvl9pPr lvl="8" algn="l">
              <a:lnSpc>
                <a:spcPct val="100000"/>
              </a:lnSpc>
              <a:spcBef>
                <a:spcPts val="0"/>
              </a:spcBef>
              <a:spcAft>
                <a:spcPts val="0"/>
              </a:spcAft>
              <a:buSzPts val="2400"/>
              <a:buNone/>
              <a:defRPr/>
            </a:lvl9pPr>
          </a:lstStyle>
          <a:p>
            <a:endParaRPr/>
          </a:p>
        </p:txBody>
      </p:sp>
      <p:sp>
        <p:nvSpPr>
          <p:cNvPr id="25" name="Google Shape;25;p4"/>
          <p:cNvSpPr txBox="1">
            <a:spLocks noGrp="1"/>
          </p:cNvSpPr>
          <p:nvPr>
            <p:ph type="body" idx="1"/>
          </p:nvPr>
        </p:nvSpPr>
        <p:spPr>
          <a:xfrm>
            <a:off x="628650" y="2721019"/>
            <a:ext cx="7886700" cy="491700"/>
          </a:xfrm>
          <a:prstGeom prst="rect">
            <a:avLst/>
          </a:prstGeom>
          <a:noFill/>
          <a:ln>
            <a:noFill/>
          </a:ln>
        </p:spPr>
        <p:txBody>
          <a:bodyPr spcFirstLastPara="1" wrap="square" lIns="68575" tIns="34275" rIns="68575" bIns="34275" anchor="t" anchorCtr="0">
            <a:normAutofit/>
          </a:bodyPr>
          <a:lstStyle>
            <a:lvl1pPr marL="457200" lvl="0" indent="-228600" algn="l">
              <a:lnSpc>
                <a:spcPct val="100000"/>
              </a:lnSpc>
              <a:spcBef>
                <a:spcPts val="0"/>
              </a:spcBef>
              <a:spcAft>
                <a:spcPts val="0"/>
              </a:spcAft>
              <a:buClr>
                <a:srgbClr val="BFBFBF"/>
              </a:buClr>
              <a:buSzPts val="1800"/>
              <a:buNone/>
              <a:defRPr sz="1800">
                <a:solidFill>
                  <a:srgbClr val="BFBFBF"/>
                </a:solidFill>
              </a:defRPr>
            </a:lvl1pPr>
            <a:lvl2pPr marL="914400" lvl="1" indent="-228600" algn="l">
              <a:lnSpc>
                <a:spcPct val="100000"/>
              </a:lnSpc>
              <a:spcBef>
                <a:spcPts val="400"/>
              </a:spcBef>
              <a:spcAft>
                <a:spcPts val="0"/>
              </a:spcAft>
              <a:buClr>
                <a:srgbClr val="888888"/>
              </a:buClr>
              <a:buSzPts val="1500"/>
              <a:buNone/>
              <a:defRPr sz="1500">
                <a:solidFill>
                  <a:srgbClr val="888888"/>
                </a:solidFill>
              </a:defRPr>
            </a:lvl2pPr>
            <a:lvl3pPr marL="1371600" lvl="2" indent="-228600" algn="l">
              <a:lnSpc>
                <a:spcPct val="100000"/>
              </a:lnSpc>
              <a:spcBef>
                <a:spcPts val="400"/>
              </a:spcBef>
              <a:spcAft>
                <a:spcPts val="0"/>
              </a:spcAft>
              <a:buClr>
                <a:srgbClr val="888888"/>
              </a:buClr>
              <a:buSzPts val="1400"/>
              <a:buNone/>
              <a:defRPr sz="1400">
                <a:solidFill>
                  <a:srgbClr val="888888"/>
                </a:solidFill>
              </a:defRPr>
            </a:lvl3pPr>
            <a:lvl4pPr marL="1828800" lvl="3" indent="-228600" algn="l">
              <a:lnSpc>
                <a:spcPct val="100000"/>
              </a:lnSpc>
              <a:spcBef>
                <a:spcPts val="400"/>
              </a:spcBef>
              <a:spcAft>
                <a:spcPts val="0"/>
              </a:spcAft>
              <a:buClr>
                <a:srgbClr val="888888"/>
              </a:buClr>
              <a:buSzPts val="1200"/>
              <a:buNone/>
              <a:defRPr sz="1200">
                <a:solidFill>
                  <a:srgbClr val="888888"/>
                </a:solidFill>
              </a:defRPr>
            </a:lvl4pPr>
            <a:lvl5pPr marL="2286000" lvl="4" indent="-228600" algn="l">
              <a:lnSpc>
                <a:spcPct val="100000"/>
              </a:lnSpc>
              <a:spcBef>
                <a:spcPts val="400"/>
              </a:spcBef>
              <a:spcAft>
                <a:spcPts val="0"/>
              </a:spcAft>
              <a:buClr>
                <a:srgbClr val="888888"/>
              </a:buClr>
              <a:buSzPts val="1200"/>
              <a:buNone/>
              <a:defRPr sz="1200">
                <a:solidFill>
                  <a:srgbClr val="888888"/>
                </a:solidFill>
              </a:defRPr>
            </a:lvl5pPr>
            <a:lvl6pPr marL="2743200" lvl="5" indent="-228600" algn="l">
              <a:lnSpc>
                <a:spcPct val="100000"/>
              </a:lnSpc>
              <a:spcBef>
                <a:spcPts val="400"/>
              </a:spcBef>
              <a:spcAft>
                <a:spcPts val="0"/>
              </a:spcAft>
              <a:buClr>
                <a:srgbClr val="888888"/>
              </a:buClr>
              <a:buSzPts val="1200"/>
              <a:buNone/>
              <a:defRPr sz="1200">
                <a:solidFill>
                  <a:srgbClr val="888888"/>
                </a:solidFill>
              </a:defRPr>
            </a:lvl6pPr>
            <a:lvl7pPr marL="3200400" lvl="6" indent="-228600" algn="l">
              <a:lnSpc>
                <a:spcPct val="100000"/>
              </a:lnSpc>
              <a:spcBef>
                <a:spcPts val="400"/>
              </a:spcBef>
              <a:spcAft>
                <a:spcPts val="0"/>
              </a:spcAft>
              <a:buClr>
                <a:srgbClr val="888888"/>
              </a:buClr>
              <a:buSzPts val="1200"/>
              <a:buNone/>
              <a:defRPr sz="1200">
                <a:solidFill>
                  <a:srgbClr val="888888"/>
                </a:solidFill>
              </a:defRPr>
            </a:lvl7pPr>
            <a:lvl8pPr marL="3657600" lvl="7" indent="-228600" algn="l">
              <a:lnSpc>
                <a:spcPct val="100000"/>
              </a:lnSpc>
              <a:spcBef>
                <a:spcPts val="400"/>
              </a:spcBef>
              <a:spcAft>
                <a:spcPts val="0"/>
              </a:spcAft>
              <a:buClr>
                <a:srgbClr val="888888"/>
              </a:buClr>
              <a:buSzPts val="1200"/>
              <a:buNone/>
              <a:defRPr sz="1200">
                <a:solidFill>
                  <a:srgbClr val="888888"/>
                </a:solidFill>
              </a:defRPr>
            </a:lvl8pPr>
            <a:lvl9pPr marL="4114800" lvl="8" indent="-228600" algn="l">
              <a:lnSpc>
                <a:spcPct val="100000"/>
              </a:lnSpc>
              <a:spcBef>
                <a:spcPts val="400"/>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No Subtitle">
  <p:cSld name="SECTION_HEADER_1">
    <p:spTree>
      <p:nvGrpSpPr>
        <p:cNvPr id="1" name="Shape 26"/>
        <p:cNvGrpSpPr/>
        <p:nvPr/>
      </p:nvGrpSpPr>
      <p:grpSpPr>
        <a:xfrm>
          <a:off x="0" y="0"/>
          <a:ext cx="0" cy="0"/>
          <a:chOff x="0" y="0"/>
          <a:chExt cx="0" cy="0"/>
        </a:xfrm>
      </p:grpSpPr>
      <p:sp>
        <p:nvSpPr>
          <p:cNvPr id="27" name="Google Shape;27;p5"/>
          <p:cNvSpPr/>
          <p:nvPr/>
        </p:nvSpPr>
        <p:spPr>
          <a:xfrm rot="5400000">
            <a:off x="3748200" y="-2000287"/>
            <a:ext cx="1647600" cy="9144000"/>
          </a:xfrm>
          <a:prstGeom prst="rect">
            <a:avLst/>
          </a:prstGeom>
          <a:solidFill>
            <a:schemeClr val="dk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dirty="0">
                <a:solidFill>
                  <a:schemeClr val="lt1"/>
                </a:solidFill>
                <a:latin typeface="Arial"/>
                <a:ea typeface="Arial"/>
                <a:cs typeface="Arial"/>
                <a:sym typeface="Arial"/>
              </a:rPr>
              <a:t> </a:t>
            </a:r>
            <a:endParaRPr sz="1400" b="0" i="0" u="none" strike="noStrike" cap="none" dirty="0">
              <a:solidFill>
                <a:schemeClr val="lt1"/>
              </a:solidFill>
              <a:latin typeface="Arial"/>
              <a:ea typeface="Arial"/>
              <a:cs typeface="Arial"/>
              <a:sym typeface="Arial"/>
            </a:endParaRPr>
          </a:p>
        </p:txBody>
      </p:sp>
      <p:sp>
        <p:nvSpPr>
          <p:cNvPr id="28" name="Google Shape;28;p5"/>
          <p:cNvSpPr txBox="1">
            <a:spLocks noGrp="1"/>
          </p:cNvSpPr>
          <p:nvPr>
            <p:ph type="title"/>
          </p:nvPr>
        </p:nvSpPr>
        <p:spPr>
          <a:xfrm>
            <a:off x="628650" y="1849175"/>
            <a:ext cx="7886700" cy="1445100"/>
          </a:xfrm>
          <a:prstGeom prst="rect">
            <a:avLst/>
          </a:prstGeom>
          <a:noFill/>
          <a:ln>
            <a:noFill/>
          </a:ln>
        </p:spPr>
        <p:txBody>
          <a:bodyPr spcFirstLastPara="1" wrap="square" lIns="68575" tIns="34275" rIns="68575" bIns="34275" anchor="ctr" anchorCtr="0">
            <a:normAutofit/>
          </a:bodyPr>
          <a:lstStyle>
            <a:lvl1pPr lvl="0" algn="l" rtl="0">
              <a:lnSpc>
                <a:spcPct val="100000"/>
              </a:lnSpc>
              <a:spcBef>
                <a:spcPts val="0"/>
              </a:spcBef>
              <a:spcAft>
                <a:spcPts val="0"/>
              </a:spcAft>
              <a:buClr>
                <a:schemeClr val="lt1"/>
              </a:buClr>
              <a:buSzPts val="2700"/>
              <a:buFont typeface="Arial"/>
              <a:buNone/>
              <a:defRPr sz="2700" b="1">
                <a:solidFill>
                  <a:schemeClr val="lt1"/>
                </a:solidFill>
              </a:defRPr>
            </a:lvl1pPr>
            <a:lvl2pPr lvl="1" algn="l" rtl="0">
              <a:lnSpc>
                <a:spcPct val="100000"/>
              </a:lnSpc>
              <a:spcBef>
                <a:spcPts val="0"/>
              </a:spcBef>
              <a:spcAft>
                <a:spcPts val="0"/>
              </a:spcAft>
              <a:buSzPts val="2400"/>
              <a:buNone/>
              <a:defRPr/>
            </a:lvl2pPr>
            <a:lvl3pPr lvl="2" algn="l" rtl="0">
              <a:lnSpc>
                <a:spcPct val="100000"/>
              </a:lnSpc>
              <a:spcBef>
                <a:spcPts val="0"/>
              </a:spcBef>
              <a:spcAft>
                <a:spcPts val="0"/>
              </a:spcAft>
              <a:buSzPts val="2400"/>
              <a:buNone/>
              <a:defRPr/>
            </a:lvl3pPr>
            <a:lvl4pPr lvl="3" algn="l" rtl="0">
              <a:lnSpc>
                <a:spcPct val="100000"/>
              </a:lnSpc>
              <a:spcBef>
                <a:spcPts val="0"/>
              </a:spcBef>
              <a:spcAft>
                <a:spcPts val="0"/>
              </a:spcAft>
              <a:buSzPts val="2400"/>
              <a:buNone/>
              <a:defRPr/>
            </a:lvl4pPr>
            <a:lvl5pPr lvl="4" algn="l" rtl="0">
              <a:lnSpc>
                <a:spcPct val="100000"/>
              </a:lnSpc>
              <a:spcBef>
                <a:spcPts val="0"/>
              </a:spcBef>
              <a:spcAft>
                <a:spcPts val="0"/>
              </a:spcAft>
              <a:buSzPts val="2400"/>
              <a:buNone/>
              <a:defRPr/>
            </a:lvl5pPr>
            <a:lvl6pPr lvl="5" algn="l" rtl="0">
              <a:lnSpc>
                <a:spcPct val="100000"/>
              </a:lnSpc>
              <a:spcBef>
                <a:spcPts val="0"/>
              </a:spcBef>
              <a:spcAft>
                <a:spcPts val="0"/>
              </a:spcAft>
              <a:buSzPts val="2400"/>
              <a:buNone/>
              <a:defRPr/>
            </a:lvl6pPr>
            <a:lvl7pPr lvl="6" algn="l" rtl="0">
              <a:lnSpc>
                <a:spcPct val="100000"/>
              </a:lnSpc>
              <a:spcBef>
                <a:spcPts val="0"/>
              </a:spcBef>
              <a:spcAft>
                <a:spcPts val="0"/>
              </a:spcAft>
              <a:buSzPts val="2400"/>
              <a:buNone/>
              <a:defRPr/>
            </a:lvl7pPr>
            <a:lvl8pPr lvl="7" algn="l" rtl="0">
              <a:lnSpc>
                <a:spcPct val="100000"/>
              </a:lnSpc>
              <a:spcBef>
                <a:spcPts val="0"/>
              </a:spcBef>
              <a:spcAft>
                <a:spcPts val="0"/>
              </a:spcAft>
              <a:buSzPts val="2400"/>
              <a:buNone/>
              <a:defRPr/>
            </a:lvl8pPr>
            <a:lvl9pPr lvl="8" algn="l" rtl="0">
              <a:lnSpc>
                <a:spcPct val="100000"/>
              </a:lnSpc>
              <a:spcBef>
                <a:spcPts val="0"/>
              </a:spcBef>
              <a:spcAft>
                <a:spcPts val="0"/>
              </a:spcAft>
              <a:buSzPts val="2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p:nvPr/>
        </p:nvSpPr>
        <p:spPr>
          <a:xfrm>
            <a:off x="-10200" y="0"/>
            <a:ext cx="26082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1" name="Google Shape;31;p6"/>
          <p:cNvSpPr txBox="1">
            <a:spLocks noGrp="1"/>
          </p:cNvSpPr>
          <p:nvPr>
            <p:ph type="title"/>
          </p:nvPr>
        </p:nvSpPr>
        <p:spPr>
          <a:xfrm>
            <a:off x="228600" y="380850"/>
            <a:ext cx="2103000" cy="43818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32" name="Google Shape;32;p6"/>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extLst>
    <p:ext uri="{DCECCB84-F9BA-43D5-87BE-67443E8EF086}">
      <p15:sldGuideLst xmlns:p15="http://schemas.microsoft.com/office/powerpoint/2012/main">
        <p15:guide id="1" pos="2880">
          <p15:clr>
            <a:srgbClr val="FBAE40"/>
          </p15:clr>
        </p15:guide>
        <p15:guide id="2" pos="1469">
          <p15:clr>
            <a:srgbClr val="FA7B17"/>
          </p15:clr>
        </p15:guide>
        <p15:guide id="3" pos="1774">
          <p15:clr>
            <a:srgbClr val="FA7B17"/>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op Title">
  <p:cSld name="BLANK_4">
    <p:spTree>
      <p:nvGrpSpPr>
        <p:cNvPr id="1" name="Shape 33"/>
        <p:cNvGrpSpPr/>
        <p:nvPr/>
      </p:nvGrpSpPr>
      <p:grpSpPr>
        <a:xfrm>
          <a:off x="0" y="0"/>
          <a:ext cx="0" cy="0"/>
          <a:chOff x="0" y="0"/>
          <a:chExt cx="0" cy="0"/>
        </a:xfrm>
      </p:grpSpPr>
      <p:sp>
        <p:nvSpPr>
          <p:cNvPr id="34" name="Google Shape;34;p7"/>
          <p:cNvSpPr/>
          <p:nvPr/>
        </p:nvSpPr>
        <p:spPr>
          <a:xfrm>
            <a:off x="0" y="-25725"/>
            <a:ext cx="9144000" cy="12846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5" name="Google Shape;35;p7"/>
          <p:cNvSpPr txBox="1">
            <a:spLocks noGrp="1"/>
          </p:cNvSpPr>
          <p:nvPr>
            <p:ph type="title"/>
          </p:nvPr>
        </p:nvSpPr>
        <p:spPr>
          <a:xfrm>
            <a:off x="155400" y="150069"/>
            <a:ext cx="8833200" cy="9330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36" name="Google Shape;36;p7"/>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2 columns with intro text">
  <p:cSld name="TITLE_AND_BODY_1_2">
    <p:spTree>
      <p:nvGrpSpPr>
        <p:cNvPr id="1" name="Shape 37"/>
        <p:cNvGrpSpPr/>
        <p:nvPr/>
      </p:nvGrpSpPr>
      <p:grpSpPr>
        <a:xfrm>
          <a:off x="0" y="0"/>
          <a:ext cx="0" cy="0"/>
          <a:chOff x="0" y="0"/>
          <a:chExt cx="0" cy="0"/>
        </a:xfrm>
      </p:grpSpPr>
      <p:sp>
        <p:nvSpPr>
          <p:cNvPr id="38" name="Google Shape;38;p8"/>
          <p:cNvSpPr/>
          <p:nvPr/>
        </p:nvSpPr>
        <p:spPr>
          <a:xfrm>
            <a:off x="-2150" y="0"/>
            <a:ext cx="25929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9" name="Google Shape;39;p8"/>
          <p:cNvSpPr txBox="1">
            <a:spLocks noGrp="1"/>
          </p:cNvSpPr>
          <p:nvPr>
            <p:ph type="title"/>
          </p:nvPr>
        </p:nvSpPr>
        <p:spPr>
          <a:xfrm>
            <a:off x="218209" y="384048"/>
            <a:ext cx="2182200" cy="4375500"/>
          </a:xfrm>
          <a:prstGeom prst="rect">
            <a:avLst/>
          </a:prstGeom>
          <a:noFill/>
          <a:ln>
            <a:noFill/>
          </a:ln>
        </p:spPr>
        <p:txBody>
          <a:bodyPr spcFirstLastPara="1" wrap="square" lIns="68575" tIns="34275" rIns="68575" bIns="34275" anchor="t"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a:p>
        </p:txBody>
      </p:sp>
      <p:sp>
        <p:nvSpPr>
          <p:cNvPr id="40" name="Google Shape;40;p8"/>
          <p:cNvSpPr txBox="1">
            <a:spLocks noGrp="1"/>
          </p:cNvSpPr>
          <p:nvPr>
            <p:ph type="body" idx="1"/>
          </p:nvPr>
        </p:nvSpPr>
        <p:spPr>
          <a:xfrm>
            <a:off x="2816350" y="373750"/>
            <a:ext cx="6099000" cy="1207800"/>
          </a:xfrm>
          <a:prstGeom prst="rect">
            <a:avLst/>
          </a:prstGeom>
          <a:noFill/>
          <a:ln>
            <a:noFill/>
          </a:ln>
        </p:spPr>
        <p:txBody>
          <a:bodyPr spcFirstLastPara="1" wrap="square" lIns="91425" tIns="91425" rIns="91425" bIns="91425" anchor="t" anchorCtr="0">
            <a:noAutofit/>
          </a:bodyPr>
          <a:lstStyle>
            <a:lvl1pPr marL="457200" marR="0" lvl="0" indent="-330200" algn="l">
              <a:lnSpc>
                <a:spcPct val="115000"/>
              </a:lnSpc>
              <a:spcBef>
                <a:spcPts val="600"/>
              </a:spcBef>
              <a:spcAft>
                <a:spcPts val="0"/>
              </a:spcAft>
              <a:buClr>
                <a:schemeClr val="dk2"/>
              </a:buClr>
              <a:buSzPts val="1600"/>
              <a:buChar char="●"/>
              <a:defRPr sz="1800" i="1" u="none" strike="noStrike" cap="none">
                <a:solidFill>
                  <a:schemeClr val="dk2"/>
                </a:solidFill>
              </a:defRPr>
            </a:lvl1pPr>
            <a:lvl2pPr marL="914400" marR="0" lvl="1" indent="-330200" algn="l">
              <a:lnSpc>
                <a:spcPct val="115000"/>
              </a:lnSpc>
              <a:spcBef>
                <a:spcPts val="0"/>
              </a:spcBef>
              <a:spcAft>
                <a:spcPts val="0"/>
              </a:spcAft>
              <a:buClr>
                <a:schemeClr val="dk2"/>
              </a:buClr>
              <a:buSzPts val="1600"/>
              <a:buChar char="○"/>
              <a:defRPr sz="1700" i="1" u="none" strike="noStrike" cap="none">
                <a:solidFill>
                  <a:schemeClr val="dk2"/>
                </a:solidFill>
              </a:defRPr>
            </a:lvl2pPr>
            <a:lvl3pPr marL="1371600" marR="0" lvl="2" indent="-330200" algn="l">
              <a:lnSpc>
                <a:spcPct val="115000"/>
              </a:lnSpc>
              <a:spcBef>
                <a:spcPts val="0"/>
              </a:spcBef>
              <a:spcAft>
                <a:spcPts val="0"/>
              </a:spcAft>
              <a:buClr>
                <a:schemeClr val="dk2"/>
              </a:buClr>
              <a:buSzPts val="1600"/>
              <a:buChar char="■"/>
              <a:defRPr sz="1500" i="1" u="none" strike="noStrike" cap="none">
                <a:solidFill>
                  <a:schemeClr val="dk2"/>
                </a:solidFill>
              </a:defRPr>
            </a:lvl3pPr>
            <a:lvl4pPr marL="1828800" marR="0" lvl="3" indent="-330200" algn="l">
              <a:lnSpc>
                <a:spcPct val="115000"/>
              </a:lnSpc>
              <a:spcBef>
                <a:spcPts val="0"/>
              </a:spcBef>
              <a:spcAft>
                <a:spcPts val="0"/>
              </a:spcAft>
              <a:buClr>
                <a:schemeClr val="dk2"/>
              </a:buClr>
              <a:buSzPts val="1600"/>
              <a:buChar char="●"/>
              <a:defRPr sz="1400" i="1" u="none" strike="noStrike" cap="none">
                <a:solidFill>
                  <a:schemeClr val="dk2"/>
                </a:solidFill>
              </a:defRPr>
            </a:lvl4pPr>
            <a:lvl5pPr marL="2286000" marR="0" lvl="4" indent="-330200" algn="l">
              <a:lnSpc>
                <a:spcPct val="115000"/>
              </a:lnSpc>
              <a:spcBef>
                <a:spcPts val="0"/>
              </a:spcBef>
              <a:spcAft>
                <a:spcPts val="0"/>
              </a:spcAft>
              <a:buClr>
                <a:schemeClr val="dk2"/>
              </a:buClr>
              <a:buSzPts val="1600"/>
              <a:buChar char="○"/>
              <a:defRPr sz="1200" i="1" u="none" strike="noStrike" cap="none">
                <a:solidFill>
                  <a:schemeClr val="dk2"/>
                </a:solidFill>
              </a:defRPr>
            </a:lvl5pPr>
            <a:lvl6pPr marL="2743200" marR="0" lvl="5" indent="-330200" algn="l">
              <a:lnSpc>
                <a:spcPct val="115000"/>
              </a:lnSpc>
              <a:spcBef>
                <a:spcPts val="0"/>
              </a:spcBef>
              <a:spcAft>
                <a:spcPts val="0"/>
              </a:spcAft>
              <a:buClr>
                <a:schemeClr val="dk2"/>
              </a:buClr>
              <a:buSzPts val="1600"/>
              <a:buChar char="■"/>
              <a:defRPr sz="1600" i="1" u="none" strike="noStrike" cap="none">
                <a:solidFill>
                  <a:schemeClr val="dk2"/>
                </a:solidFill>
              </a:defRPr>
            </a:lvl6pPr>
            <a:lvl7pPr marL="3200400" marR="0" lvl="6" indent="-330200" algn="l">
              <a:lnSpc>
                <a:spcPct val="115000"/>
              </a:lnSpc>
              <a:spcBef>
                <a:spcPts val="0"/>
              </a:spcBef>
              <a:spcAft>
                <a:spcPts val="0"/>
              </a:spcAft>
              <a:buClr>
                <a:schemeClr val="dk2"/>
              </a:buClr>
              <a:buSzPts val="1600"/>
              <a:buChar char="●"/>
              <a:defRPr sz="1600" i="1" u="none" strike="noStrike" cap="none">
                <a:solidFill>
                  <a:schemeClr val="dk2"/>
                </a:solidFill>
              </a:defRPr>
            </a:lvl7pPr>
            <a:lvl8pPr marL="3657600" marR="0" lvl="7" indent="-330200" algn="l">
              <a:lnSpc>
                <a:spcPct val="115000"/>
              </a:lnSpc>
              <a:spcBef>
                <a:spcPts val="0"/>
              </a:spcBef>
              <a:spcAft>
                <a:spcPts val="0"/>
              </a:spcAft>
              <a:buClr>
                <a:schemeClr val="dk2"/>
              </a:buClr>
              <a:buSzPts val="1600"/>
              <a:buChar char="○"/>
              <a:defRPr sz="1600" i="1" u="none" strike="noStrike" cap="none">
                <a:solidFill>
                  <a:schemeClr val="dk2"/>
                </a:solidFill>
              </a:defRPr>
            </a:lvl8pPr>
            <a:lvl9pPr marL="4114800" marR="0" lvl="8" indent="-330200" algn="l">
              <a:lnSpc>
                <a:spcPct val="115000"/>
              </a:lnSpc>
              <a:spcBef>
                <a:spcPts val="0"/>
              </a:spcBef>
              <a:spcAft>
                <a:spcPts val="0"/>
              </a:spcAft>
              <a:buClr>
                <a:schemeClr val="dk2"/>
              </a:buClr>
              <a:buSzPts val="1600"/>
              <a:buChar char="■"/>
              <a:defRPr sz="1600" i="1" u="none" strike="noStrike" cap="none">
                <a:solidFill>
                  <a:schemeClr val="dk2"/>
                </a:solidFill>
              </a:defRPr>
            </a:lvl9pPr>
          </a:lstStyle>
          <a:p>
            <a:endParaRPr/>
          </a:p>
        </p:txBody>
      </p:sp>
      <p:sp>
        <p:nvSpPr>
          <p:cNvPr id="41" name="Google Shape;41;p8"/>
          <p:cNvSpPr txBox="1">
            <a:spLocks noGrp="1"/>
          </p:cNvSpPr>
          <p:nvPr>
            <p:ph type="body" idx="2"/>
          </p:nvPr>
        </p:nvSpPr>
        <p:spPr>
          <a:xfrm>
            <a:off x="2816350" y="1783300"/>
            <a:ext cx="3023700" cy="2986500"/>
          </a:xfrm>
          <a:prstGeom prst="rect">
            <a:avLst/>
          </a:prstGeom>
          <a:noFill/>
          <a:ln>
            <a:noFill/>
          </a:ln>
        </p:spPr>
        <p:txBody>
          <a:bodyPr spcFirstLastPara="1" wrap="square" lIns="91425" tIns="91425" rIns="91425" bIns="91425" anchor="t" anchorCtr="0">
            <a:noAutofit/>
          </a:bodyPr>
          <a:lstStyle>
            <a:lvl1pPr marL="457200" marR="0" lvl="0" indent="-298450" algn="l">
              <a:lnSpc>
                <a:spcPct val="100000"/>
              </a:lnSpc>
              <a:spcBef>
                <a:spcPts val="600"/>
              </a:spcBef>
              <a:spcAft>
                <a:spcPts val="0"/>
              </a:spcAft>
              <a:buClr>
                <a:schemeClr val="dk2"/>
              </a:buClr>
              <a:buSzPts val="1100"/>
              <a:buChar char="●"/>
              <a:defRPr sz="1700" i="0" u="none" strike="noStrike" cap="none">
                <a:solidFill>
                  <a:schemeClr val="dk2"/>
                </a:solidFill>
              </a:defRPr>
            </a:lvl1pPr>
            <a:lvl2pPr marL="914400" marR="0" lvl="1" indent="-298450" algn="l">
              <a:lnSpc>
                <a:spcPct val="100000"/>
              </a:lnSpc>
              <a:spcBef>
                <a:spcPts val="300"/>
              </a:spcBef>
              <a:spcAft>
                <a:spcPts val="0"/>
              </a:spcAft>
              <a:buClr>
                <a:schemeClr val="dk2"/>
              </a:buClr>
              <a:buSzPts val="1100"/>
              <a:buChar char="○"/>
              <a:defRPr sz="1500" i="0" u="none" strike="noStrike" cap="none">
                <a:solidFill>
                  <a:schemeClr val="dk2"/>
                </a:solidFill>
              </a:defRPr>
            </a:lvl2pPr>
            <a:lvl3pPr marL="1371600" marR="0" lvl="2" indent="-298450" algn="l">
              <a:lnSpc>
                <a:spcPct val="100000"/>
              </a:lnSpc>
              <a:spcBef>
                <a:spcPts val="300"/>
              </a:spcBef>
              <a:spcAft>
                <a:spcPts val="0"/>
              </a:spcAft>
              <a:buClr>
                <a:schemeClr val="dk2"/>
              </a:buClr>
              <a:buSzPts val="1100"/>
              <a:buChar char="■"/>
              <a:defRPr sz="1400" i="0" u="none" strike="noStrike" cap="none">
                <a:solidFill>
                  <a:schemeClr val="dk2"/>
                </a:solidFill>
              </a:defRPr>
            </a:lvl3pPr>
            <a:lvl4pPr marL="1828800" marR="0" lvl="3" indent="-298450" algn="l">
              <a:lnSpc>
                <a:spcPct val="100000"/>
              </a:lnSpc>
              <a:spcBef>
                <a:spcPts val="300"/>
              </a:spcBef>
              <a:spcAft>
                <a:spcPts val="0"/>
              </a:spcAft>
              <a:buClr>
                <a:schemeClr val="dk2"/>
              </a:buClr>
              <a:buSzPts val="1100"/>
              <a:buChar char="●"/>
              <a:defRPr sz="1200" i="0" u="none" strike="noStrike" cap="none">
                <a:solidFill>
                  <a:schemeClr val="dk2"/>
                </a:solidFill>
              </a:defRPr>
            </a:lvl4pPr>
            <a:lvl5pPr marL="2286000" marR="0" lvl="4" indent="-298450" algn="l">
              <a:lnSpc>
                <a:spcPct val="100000"/>
              </a:lnSpc>
              <a:spcBef>
                <a:spcPts val="300"/>
              </a:spcBef>
              <a:spcAft>
                <a:spcPts val="0"/>
              </a:spcAft>
              <a:buClr>
                <a:schemeClr val="dk2"/>
              </a:buClr>
              <a:buSzPts val="1100"/>
              <a:buChar char="○"/>
              <a:defRPr sz="1100" i="0" u="none" strike="noStrike" cap="none">
                <a:solidFill>
                  <a:schemeClr val="dk2"/>
                </a:solidFill>
              </a:defRPr>
            </a:lvl5pPr>
            <a:lvl6pPr marL="2743200" marR="0" lvl="5" indent="-298450" algn="l">
              <a:lnSpc>
                <a:spcPct val="115000"/>
              </a:lnSpc>
              <a:spcBef>
                <a:spcPts val="0"/>
              </a:spcBef>
              <a:spcAft>
                <a:spcPts val="0"/>
              </a:spcAft>
              <a:buClr>
                <a:schemeClr val="dk2"/>
              </a:buClr>
              <a:buSzPts val="1100"/>
              <a:buChar char="■"/>
              <a:defRPr sz="1100" i="0" u="none" strike="noStrike" cap="none">
                <a:solidFill>
                  <a:schemeClr val="dk2"/>
                </a:solidFill>
              </a:defRPr>
            </a:lvl6pPr>
            <a:lvl7pPr marL="3200400" marR="0" lvl="6" indent="-298450" algn="l">
              <a:lnSpc>
                <a:spcPct val="115000"/>
              </a:lnSpc>
              <a:spcBef>
                <a:spcPts val="0"/>
              </a:spcBef>
              <a:spcAft>
                <a:spcPts val="0"/>
              </a:spcAft>
              <a:buClr>
                <a:schemeClr val="dk2"/>
              </a:buClr>
              <a:buSzPts val="1100"/>
              <a:buChar char="●"/>
              <a:defRPr sz="1100" i="0" u="none" strike="noStrike" cap="none">
                <a:solidFill>
                  <a:schemeClr val="dk2"/>
                </a:solidFill>
              </a:defRPr>
            </a:lvl7pPr>
            <a:lvl8pPr marL="3657600" marR="0" lvl="7" indent="-298450" algn="l">
              <a:lnSpc>
                <a:spcPct val="115000"/>
              </a:lnSpc>
              <a:spcBef>
                <a:spcPts val="0"/>
              </a:spcBef>
              <a:spcAft>
                <a:spcPts val="0"/>
              </a:spcAft>
              <a:buClr>
                <a:schemeClr val="dk2"/>
              </a:buClr>
              <a:buSzPts val="1100"/>
              <a:buChar char="○"/>
              <a:defRPr sz="1100" i="0" u="none" strike="noStrike" cap="none">
                <a:solidFill>
                  <a:schemeClr val="dk2"/>
                </a:solidFill>
              </a:defRPr>
            </a:lvl8pPr>
            <a:lvl9pPr marL="4114800" marR="0" lvl="8" indent="-298450" algn="l">
              <a:lnSpc>
                <a:spcPct val="115000"/>
              </a:lnSpc>
              <a:spcBef>
                <a:spcPts val="0"/>
              </a:spcBef>
              <a:spcAft>
                <a:spcPts val="0"/>
              </a:spcAft>
              <a:buClr>
                <a:schemeClr val="dk2"/>
              </a:buClr>
              <a:buSzPts val="1100"/>
              <a:buChar char="■"/>
              <a:defRPr sz="1100" i="0" u="none" strike="noStrike" cap="none">
                <a:solidFill>
                  <a:schemeClr val="dk2"/>
                </a:solidFill>
              </a:defRPr>
            </a:lvl9pPr>
          </a:lstStyle>
          <a:p>
            <a:endParaRPr/>
          </a:p>
        </p:txBody>
      </p:sp>
      <p:sp>
        <p:nvSpPr>
          <p:cNvPr id="42" name="Google Shape;42;p8"/>
          <p:cNvSpPr txBox="1">
            <a:spLocks noGrp="1"/>
          </p:cNvSpPr>
          <p:nvPr>
            <p:ph type="body" idx="3"/>
          </p:nvPr>
        </p:nvSpPr>
        <p:spPr>
          <a:xfrm>
            <a:off x="5873461" y="1783300"/>
            <a:ext cx="3023700" cy="2986500"/>
          </a:xfrm>
          <a:prstGeom prst="rect">
            <a:avLst/>
          </a:prstGeom>
          <a:noFill/>
          <a:ln>
            <a:noFill/>
          </a:ln>
        </p:spPr>
        <p:txBody>
          <a:bodyPr spcFirstLastPara="1" wrap="square" lIns="91425" tIns="91425" rIns="91425" bIns="91425" anchor="t" anchorCtr="0">
            <a:noAutofit/>
          </a:bodyPr>
          <a:lstStyle>
            <a:lvl1pPr marL="457200" marR="0" lvl="0" indent="-298450" algn="l">
              <a:lnSpc>
                <a:spcPct val="100000"/>
              </a:lnSpc>
              <a:spcBef>
                <a:spcPts val="600"/>
              </a:spcBef>
              <a:spcAft>
                <a:spcPts val="0"/>
              </a:spcAft>
              <a:buClr>
                <a:schemeClr val="dk2"/>
              </a:buClr>
              <a:buSzPts val="1100"/>
              <a:buChar char="●"/>
              <a:defRPr sz="1700" i="0" u="none" strike="noStrike" cap="none">
                <a:solidFill>
                  <a:schemeClr val="dk2"/>
                </a:solidFill>
              </a:defRPr>
            </a:lvl1pPr>
            <a:lvl2pPr marL="914400" marR="0" lvl="1" indent="-298450" algn="l">
              <a:lnSpc>
                <a:spcPct val="100000"/>
              </a:lnSpc>
              <a:spcBef>
                <a:spcPts val="300"/>
              </a:spcBef>
              <a:spcAft>
                <a:spcPts val="0"/>
              </a:spcAft>
              <a:buClr>
                <a:schemeClr val="dk2"/>
              </a:buClr>
              <a:buSzPts val="1100"/>
              <a:buChar char="○"/>
              <a:defRPr sz="1500" i="0" u="none" strike="noStrike" cap="none">
                <a:solidFill>
                  <a:schemeClr val="dk2"/>
                </a:solidFill>
              </a:defRPr>
            </a:lvl2pPr>
            <a:lvl3pPr marL="1371600" marR="0" lvl="2" indent="-298450" algn="l">
              <a:lnSpc>
                <a:spcPct val="100000"/>
              </a:lnSpc>
              <a:spcBef>
                <a:spcPts val="300"/>
              </a:spcBef>
              <a:spcAft>
                <a:spcPts val="0"/>
              </a:spcAft>
              <a:buClr>
                <a:schemeClr val="dk2"/>
              </a:buClr>
              <a:buSzPts val="1100"/>
              <a:buChar char="■"/>
              <a:defRPr sz="1400" i="0" u="none" strike="noStrike" cap="none">
                <a:solidFill>
                  <a:schemeClr val="dk2"/>
                </a:solidFill>
              </a:defRPr>
            </a:lvl3pPr>
            <a:lvl4pPr marL="1828800" marR="0" lvl="3" indent="-298450" algn="l">
              <a:lnSpc>
                <a:spcPct val="100000"/>
              </a:lnSpc>
              <a:spcBef>
                <a:spcPts val="300"/>
              </a:spcBef>
              <a:spcAft>
                <a:spcPts val="0"/>
              </a:spcAft>
              <a:buClr>
                <a:schemeClr val="dk2"/>
              </a:buClr>
              <a:buSzPts val="1100"/>
              <a:buChar char="●"/>
              <a:defRPr sz="1200" i="0" u="none" strike="noStrike" cap="none">
                <a:solidFill>
                  <a:schemeClr val="dk2"/>
                </a:solidFill>
              </a:defRPr>
            </a:lvl4pPr>
            <a:lvl5pPr marL="2286000" marR="0" lvl="4" indent="-298450" algn="l">
              <a:lnSpc>
                <a:spcPct val="100000"/>
              </a:lnSpc>
              <a:spcBef>
                <a:spcPts val="300"/>
              </a:spcBef>
              <a:spcAft>
                <a:spcPts val="0"/>
              </a:spcAft>
              <a:buClr>
                <a:schemeClr val="dk2"/>
              </a:buClr>
              <a:buSzPts val="1100"/>
              <a:buChar char="○"/>
              <a:defRPr sz="1100" i="0" u="none" strike="noStrike" cap="none">
                <a:solidFill>
                  <a:schemeClr val="dk2"/>
                </a:solidFill>
              </a:defRPr>
            </a:lvl5pPr>
            <a:lvl6pPr marL="2743200" marR="0" lvl="5" indent="-298450" algn="l">
              <a:lnSpc>
                <a:spcPct val="115000"/>
              </a:lnSpc>
              <a:spcBef>
                <a:spcPts val="0"/>
              </a:spcBef>
              <a:spcAft>
                <a:spcPts val="0"/>
              </a:spcAft>
              <a:buClr>
                <a:schemeClr val="dk2"/>
              </a:buClr>
              <a:buSzPts val="1100"/>
              <a:buChar char="■"/>
              <a:defRPr sz="1100" i="0" u="none" strike="noStrike" cap="none">
                <a:solidFill>
                  <a:schemeClr val="dk2"/>
                </a:solidFill>
              </a:defRPr>
            </a:lvl6pPr>
            <a:lvl7pPr marL="3200400" marR="0" lvl="6" indent="-298450" algn="l">
              <a:lnSpc>
                <a:spcPct val="115000"/>
              </a:lnSpc>
              <a:spcBef>
                <a:spcPts val="0"/>
              </a:spcBef>
              <a:spcAft>
                <a:spcPts val="0"/>
              </a:spcAft>
              <a:buClr>
                <a:schemeClr val="dk2"/>
              </a:buClr>
              <a:buSzPts val="1100"/>
              <a:buChar char="●"/>
              <a:defRPr sz="1100" i="0" u="none" strike="noStrike" cap="none">
                <a:solidFill>
                  <a:schemeClr val="dk2"/>
                </a:solidFill>
              </a:defRPr>
            </a:lvl7pPr>
            <a:lvl8pPr marL="3657600" marR="0" lvl="7" indent="-298450" algn="l">
              <a:lnSpc>
                <a:spcPct val="115000"/>
              </a:lnSpc>
              <a:spcBef>
                <a:spcPts val="0"/>
              </a:spcBef>
              <a:spcAft>
                <a:spcPts val="0"/>
              </a:spcAft>
              <a:buClr>
                <a:schemeClr val="dk2"/>
              </a:buClr>
              <a:buSzPts val="1100"/>
              <a:buChar char="○"/>
              <a:defRPr sz="1100" i="0" u="none" strike="noStrike" cap="none">
                <a:solidFill>
                  <a:schemeClr val="dk2"/>
                </a:solidFill>
              </a:defRPr>
            </a:lvl8pPr>
            <a:lvl9pPr marL="4114800" marR="0" lvl="8" indent="-298450" algn="l">
              <a:lnSpc>
                <a:spcPct val="115000"/>
              </a:lnSpc>
              <a:spcBef>
                <a:spcPts val="0"/>
              </a:spcBef>
              <a:spcAft>
                <a:spcPts val="0"/>
              </a:spcAft>
              <a:buClr>
                <a:schemeClr val="dk2"/>
              </a:buClr>
              <a:buSzPts val="1100"/>
              <a:buChar char="■"/>
              <a:defRPr sz="1100" i="0" u="none" strike="noStrike" cap="none">
                <a:solidFill>
                  <a:schemeClr val="dk2"/>
                </a:solidFill>
              </a:defRPr>
            </a:lvl9pPr>
          </a:lstStyle>
          <a:p>
            <a:endParaRPr/>
          </a:p>
        </p:txBody>
      </p:sp>
      <p:sp>
        <p:nvSpPr>
          <p:cNvPr id="43" name="Google Shape;43;p8"/>
          <p:cNvSpPr txBox="1">
            <a:spLocks noGrp="1"/>
          </p:cNvSpPr>
          <p:nvPr>
            <p:ph type="sldNum" idx="12"/>
          </p:nvPr>
        </p:nvSpPr>
        <p:spPr>
          <a:xfrm>
            <a:off x="8556785" y="4769739"/>
            <a:ext cx="548700" cy="3735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extLst>
    <p:ext uri="{DCECCB84-F9BA-43D5-87BE-67443E8EF086}">
      <p15:sldGuideLst xmlns:p15="http://schemas.microsoft.com/office/powerpoint/2012/main">
        <p15:guide id="1" pos="1469">
          <p15:clr>
            <a:srgbClr val="FA7B17"/>
          </p15:clr>
        </p15:guide>
        <p15:guide id="2" pos="1774">
          <p15:clr>
            <a:srgbClr val="FA7B17"/>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Figure/Table with Caption">
  <p:cSld name="Figure/Table with Caption">
    <p:spTree>
      <p:nvGrpSpPr>
        <p:cNvPr id="1" name="Shape 44"/>
        <p:cNvGrpSpPr/>
        <p:nvPr/>
      </p:nvGrpSpPr>
      <p:grpSpPr>
        <a:xfrm>
          <a:off x="0" y="0"/>
          <a:ext cx="0" cy="0"/>
          <a:chOff x="0" y="0"/>
          <a:chExt cx="0" cy="0"/>
        </a:xfrm>
      </p:grpSpPr>
      <p:sp>
        <p:nvSpPr>
          <p:cNvPr id="45" name="Google Shape;45;p9"/>
          <p:cNvSpPr/>
          <p:nvPr/>
        </p:nvSpPr>
        <p:spPr>
          <a:xfrm>
            <a:off x="-17559" y="-2242"/>
            <a:ext cx="3537300" cy="51480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6" name="Google Shape;46;p9"/>
          <p:cNvSpPr txBox="1">
            <a:spLocks noGrp="1"/>
          </p:cNvSpPr>
          <p:nvPr>
            <p:ph type="title"/>
          </p:nvPr>
        </p:nvSpPr>
        <p:spPr>
          <a:xfrm>
            <a:off x="228600" y="377200"/>
            <a:ext cx="3045000" cy="9945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i="0" u="none" strike="noStrike" cap="none">
                <a:solidFill>
                  <a:srgbClr val="FFFFFF"/>
                </a:solidFill>
              </a:defRPr>
            </a:lvl1pPr>
            <a:lvl2pPr marR="0" lvl="1" algn="l">
              <a:lnSpc>
                <a:spcPct val="100000"/>
              </a:lnSpc>
              <a:spcBef>
                <a:spcPts val="0"/>
              </a:spcBef>
              <a:spcAft>
                <a:spcPts val="0"/>
              </a:spcAft>
              <a:buClr>
                <a:srgbClr val="FFFFFF"/>
              </a:buClr>
              <a:buSzPts val="2400"/>
              <a:buNone/>
              <a:defRPr sz="1400" i="0" u="none" strike="noStrike" cap="none">
                <a:solidFill>
                  <a:srgbClr val="FFFFFF"/>
                </a:solidFill>
              </a:defRPr>
            </a:lvl2pPr>
            <a:lvl3pPr marR="0" lvl="2" algn="l">
              <a:lnSpc>
                <a:spcPct val="100000"/>
              </a:lnSpc>
              <a:spcBef>
                <a:spcPts val="0"/>
              </a:spcBef>
              <a:spcAft>
                <a:spcPts val="0"/>
              </a:spcAft>
              <a:buClr>
                <a:srgbClr val="FFFFFF"/>
              </a:buClr>
              <a:buSzPts val="2400"/>
              <a:buNone/>
              <a:defRPr sz="1400" i="0" u="none" strike="noStrike" cap="none">
                <a:solidFill>
                  <a:srgbClr val="FFFFFF"/>
                </a:solidFill>
              </a:defRPr>
            </a:lvl3pPr>
            <a:lvl4pPr marR="0" lvl="3" algn="l">
              <a:lnSpc>
                <a:spcPct val="100000"/>
              </a:lnSpc>
              <a:spcBef>
                <a:spcPts val="0"/>
              </a:spcBef>
              <a:spcAft>
                <a:spcPts val="0"/>
              </a:spcAft>
              <a:buClr>
                <a:srgbClr val="FFFFFF"/>
              </a:buClr>
              <a:buSzPts val="2400"/>
              <a:buNone/>
              <a:defRPr sz="1400" i="0" u="none" strike="noStrike" cap="none">
                <a:solidFill>
                  <a:srgbClr val="FFFFFF"/>
                </a:solidFill>
              </a:defRPr>
            </a:lvl4pPr>
            <a:lvl5pPr marR="0" lvl="4" algn="l">
              <a:lnSpc>
                <a:spcPct val="100000"/>
              </a:lnSpc>
              <a:spcBef>
                <a:spcPts val="0"/>
              </a:spcBef>
              <a:spcAft>
                <a:spcPts val="0"/>
              </a:spcAft>
              <a:buClr>
                <a:srgbClr val="FFFFFF"/>
              </a:buClr>
              <a:buSzPts val="2400"/>
              <a:buNone/>
              <a:defRPr sz="1400" i="0" u="none" strike="noStrike" cap="none">
                <a:solidFill>
                  <a:srgbClr val="FFFFFF"/>
                </a:solidFill>
              </a:defRPr>
            </a:lvl5pPr>
            <a:lvl6pPr marR="0" lvl="5" algn="l">
              <a:lnSpc>
                <a:spcPct val="100000"/>
              </a:lnSpc>
              <a:spcBef>
                <a:spcPts val="0"/>
              </a:spcBef>
              <a:spcAft>
                <a:spcPts val="0"/>
              </a:spcAft>
              <a:buClr>
                <a:srgbClr val="FFFFFF"/>
              </a:buClr>
              <a:buSzPts val="2400"/>
              <a:buNone/>
              <a:defRPr sz="1400" i="0" u="none" strike="noStrike" cap="none">
                <a:solidFill>
                  <a:srgbClr val="FFFFFF"/>
                </a:solidFill>
              </a:defRPr>
            </a:lvl6pPr>
            <a:lvl7pPr marR="0" lvl="6" algn="l">
              <a:lnSpc>
                <a:spcPct val="100000"/>
              </a:lnSpc>
              <a:spcBef>
                <a:spcPts val="0"/>
              </a:spcBef>
              <a:spcAft>
                <a:spcPts val="0"/>
              </a:spcAft>
              <a:buClr>
                <a:srgbClr val="FFFFFF"/>
              </a:buClr>
              <a:buSzPts val="2400"/>
              <a:buNone/>
              <a:defRPr sz="1400" i="0" u="none" strike="noStrike" cap="none">
                <a:solidFill>
                  <a:srgbClr val="FFFFFF"/>
                </a:solidFill>
              </a:defRPr>
            </a:lvl7pPr>
            <a:lvl8pPr marR="0" lvl="7" algn="l">
              <a:lnSpc>
                <a:spcPct val="100000"/>
              </a:lnSpc>
              <a:spcBef>
                <a:spcPts val="0"/>
              </a:spcBef>
              <a:spcAft>
                <a:spcPts val="0"/>
              </a:spcAft>
              <a:buClr>
                <a:srgbClr val="FFFFFF"/>
              </a:buClr>
              <a:buSzPts val="2400"/>
              <a:buNone/>
              <a:defRPr sz="1400" i="0" u="none" strike="noStrike" cap="none">
                <a:solidFill>
                  <a:srgbClr val="FFFFFF"/>
                </a:solidFill>
              </a:defRPr>
            </a:lvl8pPr>
            <a:lvl9pPr marR="0" lvl="8" algn="l">
              <a:lnSpc>
                <a:spcPct val="100000"/>
              </a:lnSpc>
              <a:spcBef>
                <a:spcPts val="0"/>
              </a:spcBef>
              <a:spcAft>
                <a:spcPts val="0"/>
              </a:spcAft>
              <a:buClr>
                <a:srgbClr val="FFFFFF"/>
              </a:buClr>
              <a:buSzPts val="2400"/>
              <a:buNone/>
              <a:defRPr sz="1400" i="0" u="none" strike="noStrike" cap="none">
                <a:solidFill>
                  <a:srgbClr val="FFFFFF"/>
                </a:solidFill>
              </a:defRPr>
            </a:lvl9pPr>
          </a:lstStyle>
          <a:p>
            <a:endParaRPr/>
          </a:p>
        </p:txBody>
      </p:sp>
      <p:sp>
        <p:nvSpPr>
          <p:cNvPr id="47" name="Google Shape;47;p9"/>
          <p:cNvSpPr txBox="1">
            <a:spLocks noGrp="1"/>
          </p:cNvSpPr>
          <p:nvPr>
            <p:ph type="body" idx="1"/>
          </p:nvPr>
        </p:nvSpPr>
        <p:spPr>
          <a:xfrm>
            <a:off x="228600" y="1552225"/>
            <a:ext cx="3045000" cy="3207300"/>
          </a:xfrm>
          <a:prstGeom prst="rect">
            <a:avLst/>
          </a:prstGeom>
          <a:noFill/>
          <a:ln>
            <a:noFill/>
          </a:ln>
        </p:spPr>
        <p:txBody>
          <a:bodyPr spcFirstLastPara="1" wrap="square" lIns="91425" tIns="91425" rIns="91425" bIns="91425" anchor="t" anchorCtr="0">
            <a:noAutofit/>
          </a:bodyPr>
          <a:lstStyle>
            <a:lvl1pPr marL="457200" marR="0" lvl="0" indent="-317500" algn="l">
              <a:lnSpc>
                <a:spcPct val="100000"/>
              </a:lnSpc>
              <a:spcBef>
                <a:spcPts val="500"/>
              </a:spcBef>
              <a:spcAft>
                <a:spcPts val="0"/>
              </a:spcAft>
              <a:buClr>
                <a:schemeClr val="lt1"/>
              </a:buClr>
              <a:buSzPts val="1400"/>
              <a:buChar char="●"/>
              <a:defRPr sz="1400" i="0" u="none" strike="noStrike" cap="none">
                <a:solidFill>
                  <a:schemeClr val="lt1"/>
                </a:solidFill>
              </a:defRPr>
            </a:lvl1pPr>
            <a:lvl2pPr marL="914400" marR="0" lvl="1" indent="-311150" algn="l">
              <a:lnSpc>
                <a:spcPct val="100000"/>
              </a:lnSpc>
              <a:spcBef>
                <a:spcPts val="500"/>
              </a:spcBef>
              <a:spcAft>
                <a:spcPts val="0"/>
              </a:spcAft>
              <a:buClr>
                <a:schemeClr val="lt1"/>
              </a:buClr>
              <a:buSzPts val="1300"/>
              <a:buChar char="○"/>
              <a:defRPr sz="1300" i="0" u="none" strike="noStrike" cap="none">
                <a:solidFill>
                  <a:schemeClr val="lt1"/>
                </a:solidFill>
              </a:defRPr>
            </a:lvl2pPr>
            <a:lvl3pPr marL="1371600" marR="0" lvl="2" indent="-298450" algn="l">
              <a:lnSpc>
                <a:spcPct val="100000"/>
              </a:lnSpc>
              <a:spcBef>
                <a:spcPts val="500"/>
              </a:spcBef>
              <a:spcAft>
                <a:spcPts val="0"/>
              </a:spcAft>
              <a:buClr>
                <a:schemeClr val="lt1"/>
              </a:buClr>
              <a:buSzPts val="1100"/>
              <a:buChar char="■"/>
              <a:defRPr sz="1100" i="0" u="none" strike="noStrike" cap="none">
                <a:solidFill>
                  <a:schemeClr val="lt1"/>
                </a:solidFill>
              </a:defRPr>
            </a:lvl3pPr>
            <a:lvl4pPr marL="1828800" marR="0" lvl="3" indent="-285750" algn="l">
              <a:lnSpc>
                <a:spcPct val="100000"/>
              </a:lnSpc>
              <a:spcBef>
                <a:spcPts val="500"/>
              </a:spcBef>
              <a:spcAft>
                <a:spcPts val="0"/>
              </a:spcAft>
              <a:buClr>
                <a:schemeClr val="lt1"/>
              </a:buClr>
              <a:buSzPts val="900"/>
              <a:buChar char="●"/>
              <a:defRPr sz="900" i="0" u="none" strike="noStrike" cap="none">
                <a:solidFill>
                  <a:schemeClr val="lt1"/>
                </a:solidFill>
              </a:defRPr>
            </a:lvl4pPr>
            <a:lvl5pPr marL="2286000" marR="0" lvl="4" indent="-285750" algn="l">
              <a:lnSpc>
                <a:spcPct val="100000"/>
              </a:lnSpc>
              <a:spcBef>
                <a:spcPts val="500"/>
              </a:spcBef>
              <a:spcAft>
                <a:spcPts val="0"/>
              </a:spcAft>
              <a:buClr>
                <a:schemeClr val="lt1"/>
              </a:buClr>
              <a:buSzPts val="900"/>
              <a:buChar char="○"/>
              <a:defRPr sz="900" i="0" u="none" strike="noStrike" cap="none">
                <a:solidFill>
                  <a:schemeClr val="lt1"/>
                </a:solidFill>
              </a:defRPr>
            </a:lvl5pPr>
            <a:lvl6pPr marL="2743200" marR="0" lvl="5" indent="-285750" algn="l">
              <a:lnSpc>
                <a:spcPct val="100000"/>
              </a:lnSpc>
              <a:spcBef>
                <a:spcPts val="500"/>
              </a:spcBef>
              <a:spcAft>
                <a:spcPts val="0"/>
              </a:spcAft>
              <a:buClr>
                <a:schemeClr val="lt1"/>
              </a:buClr>
              <a:buSzPts val="900"/>
              <a:buChar char="■"/>
              <a:defRPr sz="900" i="0" u="none" strike="noStrike" cap="none">
                <a:solidFill>
                  <a:schemeClr val="lt1"/>
                </a:solidFill>
              </a:defRPr>
            </a:lvl6pPr>
            <a:lvl7pPr marL="3200400" marR="0" lvl="6" indent="-285750" algn="l">
              <a:lnSpc>
                <a:spcPct val="100000"/>
              </a:lnSpc>
              <a:spcBef>
                <a:spcPts val="500"/>
              </a:spcBef>
              <a:spcAft>
                <a:spcPts val="0"/>
              </a:spcAft>
              <a:buClr>
                <a:schemeClr val="lt1"/>
              </a:buClr>
              <a:buSzPts val="900"/>
              <a:buChar char="●"/>
              <a:defRPr sz="900" i="0" u="none" strike="noStrike" cap="none">
                <a:solidFill>
                  <a:schemeClr val="lt1"/>
                </a:solidFill>
              </a:defRPr>
            </a:lvl7pPr>
            <a:lvl8pPr marL="3657600" marR="0" lvl="7" indent="-285750" algn="l">
              <a:lnSpc>
                <a:spcPct val="100000"/>
              </a:lnSpc>
              <a:spcBef>
                <a:spcPts val="500"/>
              </a:spcBef>
              <a:spcAft>
                <a:spcPts val="0"/>
              </a:spcAft>
              <a:buClr>
                <a:schemeClr val="lt1"/>
              </a:buClr>
              <a:buSzPts val="900"/>
              <a:buChar char="○"/>
              <a:defRPr sz="900" i="0" u="none" strike="noStrike" cap="none">
                <a:solidFill>
                  <a:schemeClr val="lt1"/>
                </a:solidFill>
              </a:defRPr>
            </a:lvl8pPr>
            <a:lvl9pPr marL="4114800" marR="0" lvl="8" indent="-285750" algn="l">
              <a:lnSpc>
                <a:spcPct val="100000"/>
              </a:lnSpc>
              <a:spcBef>
                <a:spcPts val="500"/>
              </a:spcBef>
              <a:spcAft>
                <a:spcPts val="0"/>
              </a:spcAft>
              <a:buClr>
                <a:schemeClr val="lt1"/>
              </a:buClr>
              <a:buSzPts val="900"/>
              <a:buChar char="■"/>
              <a:defRPr sz="900" i="0" u="none" strike="noStrike" cap="none">
                <a:solidFill>
                  <a:schemeClr val="lt1"/>
                </a:solidFill>
              </a:defRPr>
            </a:lvl9pPr>
          </a:lstStyle>
          <a:p>
            <a:endParaRPr/>
          </a:p>
        </p:txBody>
      </p:sp>
      <p:sp>
        <p:nvSpPr>
          <p:cNvPr id="48" name="Google Shape;48;p9"/>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extLst>
    <p:ext uri="{DCECCB84-F9BA-43D5-87BE-67443E8EF086}">
      <p15:sldGuideLst xmlns:p15="http://schemas.microsoft.com/office/powerpoint/2012/main">
        <p15:guide id="1" pos="2062">
          <p15:clr>
            <a:srgbClr val="FA7B17"/>
          </p15:clr>
        </p15:guide>
        <p15:guide id="2" pos="144">
          <p15:clr>
            <a:srgbClr val="FA7B17"/>
          </p15:clr>
        </p15:guide>
        <p15:guide id="3" pos="2352">
          <p15:clr>
            <a:srgbClr val="FA7B17"/>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1 column half">
  <p:cSld name="TITLE_AND_BODY_1_1_1">
    <p:spTree>
      <p:nvGrpSpPr>
        <p:cNvPr id="1" name="Shape 49"/>
        <p:cNvGrpSpPr/>
        <p:nvPr/>
      </p:nvGrpSpPr>
      <p:grpSpPr>
        <a:xfrm>
          <a:off x="0" y="0"/>
          <a:ext cx="0" cy="0"/>
          <a:chOff x="0" y="0"/>
          <a:chExt cx="0" cy="0"/>
        </a:xfrm>
      </p:grpSpPr>
      <p:sp>
        <p:nvSpPr>
          <p:cNvPr id="50" name="Google Shape;50;p10"/>
          <p:cNvSpPr/>
          <p:nvPr/>
        </p:nvSpPr>
        <p:spPr>
          <a:xfrm>
            <a:off x="4574903" y="0"/>
            <a:ext cx="113100" cy="51435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Arial"/>
              <a:ea typeface="Arial"/>
              <a:cs typeface="Arial"/>
              <a:sym typeface="Arial"/>
            </a:endParaRPr>
          </a:p>
        </p:txBody>
      </p:sp>
      <p:sp>
        <p:nvSpPr>
          <p:cNvPr id="51" name="Google Shape;51;p10"/>
          <p:cNvSpPr txBox="1">
            <a:spLocks noGrp="1"/>
          </p:cNvSpPr>
          <p:nvPr>
            <p:ph type="title"/>
          </p:nvPr>
        </p:nvSpPr>
        <p:spPr>
          <a:xfrm>
            <a:off x="511425" y="373761"/>
            <a:ext cx="3517200" cy="11754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rgbClr val="00457A"/>
              </a:buClr>
              <a:buSzPts val="2400"/>
              <a:buNone/>
              <a:defRPr sz="2400" i="0" u="none" strike="noStrike" cap="none">
                <a:solidFill>
                  <a:srgbClr val="00457A"/>
                </a:solidFill>
              </a:defRPr>
            </a:lvl1pPr>
            <a:lvl2pPr marR="0" lvl="1"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2pPr>
            <a:lvl3pPr marR="0" lvl="2"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3pPr>
            <a:lvl4pPr marR="0" lvl="3"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4pPr>
            <a:lvl5pPr marR="0" lvl="4"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5pPr>
            <a:lvl6pPr marR="0" lvl="5"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6pPr>
            <a:lvl7pPr marR="0" lvl="6"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7pPr>
            <a:lvl8pPr marR="0" lvl="7"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8pPr>
            <a:lvl9pPr marR="0" lvl="8" algn="l">
              <a:lnSpc>
                <a:spcPct val="100000"/>
              </a:lnSpc>
              <a:spcBef>
                <a:spcPts val="0"/>
              </a:spcBef>
              <a:spcAft>
                <a:spcPts val="0"/>
              </a:spcAft>
              <a:buClr>
                <a:srgbClr val="F67031"/>
              </a:buClr>
              <a:buSzPts val="2400"/>
              <a:buFont typeface="Roboto"/>
              <a:buNone/>
              <a:defRPr sz="2400" b="0" i="0" u="none" strike="noStrike" cap="none">
                <a:solidFill>
                  <a:srgbClr val="F67031"/>
                </a:solidFill>
                <a:latin typeface="Roboto"/>
                <a:ea typeface="Roboto"/>
                <a:cs typeface="Roboto"/>
                <a:sym typeface="Roboto"/>
              </a:defRPr>
            </a:lvl9pPr>
          </a:lstStyle>
          <a:p>
            <a:endParaRPr/>
          </a:p>
        </p:txBody>
      </p:sp>
      <p:sp>
        <p:nvSpPr>
          <p:cNvPr id="52" name="Google Shape;52;p10"/>
          <p:cNvSpPr txBox="1">
            <a:spLocks noGrp="1"/>
          </p:cNvSpPr>
          <p:nvPr>
            <p:ph type="sldNum" idx="12"/>
          </p:nvPr>
        </p:nvSpPr>
        <p:spPr>
          <a:xfrm>
            <a:off x="8556785" y="474985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FFFFFF"/>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53" name="Google Shape;53;p10"/>
          <p:cNvSpPr txBox="1">
            <a:spLocks noGrp="1"/>
          </p:cNvSpPr>
          <p:nvPr>
            <p:ph type="body" idx="1"/>
          </p:nvPr>
        </p:nvSpPr>
        <p:spPr>
          <a:xfrm>
            <a:off x="511425" y="1909550"/>
            <a:ext cx="3517200" cy="2860500"/>
          </a:xfrm>
          <a:prstGeom prst="rect">
            <a:avLst/>
          </a:prstGeom>
          <a:noFill/>
          <a:ln>
            <a:noFill/>
          </a:ln>
        </p:spPr>
        <p:txBody>
          <a:bodyPr spcFirstLastPara="1" wrap="square" lIns="91425" tIns="91425" rIns="91425" bIns="91425" anchor="t" anchorCtr="0">
            <a:noAutofit/>
          </a:bodyPr>
          <a:lstStyle>
            <a:lvl1pPr marL="457200" marR="0" lvl="0" indent="-304800" algn="l">
              <a:lnSpc>
                <a:spcPct val="100000"/>
              </a:lnSpc>
              <a:spcBef>
                <a:spcPts val="0"/>
              </a:spcBef>
              <a:spcAft>
                <a:spcPts val="0"/>
              </a:spcAft>
              <a:buClr>
                <a:srgbClr val="434343"/>
              </a:buClr>
              <a:buSzPts val="1200"/>
              <a:buChar char="●"/>
              <a:defRPr sz="1400" i="0" u="none" strike="noStrike" cap="none">
                <a:solidFill>
                  <a:srgbClr val="434343"/>
                </a:solidFill>
              </a:defRPr>
            </a:lvl1pPr>
            <a:lvl2pPr marL="914400" marR="0" lvl="1" indent="-304800" algn="l">
              <a:lnSpc>
                <a:spcPct val="100000"/>
              </a:lnSpc>
              <a:spcBef>
                <a:spcPts val="600"/>
              </a:spcBef>
              <a:spcAft>
                <a:spcPts val="0"/>
              </a:spcAft>
              <a:buClr>
                <a:srgbClr val="434343"/>
              </a:buClr>
              <a:buSzPts val="1200"/>
              <a:buChar char="○"/>
              <a:defRPr sz="1200" i="0" u="none" strike="noStrike" cap="none">
                <a:solidFill>
                  <a:srgbClr val="434343"/>
                </a:solidFill>
              </a:defRPr>
            </a:lvl2pPr>
            <a:lvl3pPr marL="1371600" marR="0" lvl="2" indent="-304800" algn="l">
              <a:lnSpc>
                <a:spcPct val="100000"/>
              </a:lnSpc>
              <a:spcBef>
                <a:spcPts val="600"/>
              </a:spcBef>
              <a:spcAft>
                <a:spcPts val="0"/>
              </a:spcAft>
              <a:buClr>
                <a:srgbClr val="434343"/>
              </a:buClr>
              <a:buSzPts val="1200"/>
              <a:buChar char="■"/>
              <a:defRPr sz="1200" i="0" u="none" strike="noStrike" cap="none">
                <a:solidFill>
                  <a:srgbClr val="434343"/>
                </a:solidFill>
              </a:defRPr>
            </a:lvl3pPr>
            <a:lvl4pPr marL="1828800" marR="0" lvl="3" indent="-304800" algn="l">
              <a:lnSpc>
                <a:spcPct val="100000"/>
              </a:lnSpc>
              <a:spcBef>
                <a:spcPts val="600"/>
              </a:spcBef>
              <a:spcAft>
                <a:spcPts val="0"/>
              </a:spcAft>
              <a:buClr>
                <a:srgbClr val="434343"/>
              </a:buClr>
              <a:buSzPts val="1200"/>
              <a:buChar char="●"/>
              <a:defRPr sz="1200" i="0" u="none" strike="noStrike" cap="none">
                <a:solidFill>
                  <a:srgbClr val="434343"/>
                </a:solidFill>
              </a:defRPr>
            </a:lvl4pPr>
            <a:lvl5pPr marL="2286000" marR="0" lvl="4" indent="-304800" algn="l">
              <a:lnSpc>
                <a:spcPct val="100000"/>
              </a:lnSpc>
              <a:spcBef>
                <a:spcPts val="600"/>
              </a:spcBef>
              <a:spcAft>
                <a:spcPts val="0"/>
              </a:spcAft>
              <a:buClr>
                <a:srgbClr val="434343"/>
              </a:buClr>
              <a:buSzPts val="1200"/>
              <a:buChar char="○"/>
              <a:defRPr sz="1200" i="0" u="none" strike="noStrike" cap="none">
                <a:solidFill>
                  <a:srgbClr val="434343"/>
                </a:solidFill>
              </a:defRPr>
            </a:lvl5pPr>
            <a:lvl6pPr marL="2743200" marR="0" lvl="5" indent="-304800" algn="l">
              <a:lnSpc>
                <a:spcPct val="100000"/>
              </a:lnSpc>
              <a:spcBef>
                <a:spcPts val="600"/>
              </a:spcBef>
              <a:spcAft>
                <a:spcPts val="0"/>
              </a:spcAft>
              <a:buClr>
                <a:srgbClr val="434343"/>
              </a:buClr>
              <a:buSzPts val="1200"/>
              <a:buChar char="■"/>
              <a:defRPr sz="1200" i="0" u="none" strike="noStrike" cap="none">
                <a:solidFill>
                  <a:srgbClr val="434343"/>
                </a:solidFill>
              </a:defRPr>
            </a:lvl6pPr>
            <a:lvl7pPr marL="3200400" marR="0" lvl="6" indent="-304800" algn="l">
              <a:lnSpc>
                <a:spcPct val="100000"/>
              </a:lnSpc>
              <a:spcBef>
                <a:spcPts val="600"/>
              </a:spcBef>
              <a:spcAft>
                <a:spcPts val="0"/>
              </a:spcAft>
              <a:buClr>
                <a:srgbClr val="434343"/>
              </a:buClr>
              <a:buSzPts val="1200"/>
              <a:buChar char="●"/>
              <a:defRPr sz="1200" i="0" u="none" strike="noStrike" cap="none">
                <a:solidFill>
                  <a:srgbClr val="434343"/>
                </a:solidFill>
              </a:defRPr>
            </a:lvl7pPr>
            <a:lvl8pPr marL="3657600" marR="0" lvl="7" indent="-304800" algn="l">
              <a:lnSpc>
                <a:spcPct val="100000"/>
              </a:lnSpc>
              <a:spcBef>
                <a:spcPts val="600"/>
              </a:spcBef>
              <a:spcAft>
                <a:spcPts val="0"/>
              </a:spcAft>
              <a:buClr>
                <a:srgbClr val="434343"/>
              </a:buClr>
              <a:buSzPts val="1200"/>
              <a:buChar char="○"/>
              <a:defRPr sz="1200" i="0" u="none" strike="noStrike" cap="none">
                <a:solidFill>
                  <a:srgbClr val="434343"/>
                </a:solidFill>
              </a:defRPr>
            </a:lvl8pPr>
            <a:lvl9pPr marL="4114800" marR="0" lvl="8" indent="-304800" algn="l">
              <a:lnSpc>
                <a:spcPct val="100000"/>
              </a:lnSpc>
              <a:spcBef>
                <a:spcPts val="600"/>
              </a:spcBef>
              <a:spcAft>
                <a:spcPts val="600"/>
              </a:spcAft>
              <a:buClr>
                <a:srgbClr val="434343"/>
              </a:buClr>
              <a:buSzPts val="1200"/>
              <a:buChar char="■"/>
              <a:defRPr sz="1200" i="0" u="none" strike="noStrike" cap="none">
                <a:solidFill>
                  <a:srgbClr val="434343"/>
                </a:solidFill>
              </a:defRPr>
            </a:lvl9pPr>
          </a:lstStyle>
          <a:p>
            <a:endParaRPr/>
          </a:p>
        </p:txBody>
      </p:sp>
      <p:pic>
        <p:nvPicPr>
          <p:cNvPr id="54" name="Google Shape;54;p10" descr="Student raising hand with pencil in hand"/>
          <p:cNvPicPr preferRelativeResize="0"/>
          <p:nvPr/>
        </p:nvPicPr>
        <p:blipFill rotWithShape="1">
          <a:blip r:embed="rId2">
            <a:alphaModFix/>
          </a:blip>
          <a:srcRect t="10071"/>
          <a:stretch/>
        </p:blipFill>
        <p:spPr>
          <a:xfrm>
            <a:off x="4574900" y="-2287"/>
            <a:ext cx="4575600" cy="51480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sldNum" idx="12"/>
          </p:nvPr>
        </p:nvSpPr>
        <p:spPr>
          <a:xfrm>
            <a:off x="8556785" y="4769657"/>
            <a:ext cx="548700" cy="373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dirty="0"/>
          </a:p>
        </p:txBody>
      </p:sp>
      <p:sp>
        <p:nvSpPr>
          <p:cNvPr id="7" name="Google Shape;7;p1"/>
          <p:cNvSpPr txBox="1">
            <a:spLocks noGrp="1"/>
          </p:cNvSpPr>
          <p:nvPr>
            <p:ph type="title"/>
          </p:nvPr>
        </p:nvSpPr>
        <p:spPr>
          <a:xfrm>
            <a:off x="235805" y="383940"/>
            <a:ext cx="2182200" cy="4375500"/>
          </a:xfrm>
          <a:prstGeom prst="rect">
            <a:avLst/>
          </a:prstGeom>
          <a:noFill/>
          <a:ln>
            <a:noFill/>
          </a:ln>
        </p:spPr>
        <p:txBody>
          <a:bodyPr spcFirstLastPara="1" wrap="square" lIns="68575" tIns="34275" rIns="68575" bIns="34275" anchor="t" anchorCtr="0">
            <a:normAutofit/>
          </a:bodyPr>
          <a:lstStyle>
            <a:lvl1pPr marR="0" lvl="0" algn="l" rtl="0">
              <a:lnSpc>
                <a:spcPct val="100000"/>
              </a:lnSpc>
              <a:spcBef>
                <a:spcPts val="500"/>
              </a:spcBef>
              <a:spcAft>
                <a:spcPts val="0"/>
              </a:spcAft>
              <a:buClr>
                <a:srgbClr val="000000"/>
              </a:buClr>
              <a:buSzPts val="1100"/>
              <a:buFont typeface="Arial"/>
              <a:buNone/>
              <a:defRPr sz="2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8" name="Google Shape;8;p1"/>
          <p:cNvSpPr txBox="1">
            <a:spLocks noGrp="1"/>
          </p:cNvSpPr>
          <p:nvPr>
            <p:ph type="body" idx="1"/>
          </p:nvPr>
        </p:nvSpPr>
        <p:spPr>
          <a:xfrm>
            <a:off x="2831056" y="384047"/>
            <a:ext cx="6084300" cy="4375500"/>
          </a:xfrm>
          <a:prstGeom prst="rect">
            <a:avLst/>
          </a:prstGeom>
          <a:noFill/>
          <a:ln>
            <a:noFill/>
          </a:ln>
        </p:spPr>
        <p:txBody>
          <a:bodyPr spcFirstLastPara="1" wrap="square" lIns="68575" tIns="34275" rIns="68575" bIns="34275" anchor="t" anchorCtr="0">
            <a:normAutofit/>
          </a:bodyPr>
          <a:lstStyle>
            <a:lvl1pPr marL="457200" marR="0" lvl="0" indent="-355600" algn="l" rtl="0">
              <a:lnSpc>
                <a:spcPct val="90000"/>
              </a:lnSpc>
              <a:spcBef>
                <a:spcPts val="500"/>
              </a:spcBef>
              <a:spcAft>
                <a:spcPts val="0"/>
              </a:spcAft>
              <a:buClr>
                <a:schemeClr val="dk2"/>
              </a:buClr>
              <a:buSzPts val="2000"/>
              <a:buFont typeface="Arial"/>
              <a:buChar char="•"/>
              <a:defRPr sz="2000" b="0" i="0" u="none" strike="noStrike" cap="none">
                <a:solidFill>
                  <a:schemeClr val="dk2"/>
                </a:solidFill>
                <a:latin typeface="Arial"/>
                <a:ea typeface="Arial"/>
                <a:cs typeface="Arial"/>
                <a:sym typeface="Arial"/>
              </a:defRPr>
            </a:lvl1pPr>
            <a:lvl2pPr marL="914400" marR="0" lvl="1" indent="-317500" algn="l" rtl="0">
              <a:lnSpc>
                <a:spcPct val="90000"/>
              </a:lnSpc>
              <a:spcBef>
                <a:spcPts val="500"/>
              </a:spcBef>
              <a:spcAft>
                <a:spcPts val="0"/>
              </a:spcAft>
              <a:buClr>
                <a:schemeClr val="dk2"/>
              </a:buClr>
              <a:buSzPts val="1400"/>
              <a:buFont typeface="Courier New"/>
              <a:buChar char="o"/>
              <a:defRPr sz="1800" b="0" i="0" u="none" strike="noStrike" cap="none">
                <a:solidFill>
                  <a:schemeClr val="dk2"/>
                </a:solidFill>
                <a:latin typeface="Arial"/>
                <a:ea typeface="Arial"/>
                <a:cs typeface="Arial"/>
                <a:sym typeface="Arial"/>
              </a:defRPr>
            </a:lvl2pPr>
            <a:lvl3pPr marL="1371600" marR="0" lvl="2" indent="-330200" algn="l" rtl="0">
              <a:lnSpc>
                <a:spcPct val="90000"/>
              </a:lnSpc>
              <a:spcBef>
                <a:spcPts val="500"/>
              </a:spcBef>
              <a:spcAft>
                <a:spcPts val="0"/>
              </a:spcAft>
              <a:buClr>
                <a:schemeClr val="dk2"/>
              </a:buClr>
              <a:buSzPts val="1600"/>
              <a:buFont typeface="Noto Sans Symbols"/>
              <a:buChar char="▪"/>
              <a:defRPr sz="1600" b="0" i="0" u="none" strike="noStrike" cap="none">
                <a:solidFill>
                  <a:schemeClr val="dk2"/>
                </a:solidFill>
                <a:latin typeface="Arial"/>
                <a:ea typeface="Arial"/>
                <a:cs typeface="Arial"/>
                <a:sym typeface="Arial"/>
              </a:defRPr>
            </a:lvl3pPr>
            <a:lvl4pPr marL="1828800" marR="0" lvl="3" indent="-317500" algn="l" rtl="0">
              <a:lnSpc>
                <a:spcPct val="90000"/>
              </a:lnSpc>
              <a:spcBef>
                <a:spcPts val="500"/>
              </a:spcBef>
              <a:spcAft>
                <a:spcPts val="0"/>
              </a:spcAft>
              <a:buClr>
                <a:schemeClr val="dk2"/>
              </a:buClr>
              <a:buSzPts val="1400"/>
              <a:buFont typeface="Arial"/>
              <a:buChar char="•"/>
              <a:defRPr b="0" i="0" u="none" strike="noStrike" cap="none">
                <a:solidFill>
                  <a:schemeClr val="dk2"/>
                </a:solidFill>
                <a:latin typeface="Arial"/>
                <a:ea typeface="Arial"/>
                <a:cs typeface="Arial"/>
                <a:sym typeface="Arial"/>
              </a:defRPr>
            </a:lvl4pPr>
            <a:lvl5pPr marL="2286000" marR="0" lvl="4" indent="-285750" algn="l" rtl="0">
              <a:lnSpc>
                <a:spcPct val="90000"/>
              </a:lnSpc>
              <a:spcBef>
                <a:spcPts val="500"/>
              </a:spcBef>
              <a:spcAft>
                <a:spcPts val="0"/>
              </a:spcAft>
              <a:buClr>
                <a:schemeClr val="dk2"/>
              </a:buClr>
              <a:buSzPts val="900"/>
              <a:buFont typeface="Courier New"/>
              <a:buChar char="o"/>
              <a:defRPr sz="1200" b="0" i="0" u="none" strike="noStrike" cap="none">
                <a:solidFill>
                  <a:schemeClr val="dk2"/>
                </a:solidFill>
                <a:latin typeface="Arial"/>
                <a:ea typeface="Arial"/>
                <a:cs typeface="Arial"/>
                <a:sym typeface="Arial"/>
              </a:defRPr>
            </a:lvl5pPr>
            <a:lvl6pPr marL="2743200" marR="0" lvl="5" indent="-228600" algn="l" rtl="0">
              <a:lnSpc>
                <a:spcPct val="90000"/>
              </a:lnSpc>
              <a:spcBef>
                <a:spcPts val="500"/>
              </a:spcBef>
              <a:spcAft>
                <a:spcPts val="0"/>
              </a:spcAft>
              <a:buClr>
                <a:schemeClr val="dk2"/>
              </a:buClr>
              <a:buSzPts val="1200"/>
              <a:buFont typeface="Arial"/>
              <a:buNone/>
              <a:defRPr sz="1200" b="0" i="0" u="none" strike="noStrike" cap="none">
                <a:solidFill>
                  <a:schemeClr val="dk2"/>
                </a:solidFill>
                <a:latin typeface="Arial"/>
                <a:ea typeface="Arial"/>
                <a:cs typeface="Arial"/>
                <a:sym typeface="Arial"/>
              </a:defRPr>
            </a:lvl6pPr>
            <a:lvl7pPr marL="3200400" marR="0" lvl="6" indent="-228600" algn="l" rtl="0">
              <a:lnSpc>
                <a:spcPct val="90000"/>
              </a:lnSpc>
              <a:spcBef>
                <a:spcPts val="500"/>
              </a:spcBef>
              <a:spcAft>
                <a:spcPts val="0"/>
              </a:spcAft>
              <a:buClr>
                <a:schemeClr val="dk2"/>
              </a:buClr>
              <a:buSzPts val="1200"/>
              <a:buFont typeface="Arial"/>
              <a:buNone/>
              <a:defRPr sz="1200" b="0" i="0" u="none" strike="noStrike" cap="none">
                <a:solidFill>
                  <a:schemeClr val="dk2"/>
                </a:solidFill>
                <a:latin typeface="Arial"/>
                <a:ea typeface="Arial"/>
                <a:cs typeface="Arial"/>
                <a:sym typeface="Arial"/>
              </a:defRPr>
            </a:lvl7pPr>
            <a:lvl8pPr marL="3657600" marR="0" lvl="7" indent="-228600" algn="l" rtl="0">
              <a:lnSpc>
                <a:spcPct val="90000"/>
              </a:lnSpc>
              <a:spcBef>
                <a:spcPts val="500"/>
              </a:spcBef>
              <a:spcAft>
                <a:spcPts val="0"/>
              </a:spcAft>
              <a:buClr>
                <a:schemeClr val="dk2"/>
              </a:buClr>
              <a:buSzPts val="1200"/>
              <a:buFont typeface="Arial"/>
              <a:buNone/>
              <a:defRPr sz="1200" b="0" i="0" u="none" strike="noStrike" cap="none">
                <a:solidFill>
                  <a:schemeClr val="dk2"/>
                </a:solidFill>
                <a:latin typeface="Arial"/>
                <a:ea typeface="Arial"/>
                <a:cs typeface="Arial"/>
                <a:sym typeface="Arial"/>
              </a:defRPr>
            </a:lvl8pPr>
            <a:lvl9pPr marL="4114800" marR="0" lvl="8" indent="-228600" algn="l" rtl="0">
              <a:lnSpc>
                <a:spcPct val="90000"/>
              </a:lnSpc>
              <a:spcBef>
                <a:spcPts val="500"/>
              </a:spcBef>
              <a:spcAft>
                <a:spcPts val="0"/>
              </a:spcAft>
              <a:buClr>
                <a:schemeClr val="dk2"/>
              </a:buClr>
              <a:buSzPts val="1200"/>
              <a:buFont typeface="Arial"/>
              <a:buNone/>
              <a:defRPr sz="1200" b="0" i="0" u="none" strike="noStrike" cap="none">
                <a:solidFill>
                  <a:schemeClr val="dk2"/>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Lst>
  <p:transition>
    <p:fade thruBlk="1"/>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2880">
          <p15:clr>
            <a:schemeClr val="accent5"/>
          </p15:clr>
        </p15:guide>
        <p15:guide id="2" orient="horz" pos="1620">
          <p15:clr>
            <a:schemeClr val="accent5"/>
          </p15:clr>
        </p15:guide>
        <p15:guide id="3" orient="horz" pos="238">
          <p15:clr>
            <a:schemeClr val="accent5"/>
          </p15:clr>
        </p15:guide>
        <p15:guide id="4" orient="horz" pos="2998">
          <p15:clr>
            <a:schemeClr val="accent5"/>
          </p15:clr>
        </p15:guide>
        <p15:guide id="5" pos="144">
          <p15:clr>
            <a:schemeClr val="accent5"/>
          </p15:clr>
        </p15:guide>
        <p15:guide id="6" pos="5616">
          <p15:clr>
            <a:schemeClr val="accent5"/>
          </p15:clr>
        </p15:guide>
        <p15:guide id="7" pos="1632">
          <p15:clr>
            <a:schemeClr val="accent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hyperlink" Target="https://oese.ed.gov/files/2021/10/Maintenance-of-Equity-updated_10_1_21-FAQs.Final_.pdf" TargetMode="External"/><Relationship Id="rId2" Type="http://schemas.openxmlformats.org/officeDocument/2006/relationships/notesSlide" Target="../notesSlides/notesSlide18.xml"/><Relationship Id="rId1" Type="http://schemas.openxmlformats.org/officeDocument/2006/relationships/slideLayout" Target="../slideLayouts/slideLayout9.xml"/><Relationship Id="rId4" Type="http://schemas.openxmlformats.org/officeDocument/2006/relationships/hyperlink" Target="mailto:tom.cooley@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hyperlink" Target="https://oese.ed.gov/files/2021/08/21-006207-MOEquity-DCL-F08-05-2021-SIGNED.pdf" TargetMode="External"/><Relationship Id="rId7" Type="http://schemas.openxmlformats.org/officeDocument/2006/relationships/hyperlink" Target="https://oese.ed.gov/files/2021/10/Local-Educational-Agency-LEA-Local-Maintenance-of-Equity-Exception-Process_.pdf" TargetMode="External"/><Relationship Id="rId2" Type="http://schemas.openxmlformats.org/officeDocument/2006/relationships/notesSlide" Target="../notesSlides/notesSlide5.xml"/><Relationship Id="rId1" Type="http://schemas.openxmlformats.org/officeDocument/2006/relationships/slideLayout" Target="../slideLayouts/slideLayout19.xml"/><Relationship Id="rId6" Type="http://schemas.openxmlformats.org/officeDocument/2006/relationships/hyperlink" Target="https://oese.ed.gov/files/2021/10/ED-MOEquity-RFI_OMBResponse_Final_disclaimer.pdf" TargetMode="External"/><Relationship Id="rId5" Type="http://schemas.openxmlformats.org/officeDocument/2006/relationships/hyperlink" Target="https://oese.ed.gov/files/2021/10/ED-MOEquity-NPR_Final-9.17.21_disclaimer.pdf" TargetMode="External"/><Relationship Id="rId4" Type="http://schemas.openxmlformats.org/officeDocument/2006/relationships/hyperlink" Target="https://oese.ed.gov/files/2021/10/Maintenance-of-Equity-updated_10_1_21-FAQs.Final_.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3"/>
          <p:cNvSpPr txBox="1">
            <a:spLocks noGrp="1"/>
          </p:cNvSpPr>
          <p:nvPr>
            <p:ph type="title"/>
          </p:nvPr>
        </p:nvSpPr>
        <p:spPr>
          <a:xfrm>
            <a:off x="467591" y="1497689"/>
            <a:ext cx="7107300" cy="12738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dirty="0"/>
              <a:t>American Rescue Plan </a:t>
            </a:r>
            <a:br>
              <a:rPr lang="en" dirty="0"/>
            </a:br>
            <a:r>
              <a:rPr lang="en" dirty="0"/>
              <a:t>Maintenance of Equity Requirements</a:t>
            </a:r>
            <a:endParaRPr dirty="0"/>
          </a:p>
        </p:txBody>
      </p:sp>
      <p:sp>
        <p:nvSpPr>
          <p:cNvPr id="146" name="Google Shape;146;p23"/>
          <p:cNvSpPr txBox="1">
            <a:spLocks noGrp="1"/>
          </p:cNvSpPr>
          <p:nvPr>
            <p:ph type="subTitle" idx="1"/>
          </p:nvPr>
        </p:nvSpPr>
        <p:spPr>
          <a:xfrm>
            <a:off x="467591" y="2791753"/>
            <a:ext cx="7107300" cy="521400"/>
          </a:xfrm>
          <a:prstGeom prst="rect">
            <a:avLst/>
          </a:prstGeom>
        </p:spPr>
        <p:txBody>
          <a:bodyPr spcFirstLastPara="1" wrap="square" lIns="91425" tIns="91425" rIns="91425" bIns="91425" anchor="b" anchorCtr="0">
            <a:normAutofit fontScale="92500" lnSpcReduction="20000"/>
          </a:bodyPr>
          <a:lstStyle/>
          <a:p>
            <a:pPr marL="0" lvl="0" indent="0" algn="l" rtl="0">
              <a:spcBef>
                <a:spcPts val="700"/>
              </a:spcBef>
              <a:spcAft>
                <a:spcPts val="0"/>
              </a:spcAft>
              <a:buNone/>
            </a:pPr>
            <a:r>
              <a:rPr lang="en" dirty="0"/>
              <a:t>October 22, 2021</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2" name="Google Shape;202;p32"/>
          <p:cNvSpPr txBox="1">
            <a:spLocks noGrp="1"/>
          </p:cNvSpPr>
          <p:nvPr>
            <p:ph type="title"/>
          </p:nvPr>
        </p:nvSpPr>
        <p:spPr>
          <a:prstGeom prst="rect">
            <a:avLst/>
          </a:prstGeom>
        </p:spPr>
        <p:txBody>
          <a:bodyPr spcFirstLastPara="1" wrap="square" lIns="68575" tIns="34275" rIns="68575" bIns="34275" anchor="ctr" anchorCtr="0">
            <a:normAutofit fontScale="90000"/>
          </a:bodyPr>
          <a:lstStyle/>
          <a:p>
            <a:pPr marL="0" lvl="0" indent="0" algn="ctr" rtl="0">
              <a:spcBef>
                <a:spcPts val="500"/>
              </a:spcBef>
              <a:spcAft>
                <a:spcPts val="0"/>
              </a:spcAft>
              <a:buNone/>
            </a:pPr>
            <a:r>
              <a:rPr lang="en" dirty="0"/>
              <a:t>Options for Determining High-Poverty Schools</a:t>
            </a:r>
            <a:endParaRPr dirty="0"/>
          </a:p>
        </p:txBody>
      </p:sp>
      <p:sp>
        <p:nvSpPr>
          <p:cNvPr id="203" name="Google Shape;203;p32"/>
          <p:cNvSpPr txBox="1">
            <a:spLocks noGrp="1"/>
          </p:cNvSpPr>
          <p:nvPr>
            <p:ph type="title" idx="4294967295"/>
          </p:nvPr>
        </p:nvSpPr>
        <p:spPr>
          <a:xfrm>
            <a:off x="215107" y="1000283"/>
            <a:ext cx="3351054" cy="326708"/>
          </a:xfrm>
          <a:prstGeom prst="rect">
            <a:avLst/>
          </a:prstGeom>
        </p:spPr>
        <p:txBody>
          <a:bodyPr spcFirstLastPara="1" wrap="square" lIns="68575" tIns="34275" rIns="68575" bIns="34275" anchor="ctr" anchorCtr="0">
            <a:normAutofit fontScale="90000"/>
          </a:bodyPr>
          <a:lstStyle/>
          <a:p>
            <a:pPr marL="0" lvl="0" indent="0" algn="ctr" rtl="0">
              <a:spcBef>
                <a:spcPts val="500"/>
              </a:spcBef>
              <a:spcAft>
                <a:spcPts val="0"/>
              </a:spcAft>
              <a:buNone/>
            </a:pPr>
            <a:r>
              <a:rPr lang="en" sz="1600" dirty="0">
                <a:solidFill>
                  <a:srgbClr val="000000"/>
                </a:solidFill>
              </a:rPr>
              <a:t>Example 1: Rank Order</a:t>
            </a:r>
            <a:endParaRPr sz="1600" dirty="0">
              <a:solidFill>
                <a:srgbClr val="000000"/>
              </a:solidFill>
            </a:endParaRPr>
          </a:p>
        </p:txBody>
      </p:sp>
      <p:sp>
        <p:nvSpPr>
          <p:cNvPr id="204" name="Google Shape;204;p32"/>
          <p:cNvSpPr txBox="1">
            <a:spLocks noGrp="1"/>
          </p:cNvSpPr>
          <p:nvPr>
            <p:ph type="title" idx="4294967295"/>
          </p:nvPr>
        </p:nvSpPr>
        <p:spPr>
          <a:xfrm>
            <a:off x="3856830" y="1000284"/>
            <a:ext cx="5058570" cy="326708"/>
          </a:xfrm>
          <a:prstGeom prst="rect">
            <a:avLst/>
          </a:prstGeom>
        </p:spPr>
        <p:txBody>
          <a:bodyPr spcFirstLastPara="1" wrap="square" lIns="68575" tIns="34275" rIns="68575" bIns="34275" anchor="ctr" anchorCtr="0">
            <a:normAutofit fontScale="90000"/>
          </a:bodyPr>
          <a:lstStyle/>
          <a:p>
            <a:pPr marL="0" lvl="0" indent="0" algn="ctr" rtl="0">
              <a:spcBef>
                <a:spcPts val="500"/>
              </a:spcBef>
              <a:spcAft>
                <a:spcPts val="0"/>
              </a:spcAft>
              <a:buNone/>
            </a:pPr>
            <a:r>
              <a:rPr lang="en" sz="1600" dirty="0">
                <a:solidFill>
                  <a:srgbClr val="000000"/>
                </a:solidFill>
              </a:rPr>
              <a:t>Example 2: Grade Span</a:t>
            </a:r>
            <a:endParaRPr sz="1600" dirty="0">
              <a:solidFill>
                <a:srgbClr val="000000"/>
              </a:solidFill>
            </a:endParaRPr>
          </a:p>
        </p:txBody>
      </p:sp>
      <p:graphicFrame>
        <p:nvGraphicFramePr>
          <p:cNvPr id="2" name="Table 1">
            <a:extLst>
              <a:ext uri="{FF2B5EF4-FFF2-40B4-BE49-F238E27FC236}">
                <a16:creationId xmlns:a16="http://schemas.microsoft.com/office/drawing/2014/main" id="{F0992093-2AA0-EC40-827B-AE54C73E3AB7}"/>
              </a:ext>
            </a:extLst>
          </p:cNvPr>
          <p:cNvGraphicFramePr>
            <a:graphicFrameLocks noGrp="1"/>
          </p:cNvGraphicFramePr>
          <p:nvPr>
            <p:extLst>
              <p:ext uri="{D42A27DB-BD31-4B8C-83A1-F6EECF244321}">
                <p14:modId xmlns:p14="http://schemas.microsoft.com/office/powerpoint/2010/main" val="3054257743"/>
              </p:ext>
            </p:extLst>
          </p:nvPr>
        </p:nvGraphicFramePr>
        <p:xfrm>
          <a:off x="215106" y="1442720"/>
          <a:ext cx="3351054" cy="2926080"/>
        </p:xfrm>
        <a:graphic>
          <a:graphicData uri="http://schemas.openxmlformats.org/drawingml/2006/table">
            <a:tbl>
              <a:tblPr firstRow="1" firstCol="1">
                <a:tableStyleId>{1279A3AB-70CD-4946-809A-18F95733F950}</a:tableStyleId>
              </a:tblPr>
              <a:tblGrid>
                <a:gridCol w="351822">
                  <a:extLst>
                    <a:ext uri="{9D8B030D-6E8A-4147-A177-3AD203B41FA5}">
                      <a16:colId xmlns:a16="http://schemas.microsoft.com/office/drawing/2014/main" val="1256560906"/>
                    </a:ext>
                  </a:extLst>
                </a:gridCol>
                <a:gridCol w="1399032">
                  <a:extLst>
                    <a:ext uri="{9D8B030D-6E8A-4147-A177-3AD203B41FA5}">
                      <a16:colId xmlns:a16="http://schemas.microsoft.com/office/drawing/2014/main" val="2002207989"/>
                    </a:ext>
                  </a:extLst>
                </a:gridCol>
                <a:gridCol w="914400">
                  <a:extLst>
                    <a:ext uri="{9D8B030D-6E8A-4147-A177-3AD203B41FA5}">
                      <a16:colId xmlns:a16="http://schemas.microsoft.com/office/drawing/2014/main" val="3647139332"/>
                    </a:ext>
                  </a:extLst>
                </a:gridCol>
                <a:gridCol w="685800">
                  <a:extLst>
                    <a:ext uri="{9D8B030D-6E8A-4147-A177-3AD203B41FA5}">
                      <a16:colId xmlns:a16="http://schemas.microsoft.com/office/drawing/2014/main" val="667703130"/>
                    </a:ext>
                  </a:extLst>
                </a:gridCol>
              </a:tblGrid>
              <a:tr h="0">
                <a:tc>
                  <a:txBody>
                    <a:bodyPr/>
                    <a:lstStyle/>
                    <a:p>
                      <a:pPr marL="0" marR="0">
                        <a:spcBef>
                          <a:spcPts val="0"/>
                        </a:spcBef>
                        <a:spcAft>
                          <a:spcPts val="0"/>
                        </a:spcAft>
                      </a:pPr>
                      <a:r>
                        <a:rPr lang="en-US" sz="1100" b="1" dirty="0">
                          <a:effectLst/>
                          <a:latin typeface="Arial" panose="020B0604020202020204" pitchFamily="34" charset="0"/>
                          <a:ea typeface="Arial Unicode MS" panose="020B0604020202020204" pitchFamily="34" charset="-128"/>
                          <a:cs typeface="Arial Unicode MS" panose="020B0604020202020204" pitchFamily="34" charset="-128"/>
                        </a:rPr>
                        <a:t>School</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b="1" dirty="0">
                          <a:solidFill>
                            <a:srgbClr val="FFFFFF"/>
                          </a:solidFill>
                          <a:effectLst/>
                          <a:latin typeface="Arial" panose="020B0604020202020204" pitchFamily="34" charset="0"/>
                          <a:ea typeface="Arial Unicode MS" panose="020B0604020202020204" pitchFamily="34" charset="-128"/>
                          <a:cs typeface="Arial Unicode MS" panose="020B0604020202020204" pitchFamily="34" charset="-128"/>
                        </a:rPr>
                        <a:t>% of Low-Income Students</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b="1" dirty="0">
                          <a:solidFill>
                            <a:srgbClr val="FFFFFF"/>
                          </a:solidFill>
                          <a:effectLst/>
                          <a:latin typeface="Arial" panose="020B0604020202020204" pitchFamily="34" charset="0"/>
                          <a:ea typeface="Arial Unicode MS" panose="020B0604020202020204" pitchFamily="34" charset="-128"/>
                          <a:cs typeface="Arial Unicode MS" panose="020B0604020202020204" pitchFamily="34" charset="-128"/>
                        </a:rPr>
                        <a:t>Grade Span</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b="1" dirty="0">
                          <a:solidFill>
                            <a:srgbClr val="FFFFFF"/>
                          </a:solidFill>
                          <a:effectLst/>
                          <a:latin typeface="Arial" panose="020B0604020202020204" pitchFamily="34" charset="0"/>
                          <a:ea typeface="Arial Unicode MS" panose="020B0604020202020204" pitchFamily="34" charset="-128"/>
                          <a:cs typeface="Arial Unicode MS" panose="020B0604020202020204" pitchFamily="34" charset="-128"/>
                        </a:rPr>
                        <a:t>High-Poverty School?</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56251016"/>
                  </a:ext>
                </a:extLst>
              </a:tr>
              <a:tr h="0">
                <a:tc>
                  <a:txBody>
                    <a:bodyPr/>
                    <a:lstStyle/>
                    <a:p>
                      <a:pPr marL="0" marR="0">
                        <a:spcBef>
                          <a:spcPts val="0"/>
                        </a:spcBef>
                        <a:spcAft>
                          <a:spcPts val="0"/>
                        </a:spcAft>
                      </a:pPr>
                      <a:r>
                        <a:rPr lang="en-US" sz="1100" b="1"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A</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80%</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Elementary</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Yes</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4190391991"/>
                  </a:ext>
                </a:extLst>
              </a:tr>
              <a:tr h="0">
                <a:tc>
                  <a:txBody>
                    <a:bodyPr/>
                    <a:lstStyle/>
                    <a:p>
                      <a:pPr marL="0" marR="0">
                        <a:spcBef>
                          <a:spcPts val="0"/>
                        </a:spcBef>
                        <a:spcAft>
                          <a:spcPts val="0"/>
                        </a:spcAft>
                      </a:pPr>
                      <a:r>
                        <a:rPr lang="en-US" sz="1100" b="1"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B</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75%</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Elementary</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Yes</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619533816"/>
                  </a:ext>
                </a:extLst>
              </a:tr>
              <a:tr h="191135">
                <a:tc>
                  <a:txBody>
                    <a:bodyPr/>
                    <a:lstStyle/>
                    <a:p>
                      <a:pPr marL="0" marR="0">
                        <a:spcBef>
                          <a:spcPts val="0"/>
                        </a:spcBef>
                        <a:spcAft>
                          <a:spcPts val="0"/>
                        </a:spcAft>
                      </a:pPr>
                      <a:r>
                        <a:rPr lang="en-US" sz="1100" b="1"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C</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65%</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Elementary</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a:spcBef>
                          <a:spcPts val="0"/>
                        </a:spcBef>
                        <a:spcAft>
                          <a:spcPts val="0"/>
                        </a:spcAft>
                      </a:pPr>
                      <a:r>
                        <a:rPr lang="en-US" sz="1100" dirty="0">
                          <a:solidFill>
                            <a:srgbClr val="000000"/>
                          </a:solidFill>
                          <a:effectLst/>
                          <a:latin typeface="Arial" panose="020B0604020202020204" pitchFamily="34" charset="0"/>
                          <a:ea typeface="Arial Unicode MS" panose="020B0604020202020204" pitchFamily="34" charset="-128"/>
                          <a:cs typeface="Arial Unicode MS" panose="020B0604020202020204" pitchFamily="34" charset="-128"/>
                        </a:rPr>
                        <a:t>Yes</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783356165"/>
                  </a:ext>
                </a:extLst>
              </a:tr>
              <a:tr h="189865">
                <a:tc>
                  <a:txBody>
                    <a:bodyPr/>
                    <a:lstStyle/>
                    <a:p>
                      <a:pPr marL="0" marR="0">
                        <a:spcBef>
                          <a:spcPts val="0"/>
                        </a:spcBef>
                        <a:spcAft>
                          <a:spcPts val="0"/>
                        </a:spcAft>
                      </a:pPr>
                      <a:r>
                        <a:rPr lang="en-US" sz="1100" b="1" dirty="0">
                          <a:effectLst/>
                          <a:latin typeface="Arial" panose="020B0604020202020204" pitchFamily="34" charset="0"/>
                          <a:ea typeface="Arial Unicode MS" panose="020B0604020202020204" pitchFamily="34" charset="-128"/>
                          <a:cs typeface="Arial Unicode MS" panose="020B0604020202020204" pitchFamily="34" charset="-128"/>
                        </a:rPr>
                        <a:t>G</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60%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Middle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No</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9238787"/>
                  </a:ext>
                </a:extLst>
              </a:tr>
              <a:tr h="189865">
                <a:tc>
                  <a:txBody>
                    <a:bodyPr/>
                    <a:lstStyle/>
                    <a:p>
                      <a:pPr marL="0" marR="0">
                        <a:spcBef>
                          <a:spcPts val="0"/>
                        </a:spcBef>
                        <a:spcAft>
                          <a:spcPts val="0"/>
                        </a:spcAft>
                      </a:pPr>
                      <a:r>
                        <a:rPr lang="en-US" sz="1100" b="1" dirty="0">
                          <a:effectLst/>
                          <a:latin typeface="Arial" panose="020B0604020202020204" pitchFamily="34" charset="0"/>
                          <a:ea typeface="Arial Unicode MS" panose="020B0604020202020204" pitchFamily="34" charset="-128"/>
                          <a:cs typeface="Arial Unicode MS" panose="020B0604020202020204" pitchFamily="34" charset="-128"/>
                        </a:rPr>
                        <a:t>I</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40%</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High</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No</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8069273"/>
                  </a:ext>
                </a:extLst>
              </a:tr>
              <a:tr h="189865">
                <a:tc>
                  <a:txBody>
                    <a:bodyPr/>
                    <a:lstStyle/>
                    <a:p>
                      <a:pPr marL="0" marR="0">
                        <a:spcBef>
                          <a:spcPts val="0"/>
                        </a:spcBef>
                        <a:spcAft>
                          <a:spcPts val="0"/>
                        </a:spcAft>
                      </a:pPr>
                      <a:r>
                        <a:rPr lang="en-US" sz="1100" b="1" dirty="0">
                          <a:effectLst/>
                          <a:latin typeface="Arial" panose="020B0604020202020204" pitchFamily="34" charset="0"/>
                          <a:ea typeface="Arial Unicode MS" panose="020B0604020202020204" pitchFamily="34" charset="-128"/>
                          <a:cs typeface="Arial Unicode MS" panose="020B0604020202020204" pitchFamily="34" charset="-128"/>
                        </a:rPr>
                        <a:t>D</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35%</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Elementary</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No</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49584375"/>
                  </a:ext>
                </a:extLst>
              </a:tr>
              <a:tr h="189865">
                <a:tc>
                  <a:txBody>
                    <a:bodyPr/>
                    <a:lstStyle/>
                    <a:p>
                      <a:pPr marL="0" marR="0">
                        <a:spcBef>
                          <a:spcPts val="0"/>
                        </a:spcBef>
                        <a:spcAft>
                          <a:spcPts val="0"/>
                        </a:spcAft>
                      </a:pPr>
                      <a:r>
                        <a:rPr lang="en-US" sz="1100" b="1" dirty="0">
                          <a:effectLst/>
                          <a:latin typeface="Arial" panose="020B0604020202020204" pitchFamily="34" charset="0"/>
                          <a:ea typeface="Arial Unicode MS" panose="020B0604020202020204" pitchFamily="34" charset="-128"/>
                          <a:cs typeface="Arial Unicode MS" panose="020B0604020202020204" pitchFamily="34" charset="-128"/>
                        </a:rPr>
                        <a:t>E</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25%</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Elementary</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No</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1892190"/>
                  </a:ext>
                </a:extLst>
              </a:tr>
              <a:tr h="189865">
                <a:tc>
                  <a:txBody>
                    <a:bodyPr/>
                    <a:lstStyle/>
                    <a:p>
                      <a:pPr marL="0" marR="0">
                        <a:spcBef>
                          <a:spcPts val="0"/>
                        </a:spcBef>
                        <a:spcAft>
                          <a:spcPts val="0"/>
                        </a:spcAft>
                      </a:pPr>
                      <a:r>
                        <a:rPr lang="en-US" sz="1100" b="1" dirty="0">
                          <a:effectLst/>
                          <a:latin typeface="Arial" panose="020B0604020202020204" pitchFamily="34" charset="0"/>
                          <a:ea typeface="Arial Unicode MS" panose="020B0604020202020204" pitchFamily="34" charset="-128"/>
                          <a:cs typeface="Arial Unicode MS" panose="020B0604020202020204" pitchFamily="34" charset="-128"/>
                        </a:rPr>
                        <a:t>H</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25%</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Middle</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No</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0480268"/>
                  </a:ext>
                </a:extLst>
              </a:tr>
              <a:tr h="0">
                <a:tc>
                  <a:txBody>
                    <a:bodyPr/>
                    <a:lstStyle/>
                    <a:p>
                      <a:pPr marL="0" marR="0">
                        <a:spcBef>
                          <a:spcPts val="0"/>
                        </a:spcBef>
                        <a:spcAft>
                          <a:spcPts val="0"/>
                        </a:spcAft>
                      </a:pPr>
                      <a:r>
                        <a:rPr lang="en-US" sz="1100" b="1" dirty="0">
                          <a:effectLst/>
                          <a:latin typeface="Arial" panose="020B0604020202020204" pitchFamily="34" charset="0"/>
                          <a:ea typeface="Arial Unicode MS" panose="020B0604020202020204" pitchFamily="34" charset="-128"/>
                          <a:cs typeface="Arial Unicode MS" panose="020B0604020202020204" pitchFamily="34" charset="-128"/>
                        </a:rPr>
                        <a:t>F</a:t>
                      </a:r>
                      <a:endParaRPr lang="en-US" sz="1100" dirty="0">
                        <a:effectLst/>
                        <a:latin typeface="Arial" panose="020B0604020202020204" pitchFamily="34" charset="0"/>
                        <a:ea typeface="Arial Unicode MS" panose="020B0604020202020204" pitchFamily="34" charset="-128"/>
                        <a:cs typeface="Arial Unicode MS" panose="020B0604020202020204" pitchFamily="34" charset="-128"/>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15%</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Elementary</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ea typeface="Arial Unicode MS" panose="020B0604020202020204" pitchFamily="34" charset="-128"/>
                          <a:cs typeface="Arial Unicode MS" panose="020B0604020202020204" pitchFamily="34" charset="-128"/>
                        </a:rPr>
                        <a:t>No</a:t>
                      </a: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0507583"/>
                  </a:ext>
                </a:extLst>
              </a:tr>
            </a:tbl>
          </a:graphicData>
        </a:graphic>
      </p:graphicFrame>
      <p:graphicFrame>
        <p:nvGraphicFramePr>
          <p:cNvPr id="5" name="Table 4">
            <a:extLst>
              <a:ext uri="{FF2B5EF4-FFF2-40B4-BE49-F238E27FC236}">
                <a16:creationId xmlns:a16="http://schemas.microsoft.com/office/drawing/2014/main" id="{4DE24E9F-CA6E-974D-9ADF-19A956AE29A3}"/>
              </a:ext>
            </a:extLst>
          </p:cNvPr>
          <p:cNvGraphicFramePr>
            <a:graphicFrameLocks noGrp="1"/>
          </p:cNvGraphicFramePr>
          <p:nvPr>
            <p:extLst>
              <p:ext uri="{D42A27DB-BD31-4B8C-83A1-F6EECF244321}">
                <p14:modId xmlns:p14="http://schemas.microsoft.com/office/powerpoint/2010/main" val="292677419"/>
              </p:ext>
            </p:extLst>
          </p:nvPr>
        </p:nvGraphicFramePr>
        <p:xfrm>
          <a:off x="3856830" y="1442720"/>
          <a:ext cx="5058570" cy="2973537"/>
        </p:xfrm>
        <a:graphic>
          <a:graphicData uri="http://schemas.openxmlformats.org/drawingml/2006/table">
            <a:tbl>
              <a:tblPr firstRow="1" firstCol="1">
                <a:tableStyleId>{1279A3AB-70CD-4946-809A-18F95733F950}</a:tableStyleId>
              </a:tblPr>
              <a:tblGrid>
                <a:gridCol w="376841">
                  <a:extLst>
                    <a:ext uri="{9D8B030D-6E8A-4147-A177-3AD203B41FA5}">
                      <a16:colId xmlns:a16="http://schemas.microsoft.com/office/drawing/2014/main" val="2083569839"/>
                    </a:ext>
                  </a:extLst>
                </a:gridCol>
                <a:gridCol w="1234441">
                  <a:extLst>
                    <a:ext uri="{9D8B030D-6E8A-4147-A177-3AD203B41FA5}">
                      <a16:colId xmlns:a16="http://schemas.microsoft.com/office/drawing/2014/main" val="1173896667"/>
                    </a:ext>
                  </a:extLst>
                </a:gridCol>
                <a:gridCol w="886968">
                  <a:extLst>
                    <a:ext uri="{9D8B030D-6E8A-4147-A177-3AD203B41FA5}">
                      <a16:colId xmlns:a16="http://schemas.microsoft.com/office/drawing/2014/main" val="4214243119"/>
                    </a:ext>
                  </a:extLst>
                </a:gridCol>
                <a:gridCol w="886968">
                  <a:extLst>
                    <a:ext uri="{9D8B030D-6E8A-4147-A177-3AD203B41FA5}">
                      <a16:colId xmlns:a16="http://schemas.microsoft.com/office/drawing/2014/main" val="298235312"/>
                    </a:ext>
                  </a:extLst>
                </a:gridCol>
                <a:gridCol w="950976">
                  <a:extLst>
                    <a:ext uri="{9D8B030D-6E8A-4147-A177-3AD203B41FA5}">
                      <a16:colId xmlns:a16="http://schemas.microsoft.com/office/drawing/2014/main" val="228417878"/>
                    </a:ext>
                  </a:extLst>
                </a:gridCol>
                <a:gridCol w="722376">
                  <a:extLst>
                    <a:ext uri="{9D8B030D-6E8A-4147-A177-3AD203B41FA5}">
                      <a16:colId xmlns:a16="http://schemas.microsoft.com/office/drawing/2014/main" val="4072661204"/>
                    </a:ext>
                  </a:extLst>
                </a:gridCol>
              </a:tblGrid>
              <a:tr h="546901">
                <a:tc>
                  <a:txBody>
                    <a:bodyPr/>
                    <a:lstStyle/>
                    <a:p>
                      <a:pPr marL="0" marR="0">
                        <a:spcBef>
                          <a:spcPts val="0"/>
                        </a:spcBef>
                        <a:spcAft>
                          <a:spcPts val="0"/>
                        </a:spcAft>
                      </a:pPr>
                      <a:r>
                        <a:rPr lang="en-US" sz="1100" b="1" dirty="0">
                          <a:latin typeface="Arial" panose="020B0604020202020204" pitchFamily="34" charset="0"/>
                          <a:cs typeface="Arial" panose="020B0604020202020204" pitchFamily="34" charset="0"/>
                        </a:rPr>
                        <a:t>School</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dirty="0">
                          <a:latin typeface="Arial" panose="020B0604020202020204" pitchFamily="34" charset="0"/>
                          <a:cs typeface="Arial" panose="020B0604020202020204" pitchFamily="34" charset="0"/>
                        </a:rPr>
                        <a:t>% of Low-Income Students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dirty="0">
                          <a:latin typeface="Arial" panose="020B0604020202020204" pitchFamily="34" charset="0"/>
                          <a:cs typeface="Arial" panose="020B0604020202020204" pitchFamily="34" charset="0"/>
                        </a:rPr>
                        <a:t>Elem. Grade Span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dirty="0">
                          <a:latin typeface="Arial" panose="020B0604020202020204" pitchFamily="34" charset="0"/>
                          <a:cs typeface="Arial" panose="020B0604020202020204" pitchFamily="34" charset="0"/>
                        </a:rPr>
                        <a:t>Middle Grade Span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dirty="0">
                          <a:latin typeface="Arial" panose="020B0604020202020204" pitchFamily="34" charset="0"/>
                          <a:cs typeface="Arial" panose="020B0604020202020204" pitchFamily="34" charset="0"/>
                        </a:rPr>
                        <a:t>High School</a:t>
                      </a:r>
                    </a:p>
                    <a:p>
                      <a:pPr marL="0" marR="0">
                        <a:spcBef>
                          <a:spcPts val="0"/>
                        </a:spcBef>
                        <a:spcAft>
                          <a:spcPts val="0"/>
                        </a:spcAft>
                      </a:pPr>
                      <a:r>
                        <a:rPr lang="en-US" sz="1100" dirty="0">
                          <a:latin typeface="Arial" panose="020B0604020202020204" pitchFamily="34" charset="0"/>
                          <a:cs typeface="Arial" panose="020B0604020202020204" pitchFamily="34" charset="0"/>
                        </a:rPr>
                        <a:t>Grade Span</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100" dirty="0">
                          <a:latin typeface="Arial" panose="020B0604020202020204" pitchFamily="34" charset="0"/>
                          <a:cs typeface="Arial" panose="020B0604020202020204" pitchFamily="34" charset="0"/>
                        </a:rPr>
                        <a:t>High- Poverty School?</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81613156"/>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A</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80%</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Yes</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731303212"/>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B</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75%</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No</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4295688"/>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C</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65%</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No</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80248527"/>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D</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35%</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No</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5439596"/>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E</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25%</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No</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1581173"/>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F</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15%</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No</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1775076"/>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G</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60%</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Yes</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91310125"/>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H</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25%</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No</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6939689"/>
                  </a:ext>
                </a:extLst>
              </a:tr>
              <a:tr h="264353">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I</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40%</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 </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X</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a:spcBef>
                          <a:spcPts val="0"/>
                        </a:spcBef>
                        <a:spcAft>
                          <a:spcPts val="0"/>
                        </a:spcAft>
                      </a:pPr>
                      <a:r>
                        <a:rPr lang="en-US" sz="1100" dirty="0">
                          <a:effectLst/>
                          <a:latin typeface="Arial" panose="020B0604020202020204" pitchFamily="34" charset="0"/>
                          <a:cs typeface="Arial" panose="020B0604020202020204" pitchFamily="34" charset="0"/>
                        </a:rPr>
                        <a:t>Yes</a:t>
                      </a:r>
                      <a:endParaRPr lang="en-US" sz="1100" dirty="0">
                        <a:effectLst/>
                        <a:latin typeface="Arial" panose="020B0604020202020204" pitchFamily="34" charset="0"/>
                        <a:ea typeface="Arial Unicode MS" panose="020B0604020202020204" pitchFamily="34" charset="-128"/>
                        <a:cs typeface="Arial" panose="020B0604020202020204" pitchFamily="34" charset="0"/>
                      </a:endParaRPr>
                    </a:p>
                  </a:txBody>
                  <a:tcPr marL="45720" marR="457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55804436"/>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3"/>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lt1"/>
                </a:solidFill>
              </a:rPr>
              <a:t>High-Poverty Schools: Fiscal Equity</a:t>
            </a:r>
            <a:endParaRPr dirty="0"/>
          </a:p>
        </p:txBody>
      </p:sp>
      <p:sp>
        <p:nvSpPr>
          <p:cNvPr id="210" name="Google Shape;210;p33"/>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lnSpc>
                <a:spcPct val="100000"/>
              </a:lnSpc>
              <a:spcBef>
                <a:spcPts val="100"/>
              </a:spcBef>
              <a:spcAft>
                <a:spcPts val="0"/>
              </a:spcAft>
              <a:buNone/>
            </a:pPr>
            <a:r>
              <a:rPr lang="en" sz="1900" dirty="0"/>
              <a:t>Once a district has final appropriated and allocated amounts for </a:t>
            </a:r>
            <a:r>
              <a:rPr lang="en" sz="1900" u="sng" dirty="0"/>
              <a:t>current expenditures</a:t>
            </a:r>
            <a:r>
              <a:rPr lang="en" sz="1900" dirty="0"/>
              <a:t> for free public education, the district must:</a:t>
            </a:r>
            <a:endParaRPr sz="1900" dirty="0"/>
          </a:p>
          <a:p>
            <a:pPr marL="457200" lvl="0" indent="-349250" algn="l" rtl="0">
              <a:lnSpc>
                <a:spcPct val="100000"/>
              </a:lnSpc>
              <a:spcBef>
                <a:spcPts val="100"/>
              </a:spcBef>
              <a:spcAft>
                <a:spcPts val="0"/>
              </a:spcAft>
              <a:buSzPts val="1900"/>
              <a:buChar char="●"/>
            </a:pPr>
            <a:r>
              <a:rPr lang="en" sz="1900" dirty="0"/>
              <a:t>Determine whether it maintained fiscal equity for its high-poverty schools either on: </a:t>
            </a:r>
            <a:endParaRPr sz="1900" dirty="0"/>
          </a:p>
          <a:p>
            <a:pPr marL="914400" lvl="1" indent="-317500" algn="l" rtl="0">
              <a:lnSpc>
                <a:spcPct val="100000"/>
              </a:lnSpc>
              <a:spcBef>
                <a:spcPts val="100"/>
              </a:spcBef>
              <a:spcAft>
                <a:spcPts val="0"/>
              </a:spcAft>
              <a:buSzPts val="1400"/>
              <a:buChar char="○"/>
            </a:pPr>
            <a:r>
              <a:rPr lang="en" sz="1700" dirty="0"/>
              <a:t>A district-wide basis or</a:t>
            </a:r>
            <a:endParaRPr sz="1700" dirty="0"/>
          </a:p>
          <a:p>
            <a:pPr marL="914400" lvl="1" indent="-317500" algn="l" rtl="0">
              <a:lnSpc>
                <a:spcPct val="100000"/>
              </a:lnSpc>
              <a:spcBef>
                <a:spcPts val="100"/>
              </a:spcBef>
              <a:spcAft>
                <a:spcPts val="0"/>
              </a:spcAft>
              <a:buSzPts val="1400"/>
              <a:buChar char="○"/>
            </a:pPr>
            <a:r>
              <a:rPr lang="en" sz="1700" dirty="0"/>
              <a:t>By grade span. </a:t>
            </a:r>
            <a:endParaRPr sz="1700" dirty="0"/>
          </a:p>
          <a:p>
            <a:pPr marL="457200" lvl="0" indent="-349250" algn="l" rtl="0">
              <a:lnSpc>
                <a:spcPct val="100000"/>
              </a:lnSpc>
              <a:spcBef>
                <a:spcPts val="100"/>
              </a:spcBef>
              <a:spcAft>
                <a:spcPts val="0"/>
              </a:spcAft>
              <a:buSzPts val="1900"/>
              <a:buChar char="●"/>
            </a:pPr>
            <a:r>
              <a:rPr lang="en" sz="1900" dirty="0"/>
              <a:t>Use consistent funding sources between years and document data sources because MOEquity compares funding by year (e.g., FY 2022 and FY 2021). </a:t>
            </a:r>
            <a:endParaRPr sz="1900" dirty="0"/>
          </a:p>
          <a:p>
            <a:pPr marL="457200" lvl="0" indent="-349250" algn="l" rtl="0">
              <a:lnSpc>
                <a:spcPct val="100000"/>
              </a:lnSpc>
              <a:spcBef>
                <a:spcPts val="100"/>
              </a:spcBef>
              <a:spcAft>
                <a:spcPts val="0"/>
              </a:spcAft>
              <a:buSzPts val="1900"/>
              <a:buChar char="●"/>
            </a:pPr>
            <a:r>
              <a:rPr lang="en" sz="1900" dirty="0"/>
              <a:t>Not include funds: </a:t>
            </a:r>
            <a:endParaRPr sz="1900" dirty="0"/>
          </a:p>
          <a:p>
            <a:pPr marL="914400" lvl="1" indent="-317500" algn="l" rtl="0">
              <a:lnSpc>
                <a:spcPct val="100000"/>
              </a:lnSpc>
              <a:spcBef>
                <a:spcPts val="100"/>
              </a:spcBef>
              <a:spcAft>
                <a:spcPts val="0"/>
              </a:spcAft>
              <a:buSzPts val="1400"/>
              <a:buChar char="○"/>
            </a:pPr>
            <a:r>
              <a:rPr lang="en" sz="1700" dirty="0"/>
              <a:t>Dedicated for capital outlays and debt service,</a:t>
            </a:r>
            <a:endParaRPr sz="1700" dirty="0"/>
          </a:p>
          <a:p>
            <a:pPr marL="914400" lvl="1" indent="-317500" algn="l" rtl="0">
              <a:lnSpc>
                <a:spcPct val="100000"/>
              </a:lnSpc>
              <a:spcBef>
                <a:spcPts val="100"/>
              </a:spcBef>
              <a:spcAft>
                <a:spcPts val="0"/>
              </a:spcAft>
              <a:buSzPts val="1400"/>
              <a:buChar char="○"/>
            </a:pPr>
            <a:r>
              <a:rPr lang="en" sz="1700" dirty="0"/>
              <a:t>From federal sources, or </a:t>
            </a:r>
            <a:endParaRPr sz="1700" dirty="0"/>
          </a:p>
          <a:p>
            <a:pPr marL="914400" lvl="1" indent="-317500" algn="l" rtl="0">
              <a:lnSpc>
                <a:spcPct val="100000"/>
              </a:lnSpc>
              <a:spcBef>
                <a:spcPts val="100"/>
              </a:spcBef>
              <a:spcAft>
                <a:spcPts val="0"/>
              </a:spcAft>
              <a:buSzPts val="1400"/>
              <a:buChar char="○"/>
            </a:pPr>
            <a:r>
              <a:rPr lang="en" sz="1700" dirty="0"/>
              <a:t>From private donors.</a:t>
            </a:r>
            <a:endParaRPr sz="1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34"/>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High Poverty Schools: Fiscal Equity Determination</a:t>
            </a:r>
            <a:endParaRPr dirty="0"/>
          </a:p>
        </p:txBody>
      </p:sp>
      <p:sp>
        <p:nvSpPr>
          <p:cNvPr id="216" name="Google Shape;216;p34"/>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None/>
            </a:pPr>
            <a:r>
              <a:rPr lang="en" sz="1950" dirty="0"/>
              <a:t>To determine if the district has maintained </a:t>
            </a:r>
            <a:r>
              <a:rPr lang="en" sz="1950" u="sng" dirty="0"/>
              <a:t>fiscal equity</a:t>
            </a:r>
            <a:r>
              <a:rPr lang="en" sz="1950" dirty="0"/>
              <a:t> for its high-poverty schools, the district must:</a:t>
            </a:r>
            <a:endParaRPr sz="1950" dirty="0"/>
          </a:p>
          <a:p>
            <a:pPr marL="457200" lvl="0" indent="-352425" algn="l" rtl="0">
              <a:spcBef>
                <a:spcPts val="300"/>
              </a:spcBef>
              <a:spcAft>
                <a:spcPts val="0"/>
              </a:spcAft>
              <a:buSzPts val="1950"/>
              <a:buChar char="●"/>
            </a:pPr>
            <a:r>
              <a:rPr lang="en" sz="1950" dirty="0"/>
              <a:t>Divide the total amount of state and local funds for all of the district’s schools by the aggregate number of children enrolled in all of the district’s schools.</a:t>
            </a:r>
            <a:endParaRPr sz="1950" dirty="0"/>
          </a:p>
          <a:p>
            <a:pPr marL="457200" lvl="0" indent="-352425" algn="l" rtl="0">
              <a:spcBef>
                <a:spcPts val="300"/>
              </a:spcBef>
              <a:spcAft>
                <a:spcPts val="0"/>
              </a:spcAft>
              <a:buSzPts val="1950"/>
              <a:buChar char="●"/>
            </a:pPr>
            <a:r>
              <a:rPr lang="en" sz="1950" dirty="0"/>
              <a:t>Determine if any per-pupil reduction occurred from one year to the next.</a:t>
            </a:r>
            <a:endParaRPr sz="1950" dirty="0"/>
          </a:p>
          <a:p>
            <a:pPr marL="457200" lvl="0" indent="-352425" algn="l" rtl="0">
              <a:spcBef>
                <a:spcPts val="300"/>
              </a:spcBef>
              <a:spcAft>
                <a:spcPts val="0"/>
              </a:spcAft>
              <a:buSzPts val="1950"/>
              <a:buChar char="●"/>
            </a:pPr>
            <a:r>
              <a:rPr lang="en" sz="1950" dirty="0"/>
              <a:t>Do this same process for each of the high-poverty schools (total amount to each school / students enrolled in that school)</a:t>
            </a:r>
            <a:endParaRPr sz="1950" dirty="0"/>
          </a:p>
          <a:p>
            <a:pPr marL="457200" lvl="0" indent="-352425" algn="l" rtl="0">
              <a:spcBef>
                <a:spcPts val="300"/>
              </a:spcBef>
              <a:spcAft>
                <a:spcPts val="0"/>
              </a:spcAft>
              <a:buSzPts val="1950"/>
              <a:buChar char="●"/>
            </a:pPr>
            <a:r>
              <a:rPr lang="en" sz="1950" dirty="0"/>
              <a:t>Compare each high poverty school’s per-pupil funding reduction (if any) to the per-pupil reduction for all of the district’s schools.</a:t>
            </a:r>
            <a:endParaRPr sz="1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35"/>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High-Poverty Schools: Staffing Equity</a:t>
            </a:r>
            <a:endParaRPr dirty="0"/>
          </a:p>
        </p:txBody>
      </p:sp>
      <p:sp>
        <p:nvSpPr>
          <p:cNvPr id="222" name="Google Shape;222;p35"/>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dirty="0"/>
              <a:t>Once enrollment and staffing numbers are final for a given year, the district must also determine staffing equity.</a:t>
            </a:r>
            <a:endParaRPr dirty="0"/>
          </a:p>
          <a:p>
            <a:pPr marL="457200" lvl="0" indent="-355600" algn="l" rtl="0">
              <a:spcBef>
                <a:spcPts val="500"/>
              </a:spcBef>
              <a:spcAft>
                <a:spcPts val="0"/>
              </a:spcAft>
              <a:buSzPts val="2000"/>
              <a:buChar char="●"/>
            </a:pPr>
            <a:r>
              <a:rPr lang="en" dirty="0"/>
              <a:t>This determination includes ALL paid staff, which includes:</a:t>
            </a:r>
            <a:endParaRPr dirty="0"/>
          </a:p>
          <a:p>
            <a:pPr marL="914400" lvl="1" indent="-323850" algn="l" rtl="0">
              <a:spcBef>
                <a:spcPts val="500"/>
              </a:spcBef>
              <a:spcAft>
                <a:spcPts val="0"/>
              </a:spcAft>
              <a:buSzPts val="1500"/>
              <a:buChar char="○"/>
            </a:pPr>
            <a:r>
              <a:rPr lang="en" dirty="0"/>
              <a:t>Instructional employees,</a:t>
            </a:r>
            <a:endParaRPr dirty="0"/>
          </a:p>
          <a:p>
            <a:pPr marL="914400" lvl="1" indent="-323850" algn="l" rtl="0">
              <a:spcBef>
                <a:spcPts val="500"/>
              </a:spcBef>
              <a:spcAft>
                <a:spcPts val="0"/>
              </a:spcAft>
              <a:buSzPts val="1500"/>
              <a:buChar char="○"/>
            </a:pPr>
            <a:r>
              <a:rPr lang="en" dirty="0"/>
              <a:t>Non-instructional employees, and</a:t>
            </a:r>
            <a:endParaRPr dirty="0"/>
          </a:p>
          <a:p>
            <a:pPr marL="914400" lvl="1" indent="-323850" algn="l" rtl="0">
              <a:spcBef>
                <a:spcPts val="500"/>
              </a:spcBef>
              <a:spcAft>
                <a:spcPts val="0"/>
              </a:spcAft>
              <a:buSzPts val="1500"/>
              <a:buChar char="○"/>
            </a:pPr>
            <a:r>
              <a:rPr lang="en" dirty="0"/>
              <a:t>Staff contracted to perform school-level services.</a:t>
            </a:r>
            <a:endParaRPr dirty="0"/>
          </a:p>
          <a:p>
            <a:pPr marL="457200" lvl="0" indent="-355600" algn="l" rtl="0">
              <a:spcBef>
                <a:spcPts val="500"/>
              </a:spcBef>
              <a:spcAft>
                <a:spcPts val="0"/>
              </a:spcAft>
              <a:buSzPts val="2000"/>
              <a:buChar char="●"/>
            </a:pPr>
            <a:r>
              <a:rPr lang="en" dirty="0"/>
              <a:t>Like the fiscal equity determination, a district’s staffing equity determination for its high-poverty schools:</a:t>
            </a:r>
            <a:endParaRPr dirty="0"/>
          </a:p>
          <a:p>
            <a:pPr marL="914400" lvl="1" indent="-323850" algn="l" rtl="0">
              <a:spcBef>
                <a:spcPts val="500"/>
              </a:spcBef>
              <a:spcAft>
                <a:spcPts val="0"/>
              </a:spcAft>
              <a:buSzPts val="1500"/>
              <a:buChar char="○"/>
            </a:pPr>
            <a:r>
              <a:rPr lang="en" dirty="0"/>
              <a:t>Is on a district-wide basis or by grade span and</a:t>
            </a:r>
            <a:endParaRPr dirty="0"/>
          </a:p>
          <a:p>
            <a:pPr marL="914400" lvl="1" indent="-323850" algn="l" rtl="0">
              <a:spcBef>
                <a:spcPts val="500"/>
              </a:spcBef>
              <a:spcAft>
                <a:spcPts val="0"/>
              </a:spcAft>
              <a:buSzPts val="1500"/>
              <a:buChar char="○"/>
            </a:pPr>
            <a:r>
              <a:rPr lang="en" dirty="0"/>
              <a:t>Compares equity on a year to year basis.</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6"/>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lt1"/>
                </a:solidFill>
              </a:rPr>
              <a:t>High-Poverty Schools: Staffing Equity Determination</a:t>
            </a:r>
            <a:endParaRPr dirty="0"/>
          </a:p>
        </p:txBody>
      </p:sp>
      <p:sp>
        <p:nvSpPr>
          <p:cNvPr id="228" name="Google Shape;228;p36"/>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sz="1950" dirty="0"/>
              <a:t>To determine if the district has maintained </a:t>
            </a:r>
            <a:r>
              <a:rPr lang="en" sz="1950" u="sng" dirty="0"/>
              <a:t>staffing equity</a:t>
            </a:r>
            <a:r>
              <a:rPr lang="en" sz="1950" dirty="0"/>
              <a:t> for its high-poverty schools, the district must:</a:t>
            </a:r>
            <a:endParaRPr dirty="0"/>
          </a:p>
          <a:p>
            <a:pPr marL="457200" lvl="0" indent="-355600" algn="l" rtl="0">
              <a:spcBef>
                <a:spcPts val="500"/>
              </a:spcBef>
              <a:spcAft>
                <a:spcPts val="0"/>
              </a:spcAft>
              <a:buSzPts val="2000"/>
              <a:buChar char="●"/>
            </a:pPr>
            <a:r>
              <a:rPr lang="en" dirty="0"/>
              <a:t>Divide the total number of FTE staff in all of the district’s schools by the aggregate number of children enrolled in all of the district’s schools.</a:t>
            </a:r>
            <a:endParaRPr dirty="0"/>
          </a:p>
          <a:p>
            <a:pPr marL="457200" lvl="0" indent="-355600" algn="l" rtl="0">
              <a:spcBef>
                <a:spcPts val="300"/>
              </a:spcBef>
              <a:spcAft>
                <a:spcPts val="0"/>
              </a:spcAft>
              <a:buSzPts val="2000"/>
              <a:buChar char="●"/>
            </a:pPr>
            <a:r>
              <a:rPr lang="en" dirty="0"/>
              <a:t>Determine if any FTE reduction per-pupil occurred from one year to the next.</a:t>
            </a:r>
            <a:endParaRPr dirty="0"/>
          </a:p>
          <a:p>
            <a:pPr marL="457200" lvl="0" indent="-355600" algn="l" rtl="0">
              <a:spcBef>
                <a:spcPts val="500"/>
              </a:spcBef>
              <a:spcAft>
                <a:spcPts val="0"/>
              </a:spcAft>
              <a:buSzPts val="2000"/>
              <a:buChar char="●"/>
            </a:pPr>
            <a:r>
              <a:rPr lang="en" dirty="0"/>
              <a:t>Do this same process for each of the high-poverty schools (total FTE provided to each school / students enrolled in that school).</a:t>
            </a:r>
            <a:endParaRPr dirty="0"/>
          </a:p>
          <a:p>
            <a:pPr marL="457200" lvl="0" indent="-355600" algn="l" rtl="0">
              <a:spcBef>
                <a:spcPts val="500"/>
              </a:spcBef>
              <a:spcAft>
                <a:spcPts val="0"/>
              </a:spcAft>
              <a:buSzPts val="2000"/>
              <a:buChar char="●"/>
            </a:pPr>
            <a:r>
              <a:rPr lang="en" dirty="0"/>
              <a:t>Compare each high poverty school’s per-pupil FTE reduction (if any) to the FTE reduction for all of the district’s schools.</a:t>
            </a:r>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7"/>
          <p:cNvSpPr txBox="1">
            <a:spLocks noGrp="1"/>
          </p:cNvSpPr>
          <p:nvPr>
            <p:ph type="title"/>
          </p:nvPr>
        </p:nvSpPr>
        <p:spPr>
          <a:xfrm>
            <a:off x="628650" y="1848975"/>
            <a:ext cx="7886700" cy="872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dirty="0"/>
              <a:t>3. MOEquity Exception Criteria</a:t>
            </a:r>
            <a:endParaRPr dirty="0"/>
          </a:p>
        </p:txBody>
      </p:sp>
      <p:sp>
        <p:nvSpPr>
          <p:cNvPr id="234" name="Google Shape;234;p37"/>
          <p:cNvSpPr txBox="1">
            <a:spLocks noGrp="1"/>
          </p:cNvSpPr>
          <p:nvPr>
            <p:ph type="body" idx="1"/>
          </p:nvPr>
        </p:nvSpPr>
        <p:spPr>
          <a:xfrm>
            <a:off x="628650" y="2721019"/>
            <a:ext cx="7886700" cy="491700"/>
          </a:xfrm>
          <a:prstGeom prst="rect">
            <a:avLst/>
          </a:prstGeom>
        </p:spPr>
        <p:txBody>
          <a:bodyPr spcFirstLastPara="1" wrap="square" lIns="68575" tIns="34275" rIns="68575" bIns="34275" anchor="t" anchorCtr="0">
            <a:normAutofit/>
          </a:bodyPr>
          <a:lstStyle/>
          <a:p>
            <a:pPr marL="0" lvl="0" indent="0" algn="l" rtl="0">
              <a:spcBef>
                <a:spcPts val="0"/>
              </a:spcBef>
              <a:spcAft>
                <a:spcPts val="0"/>
              </a:spcAft>
              <a:buNone/>
            </a:pPr>
            <a:r>
              <a:rPr lang="en" dirty="0"/>
              <a:t>Exception Criteria: Automatic Exceptions</a:t>
            </a: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8"/>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Exception Criteria: Automatic Exceptions</a:t>
            </a:r>
            <a:endParaRPr dirty="0"/>
          </a:p>
        </p:txBody>
      </p:sp>
      <p:sp>
        <p:nvSpPr>
          <p:cNvPr id="240" name="Google Shape;240;p38"/>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dirty="0"/>
              <a:t>If a district meets at least one of the following criteria, they are eligible for an automatic exception to the MOEquity provisions:</a:t>
            </a:r>
            <a:endParaRPr dirty="0"/>
          </a:p>
          <a:p>
            <a:pPr marL="457200" lvl="0" indent="-355600" algn="l" rtl="0">
              <a:spcBef>
                <a:spcPts val="500"/>
              </a:spcBef>
              <a:spcAft>
                <a:spcPts val="0"/>
              </a:spcAft>
              <a:buSzPts val="2000"/>
              <a:buChar char="●"/>
            </a:pPr>
            <a:r>
              <a:rPr lang="en" dirty="0"/>
              <a:t>Has a total enrollment of less than 1,000 students.</a:t>
            </a:r>
            <a:endParaRPr dirty="0"/>
          </a:p>
          <a:p>
            <a:pPr marL="914400" lvl="1" indent="-323850" algn="l" rtl="0">
              <a:spcBef>
                <a:spcPts val="500"/>
              </a:spcBef>
              <a:spcAft>
                <a:spcPts val="0"/>
              </a:spcAft>
              <a:buSzPts val="1500"/>
              <a:buChar char="○"/>
            </a:pPr>
            <a:r>
              <a:rPr lang="en" dirty="0"/>
              <a:t>Must maintain documentation.</a:t>
            </a:r>
            <a:endParaRPr dirty="0"/>
          </a:p>
          <a:p>
            <a:pPr marL="457200" lvl="0" indent="-355600" algn="l" rtl="0">
              <a:spcBef>
                <a:spcPts val="500"/>
              </a:spcBef>
              <a:spcAft>
                <a:spcPts val="0"/>
              </a:spcAft>
              <a:buSzPts val="2000"/>
              <a:buChar char="●"/>
            </a:pPr>
            <a:r>
              <a:rPr lang="en" dirty="0"/>
              <a:t>Operates a single school.</a:t>
            </a:r>
            <a:endParaRPr dirty="0"/>
          </a:p>
          <a:p>
            <a:pPr marL="914400" lvl="1" indent="-323850" algn="l" rtl="0">
              <a:spcBef>
                <a:spcPts val="500"/>
              </a:spcBef>
              <a:spcAft>
                <a:spcPts val="0"/>
              </a:spcAft>
              <a:buSzPts val="1500"/>
              <a:buChar char="○"/>
            </a:pPr>
            <a:r>
              <a:rPr lang="en" dirty="0"/>
              <a:t>Must maintain documentation.</a:t>
            </a:r>
            <a:endParaRPr dirty="0"/>
          </a:p>
          <a:p>
            <a:pPr marL="457200" lvl="0" indent="-355600" algn="l" rtl="0">
              <a:spcBef>
                <a:spcPts val="500"/>
              </a:spcBef>
              <a:spcAft>
                <a:spcPts val="0"/>
              </a:spcAft>
              <a:buSzPts val="2000"/>
              <a:buChar char="●"/>
            </a:pPr>
            <a:r>
              <a:rPr lang="en" dirty="0"/>
              <a:t>Serves all students within each grade span with a single school.</a:t>
            </a:r>
            <a:endParaRPr dirty="0"/>
          </a:p>
          <a:p>
            <a:pPr marL="914400" lvl="1" indent="-323850" algn="l" rtl="0">
              <a:spcBef>
                <a:spcPts val="500"/>
              </a:spcBef>
              <a:spcAft>
                <a:spcPts val="0"/>
              </a:spcAft>
              <a:buSzPts val="1500"/>
              <a:buChar char="○"/>
            </a:pPr>
            <a:r>
              <a:rPr lang="en" dirty="0"/>
              <a:t>Must maintain documentation.</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9"/>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200" dirty="0"/>
              <a:t>Exception Criteria: Requests for Exceptional or Uncontrollable Circumstances</a:t>
            </a:r>
            <a:endParaRPr sz="2200" dirty="0"/>
          </a:p>
        </p:txBody>
      </p:sp>
      <p:sp>
        <p:nvSpPr>
          <p:cNvPr id="246" name="Google Shape;246;p39"/>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spcBef>
                <a:spcPts val="300"/>
              </a:spcBef>
              <a:spcAft>
                <a:spcPts val="0"/>
              </a:spcAft>
              <a:buNone/>
            </a:pPr>
            <a:r>
              <a:rPr lang="en" dirty="0"/>
              <a:t>A district is eligible for an exception if it demonstrates an exceptional or uncontrollable circumstance as determined by Secretary Cardona (e.g., unpredictable changes in student enrollment, precipitous decline in financial resources).</a:t>
            </a:r>
            <a:endParaRPr dirty="0"/>
          </a:p>
          <a:p>
            <a:pPr marL="457200" lvl="0" indent="-355600" algn="l" rtl="0">
              <a:lnSpc>
                <a:spcPct val="100000"/>
              </a:lnSpc>
              <a:spcBef>
                <a:spcPts val="300"/>
              </a:spcBef>
              <a:spcAft>
                <a:spcPts val="0"/>
              </a:spcAft>
              <a:buSzPts val="2000"/>
              <a:buChar char="●"/>
            </a:pPr>
            <a:r>
              <a:rPr lang="en" dirty="0"/>
              <a:t>If the district </a:t>
            </a:r>
            <a:r>
              <a:rPr lang="en" u="sng" dirty="0"/>
              <a:t>did NOT have an aggregate reduction in combined state and local funding</a:t>
            </a:r>
            <a:r>
              <a:rPr lang="en" dirty="0"/>
              <a:t>, the district must complete and submit a Certification of Exception From Local Maintenance of Equity Requirements form to the Department.</a:t>
            </a:r>
            <a:endParaRPr dirty="0"/>
          </a:p>
          <a:p>
            <a:pPr marL="457200" lvl="0" indent="-355600" algn="l" rtl="0">
              <a:lnSpc>
                <a:spcPct val="100000"/>
              </a:lnSpc>
              <a:spcBef>
                <a:spcPts val="300"/>
              </a:spcBef>
              <a:spcAft>
                <a:spcPts val="0"/>
              </a:spcAft>
              <a:buSzPts val="2000"/>
              <a:buChar char="●"/>
            </a:pPr>
            <a:r>
              <a:rPr lang="en" dirty="0"/>
              <a:t>Requests for an exception for other exceptional or uncontrollable circumstances must be submitted to the U.S. Department of Education.</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40"/>
          <p:cNvSpPr txBox="1">
            <a:spLocks noGrp="1"/>
          </p:cNvSpPr>
          <p:nvPr>
            <p:ph type="title"/>
          </p:nvPr>
        </p:nvSpPr>
        <p:spPr>
          <a:xfrm>
            <a:off x="511425" y="373761"/>
            <a:ext cx="3517200" cy="1175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Questions?</a:t>
            </a:r>
            <a:endParaRPr dirty="0"/>
          </a:p>
        </p:txBody>
      </p:sp>
      <p:sp>
        <p:nvSpPr>
          <p:cNvPr id="252" name="Google Shape;252;p40"/>
          <p:cNvSpPr txBox="1">
            <a:spLocks noGrp="1"/>
          </p:cNvSpPr>
          <p:nvPr>
            <p:ph type="body" idx="1"/>
          </p:nvPr>
        </p:nvSpPr>
        <p:spPr>
          <a:xfrm>
            <a:off x="511425" y="1909550"/>
            <a:ext cx="3517200" cy="28605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600"/>
              </a:spcAft>
              <a:buNone/>
            </a:pPr>
            <a:r>
              <a:rPr lang="en" dirty="0"/>
              <a:t>For additional information on the MOEquity provisions, see the U.S. Department of Education’s revised </a:t>
            </a:r>
            <a:r>
              <a:rPr lang="en" u="sng" dirty="0">
                <a:solidFill>
                  <a:schemeClr val="hlink"/>
                </a:solidFill>
                <a:hlinkClick r:id="rId3"/>
              </a:rPr>
              <a:t>updated MOEquity guidance</a:t>
            </a:r>
            <a:r>
              <a:rPr lang="en" dirty="0"/>
              <a:t> or contact Tom Cooley at </a:t>
            </a:r>
            <a:r>
              <a:rPr lang="en" u="sng" dirty="0">
                <a:solidFill>
                  <a:schemeClr val="hlink"/>
                </a:solidFill>
                <a:hlinkClick r:id="rId4"/>
              </a:rPr>
              <a:t>tom.cooley@iowa.gov</a:t>
            </a:r>
            <a:r>
              <a:rPr lang="en" dirty="0"/>
              <a: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4"/>
          <p:cNvSpPr txBox="1">
            <a:spLocks noGrp="1"/>
          </p:cNvSpPr>
          <p:nvPr>
            <p:ph type="title"/>
          </p:nvPr>
        </p:nvSpPr>
        <p:spPr>
          <a:xfrm>
            <a:off x="646573" y="800100"/>
            <a:ext cx="3246900" cy="1189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Agenda</a:t>
            </a:r>
            <a:endParaRPr dirty="0"/>
          </a:p>
        </p:txBody>
      </p:sp>
      <p:sp>
        <p:nvSpPr>
          <p:cNvPr id="153" name="Google Shape;153;p24"/>
          <p:cNvSpPr txBox="1">
            <a:spLocks noGrp="1"/>
          </p:cNvSpPr>
          <p:nvPr>
            <p:ph type="body" idx="2"/>
          </p:nvPr>
        </p:nvSpPr>
        <p:spPr>
          <a:xfrm>
            <a:off x="646650" y="1989600"/>
            <a:ext cx="3246900" cy="2353800"/>
          </a:xfrm>
          <a:prstGeom prst="rect">
            <a:avLst/>
          </a:prstGeom>
        </p:spPr>
        <p:txBody>
          <a:bodyPr spcFirstLastPara="1" wrap="square" lIns="68575" tIns="34275" rIns="68575" bIns="34275" anchor="t" anchorCtr="0">
            <a:normAutofit/>
          </a:bodyPr>
          <a:lstStyle/>
          <a:p>
            <a:pPr marL="0" lvl="0" indent="0" algn="l" rtl="0">
              <a:lnSpc>
                <a:spcPct val="100000"/>
              </a:lnSpc>
              <a:spcBef>
                <a:spcPts val="500"/>
              </a:spcBef>
              <a:spcAft>
                <a:spcPts val="0"/>
              </a:spcAft>
              <a:buNone/>
            </a:pPr>
            <a:r>
              <a:rPr lang="en" dirty="0"/>
              <a:t>The purpose of this webinar is to provide local education agencies (i.e., districts) an overview of the maintenance of equity (MOEquity) requirement pertaining to the American Rescue Plan’s Elementary and Secondary School Emergency Relief (ESSER III or ARP ESSER) Fund.</a:t>
            </a:r>
            <a:endParaRPr dirty="0"/>
          </a:p>
        </p:txBody>
      </p:sp>
      <p:sp>
        <p:nvSpPr>
          <p:cNvPr id="152" name="Google Shape;152;p24"/>
          <p:cNvSpPr txBox="1">
            <a:spLocks noGrp="1"/>
          </p:cNvSpPr>
          <p:nvPr>
            <p:ph type="body" idx="1"/>
          </p:nvPr>
        </p:nvSpPr>
        <p:spPr>
          <a:xfrm>
            <a:off x="5130225" y="800100"/>
            <a:ext cx="3470700" cy="3543300"/>
          </a:xfrm>
          <a:prstGeom prst="rect">
            <a:avLst/>
          </a:prstGeom>
        </p:spPr>
        <p:txBody>
          <a:bodyPr spcFirstLastPara="1" wrap="square" lIns="91425" tIns="91425" rIns="91425" bIns="91425" anchor="t" anchorCtr="0">
            <a:noAutofit/>
          </a:bodyPr>
          <a:lstStyle/>
          <a:p>
            <a:pPr marL="457200" lvl="0" indent="-336550" algn="l" rtl="0">
              <a:lnSpc>
                <a:spcPct val="100000"/>
              </a:lnSpc>
              <a:spcBef>
                <a:spcPts val="300"/>
              </a:spcBef>
              <a:spcAft>
                <a:spcPts val="0"/>
              </a:spcAft>
              <a:buSzPts val="1700"/>
              <a:buAutoNum type="arabicPeriod"/>
            </a:pPr>
            <a:r>
              <a:rPr lang="en" sz="1700" dirty="0"/>
              <a:t>Introduction</a:t>
            </a:r>
            <a:endParaRPr sz="1700" dirty="0"/>
          </a:p>
          <a:p>
            <a:pPr marL="914400" lvl="1" indent="-311150" algn="l" rtl="0">
              <a:lnSpc>
                <a:spcPct val="100000"/>
              </a:lnSpc>
              <a:spcBef>
                <a:spcPts val="300"/>
              </a:spcBef>
              <a:spcAft>
                <a:spcPts val="0"/>
              </a:spcAft>
              <a:buSzPts val="1300"/>
              <a:buAutoNum type="alphaLcPeriod"/>
            </a:pPr>
            <a:r>
              <a:rPr lang="en" sz="1300" dirty="0"/>
              <a:t>Introduction and Purpose</a:t>
            </a:r>
            <a:endParaRPr sz="1300" dirty="0"/>
          </a:p>
          <a:p>
            <a:pPr marL="914400" lvl="1" indent="-311150" algn="l" rtl="0">
              <a:lnSpc>
                <a:spcPct val="100000"/>
              </a:lnSpc>
              <a:spcBef>
                <a:spcPts val="300"/>
              </a:spcBef>
              <a:spcAft>
                <a:spcPts val="0"/>
              </a:spcAft>
              <a:buSzPts val="1300"/>
              <a:buAutoNum type="alphaLcPeriod"/>
            </a:pPr>
            <a:r>
              <a:rPr lang="en" sz="1300" dirty="0"/>
              <a:t>Guidance and Updates to MOEquity Requirements</a:t>
            </a:r>
            <a:endParaRPr sz="1300" dirty="0"/>
          </a:p>
          <a:p>
            <a:pPr marL="457200" lvl="0" indent="-336550" algn="l" rtl="0">
              <a:lnSpc>
                <a:spcPct val="100000"/>
              </a:lnSpc>
              <a:spcBef>
                <a:spcPts val="300"/>
              </a:spcBef>
              <a:spcAft>
                <a:spcPts val="0"/>
              </a:spcAft>
              <a:buSzPts val="1700"/>
              <a:buAutoNum type="arabicPeriod"/>
            </a:pPr>
            <a:r>
              <a:rPr lang="en" sz="1700" dirty="0"/>
              <a:t>District Requirements</a:t>
            </a:r>
            <a:endParaRPr sz="1700" dirty="0"/>
          </a:p>
          <a:p>
            <a:pPr marL="914400" lvl="1" indent="-311150" algn="l" rtl="0">
              <a:lnSpc>
                <a:spcPct val="100000"/>
              </a:lnSpc>
              <a:spcBef>
                <a:spcPts val="300"/>
              </a:spcBef>
              <a:spcAft>
                <a:spcPts val="0"/>
              </a:spcAft>
              <a:buSzPts val="1300"/>
              <a:buAutoNum type="alphaLcPeriod"/>
            </a:pPr>
            <a:r>
              <a:rPr lang="en" sz="1300" dirty="0"/>
              <a:t>MOEquity Overview</a:t>
            </a:r>
            <a:endParaRPr sz="1300" dirty="0"/>
          </a:p>
          <a:p>
            <a:pPr marL="914400" lvl="1" indent="-311150" algn="l" rtl="0">
              <a:lnSpc>
                <a:spcPct val="100000"/>
              </a:lnSpc>
              <a:spcBef>
                <a:spcPts val="300"/>
              </a:spcBef>
              <a:spcAft>
                <a:spcPts val="0"/>
              </a:spcAft>
              <a:buSzPts val="1300"/>
              <a:buAutoNum type="alphaLcPeriod"/>
            </a:pPr>
            <a:r>
              <a:rPr lang="en" sz="1300" dirty="0"/>
              <a:t>High Poverty Schools: Definition, Fiscal Equity, and Staffing Equity</a:t>
            </a:r>
            <a:endParaRPr sz="1300" dirty="0"/>
          </a:p>
          <a:p>
            <a:pPr marL="457200" lvl="0" indent="-336550" algn="l" rtl="0">
              <a:lnSpc>
                <a:spcPct val="100000"/>
              </a:lnSpc>
              <a:spcBef>
                <a:spcPts val="300"/>
              </a:spcBef>
              <a:spcAft>
                <a:spcPts val="0"/>
              </a:spcAft>
              <a:buSzPts val="1700"/>
              <a:buAutoNum type="arabicPeriod"/>
            </a:pPr>
            <a:r>
              <a:rPr lang="en" sz="1700" dirty="0"/>
              <a:t>Exception Criteria</a:t>
            </a:r>
            <a:endParaRPr sz="1700" dirty="0"/>
          </a:p>
          <a:p>
            <a:pPr marL="914400" lvl="1" indent="-311150" algn="l" rtl="0">
              <a:lnSpc>
                <a:spcPct val="100000"/>
              </a:lnSpc>
              <a:spcBef>
                <a:spcPts val="300"/>
              </a:spcBef>
              <a:spcAft>
                <a:spcPts val="0"/>
              </a:spcAft>
              <a:buSzPts val="1300"/>
              <a:buAutoNum type="alphaLcPeriod"/>
            </a:pPr>
            <a:r>
              <a:rPr lang="en" sz="1300" dirty="0"/>
              <a:t>Automatic Exceptions</a:t>
            </a:r>
            <a:endParaRPr sz="1300" dirty="0"/>
          </a:p>
          <a:p>
            <a:pPr marL="914400" lvl="1" indent="-311150" algn="l" rtl="0">
              <a:lnSpc>
                <a:spcPct val="100000"/>
              </a:lnSpc>
              <a:spcBef>
                <a:spcPts val="300"/>
              </a:spcBef>
              <a:spcAft>
                <a:spcPts val="0"/>
              </a:spcAft>
              <a:buSzPts val="1300"/>
              <a:buAutoNum type="alphaLcPeriod"/>
            </a:pPr>
            <a:r>
              <a:rPr lang="en" sz="1300" dirty="0"/>
              <a:t>Requests for Exceptional or Uncontrollable Circumstances</a:t>
            </a:r>
            <a:endParaRPr sz="1300" dirty="0"/>
          </a:p>
          <a:p>
            <a:pPr marL="457200" lvl="0" indent="-336550" algn="l" rtl="0">
              <a:lnSpc>
                <a:spcPct val="100000"/>
              </a:lnSpc>
              <a:spcBef>
                <a:spcPts val="300"/>
              </a:spcBef>
              <a:spcAft>
                <a:spcPts val="0"/>
              </a:spcAft>
              <a:buSzPts val="1700"/>
              <a:buAutoNum type="arabicPeriod"/>
            </a:pPr>
            <a:r>
              <a:rPr lang="en" sz="1700" dirty="0"/>
              <a:t>Question and Answer</a:t>
            </a:r>
            <a:endParaRPr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5"/>
          <p:cNvSpPr txBox="1">
            <a:spLocks noGrp="1"/>
          </p:cNvSpPr>
          <p:nvPr>
            <p:ph type="title"/>
          </p:nvPr>
        </p:nvSpPr>
        <p:spPr>
          <a:xfrm>
            <a:off x="628650" y="1848975"/>
            <a:ext cx="7886700" cy="872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dirty="0"/>
              <a:t>1. Introduction</a:t>
            </a:r>
            <a:endParaRPr dirty="0"/>
          </a:p>
        </p:txBody>
      </p:sp>
      <p:sp>
        <p:nvSpPr>
          <p:cNvPr id="159" name="Google Shape;159;p25"/>
          <p:cNvSpPr txBox="1">
            <a:spLocks noGrp="1"/>
          </p:cNvSpPr>
          <p:nvPr>
            <p:ph type="body" idx="1"/>
          </p:nvPr>
        </p:nvSpPr>
        <p:spPr>
          <a:xfrm>
            <a:off x="628650" y="2721076"/>
            <a:ext cx="7886700" cy="491700"/>
          </a:xfrm>
          <a:prstGeom prst="rect">
            <a:avLst/>
          </a:prstGeom>
        </p:spPr>
        <p:txBody>
          <a:bodyPr spcFirstLastPara="1" wrap="square" lIns="68575" tIns="34275" rIns="68575" bIns="34275" anchor="t" anchorCtr="0">
            <a:normAutofit/>
          </a:bodyPr>
          <a:lstStyle/>
          <a:p>
            <a:pPr marL="0" lvl="0" indent="0" algn="l" rtl="0">
              <a:spcBef>
                <a:spcPts val="0"/>
              </a:spcBef>
              <a:spcAft>
                <a:spcPts val="0"/>
              </a:spcAft>
              <a:buNone/>
            </a:pPr>
            <a:r>
              <a:rPr lang="en" dirty="0"/>
              <a:t>Overview | Guidance and Updates to MOEquity Requirements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5" name="Google Shape;165;p26"/>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Introduction and Purpose</a:t>
            </a:r>
            <a:endParaRPr dirty="0"/>
          </a:p>
        </p:txBody>
      </p:sp>
      <p:sp>
        <p:nvSpPr>
          <p:cNvPr id="164" name="Google Shape;164;p26"/>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dirty="0"/>
              <a:t>Section 2004 of the ESSER III (or ARP ESSER) Fund established MOEquity provisions for the Iowa Department of Education (Department) and districts to ensure that:</a:t>
            </a:r>
            <a:endParaRPr dirty="0"/>
          </a:p>
          <a:p>
            <a:pPr marL="457200" lvl="0" indent="-355600" algn="l" rtl="0">
              <a:spcBef>
                <a:spcPts val="500"/>
              </a:spcBef>
              <a:spcAft>
                <a:spcPts val="0"/>
              </a:spcAft>
              <a:buSzPts val="2000"/>
              <a:buChar char="●"/>
            </a:pPr>
            <a:r>
              <a:rPr lang="en" dirty="0"/>
              <a:t>Districts and schools serving a large amount of low-income students do not experience a disproportionate reduction in per-pupil funding in fiscal years (FYs) 2022 and 2023.</a:t>
            </a:r>
            <a:endParaRPr dirty="0"/>
          </a:p>
          <a:p>
            <a:pPr marL="457200" lvl="0" indent="-355600" algn="l" rtl="0">
              <a:spcBef>
                <a:spcPts val="500"/>
              </a:spcBef>
              <a:spcAft>
                <a:spcPts val="0"/>
              </a:spcAft>
              <a:buSzPts val="2000"/>
              <a:buChar char="●"/>
            </a:pPr>
            <a:r>
              <a:rPr lang="en" dirty="0"/>
              <a:t>The per-pupil funding for Iowa’s highest-poverty districts does not fall below the FY 2019 level. </a:t>
            </a:r>
            <a:endParaRPr dirty="0"/>
          </a:p>
          <a:p>
            <a:pPr marL="457200" lvl="0" indent="-355600" algn="l" rtl="0">
              <a:spcBef>
                <a:spcPts val="500"/>
              </a:spcBef>
              <a:spcAft>
                <a:spcPts val="0"/>
              </a:spcAft>
              <a:buSzPts val="2000"/>
              <a:buChar char="●"/>
            </a:pPr>
            <a:r>
              <a:rPr lang="en" dirty="0"/>
              <a:t>Each district safeguards its high-poverty schools from disproportionate cuts to funding and staffing.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7"/>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Guidance and Updates to MOEquity Requirements</a:t>
            </a:r>
            <a:endParaRPr dirty="0"/>
          </a:p>
        </p:txBody>
      </p:sp>
      <p:sp>
        <p:nvSpPr>
          <p:cNvPr id="171" name="Google Shape;171;p27"/>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457200" lvl="0" indent="-355600" algn="l" rtl="0">
              <a:spcBef>
                <a:spcPts val="500"/>
              </a:spcBef>
              <a:spcAft>
                <a:spcPts val="0"/>
              </a:spcAft>
              <a:buSzPts val="2000"/>
              <a:buChar char="●"/>
            </a:pPr>
            <a:r>
              <a:rPr lang="en" dirty="0"/>
              <a:t>June 9 – U.S. Department of Education (USED) released MOEquity guidance.</a:t>
            </a:r>
            <a:endParaRPr dirty="0"/>
          </a:p>
          <a:p>
            <a:pPr marL="457200" lvl="0" indent="-355600" algn="l" rtl="0">
              <a:spcBef>
                <a:spcPts val="500"/>
              </a:spcBef>
              <a:spcAft>
                <a:spcPts val="0"/>
              </a:spcAft>
              <a:buSzPts val="2000"/>
              <a:buChar char="●"/>
            </a:pPr>
            <a:r>
              <a:rPr lang="en" dirty="0"/>
              <a:t>August 6 – Secretary Cardona sent </a:t>
            </a:r>
            <a:r>
              <a:rPr lang="en" u="sng" dirty="0">
                <a:solidFill>
                  <a:schemeClr val="hlink"/>
                </a:solidFill>
                <a:hlinkClick r:id="rId3"/>
              </a:rPr>
              <a:t>letter</a:t>
            </a:r>
            <a:r>
              <a:rPr lang="en" dirty="0"/>
              <a:t> to district superintendents.</a:t>
            </a:r>
            <a:endParaRPr dirty="0"/>
          </a:p>
          <a:p>
            <a:pPr marL="457200" lvl="0" indent="-355600" algn="l" rtl="0">
              <a:spcBef>
                <a:spcPts val="500"/>
              </a:spcBef>
              <a:spcAft>
                <a:spcPts val="0"/>
              </a:spcAft>
              <a:buSzPts val="2000"/>
              <a:buChar char="●"/>
            </a:pPr>
            <a:r>
              <a:rPr lang="en" dirty="0"/>
              <a:t>October 1 – USED:</a:t>
            </a:r>
            <a:endParaRPr dirty="0"/>
          </a:p>
          <a:p>
            <a:pPr marL="914400" lvl="1" indent="-323850" algn="l" rtl="0">
              <a:spcBef>
                <a:spcPts val="500"/>
              </a:spcBef>
              <a:spcAft>
                <a:spcPts val="0"/>
              </a:spcAft>
              <a:buSzPts val="1500"/>
              <a:buChar char="○"/>
            </a:pPr>
            <a:r>
              <a:rPr lang="en" dirty="0"/>
              <a:t>Released </a:t>
            </a:r>
            <a:r>
              <a:rPr lang="en" u="sng" dirty="0">
                <a:solidFill>
                  <a:schemeClr val="hlink"/>
                </a:solidFill>
                <a:hlinkClick r:id="rId4"/>
              </a:rPr>
              <a:t>updated MOEquity guidance</a:t>
            </a:r>
            <a:r>
              <a:rPr lang="en" dirty="0"/>
              <a:t>.</a:t>
            </a:r>
            <a:endParaRPr dirty="0"/>
          </a:p>
          <a:p>
            <a:pPr marL="914400" lvl="1" indent="-323850" algn="l" rtl="0">
              <a:spcBef>
                <a:spcPts val="500"/>
              </a:spcBef>
              <a:spcAft>
                <a:spcPts val="0"/>
              </a:spcAft>
              <a:buSzPts val="1500"/>
              <a:buChar char="○"/>
            </a:pPr>
            <a:r>
              <a:rPr lang="en" dirty="0"/>
              <a:t>Submitted the following documents for publication in the Federal Register: </a:t>
            </a:r>
            <a:endParaRPr dirty="0"/>
          </a:p>
          <a:p>
            <a:pPr marL="1371600" lvl="2" indent="-330200" algn="l" rtl="0">
              <a:spcBef>
                <a:spcPts val="500"/>
              </a:spcBef>
              <a:spcAft>
                <a:spcPts val="0"/>
              </a:spcAft>
              <a:buSzPts val="1600"/>
              <a:buChar char="■"/>
            </a:pPr>
            <a:r>
              <a:rPr lang="en" u="sng" dirty="0">
                <a:solidFill>
                  <a:schemeClr val="hlink"/>
                </a:solidFill>
                <a:hlinkClick r:id="rId5"/>
              </a:rPr>
              <a:t>Notice of Proposed Requirements (NPR)</a:t>
            </a:r>
            <a:r>
              <a:rPr lang="en" dirty="0"/>
              <a:t> </a:t>
            </a:r>
            <a:endParaRPr dirty="0"/>
          </a:p>
          <a:p>
            <a:pPr marL="1371600" lvl="2" indent="-330200" algn="l" rtl="0">
              <a:spcBef>
                <a:spcPts val="500"/>
              </a:spcBef>
              <a:spcAft>
                <a:spcPts val="0"/>
              </a:spcAft>
              <a:buSzPts val="1600"/>
              <a:buChar char="■"/>
            </a:pPr>
            <a:r>
              <a:rPr lang="en" u="sng" dirty="0">
                <a:solidFill>
                  <a:schemeClr val="hlink"/>
                </a:solidFill>
                <a:hlinkClick r:id="rId6"/>
              </a:rPr>
              <a:t>Request for Information (RFI)</a:t>
            </a:r>
            <a:endParaRPr dirty="0"/>
          </a:p>
          <a:p>
            <a:pPr marL="457200" lvl="0" indent="-355600" algn="l" rtl="0">
              <a:spcBef>
                <a:spcPts val="500"/>
              </a:spcBef>
              <a:spcAft>
                <a:spcPts val="0"/>
              </a:spcAft>
              <a:buSzPts val="2000"/>
              <a:buChar char="●"/>
            </a:pPr>
            <a:r>
              <a:rPr lang="en" dirty="0"/>
              <a:t>October 12 – USED released additional information about district process for submitting an </a:t>
            </a:r>
            <a:r>
              <a:rPr lang="en" u="sng" dirty="0">
                <a:solidFill>
                  <a:schemeClr val="hlink"/>
                </a:solidFill>
                <a:hlinkClick r:id="rId7"/>
              </a:rPr>
              <a:t>exception request</a:t>
            </a:r>
            <a:r>
              <a:rPr lang="en" dirty="0"/>
              <a:t> for fiscal year (FY) 2022 MOEquity determinations.</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8"/>
          <p:cNvSpPr txBox="1">
            <a:spLocks noGrp="1"/>
          </p:cNvSpPr>
          <p:nvPr>
            <p:ph type="title"/>
          </p:nvPr>
        </p:nvSpPr>
        <p:spPr>
          <a:xfrm>
            <a:off x="628650" y="1848975"/>
            <a:ext cx="7886700" cy="8721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dirty="0"/>
              <a:t>2. District MOEquity Requirements</a:t>
            </a:r>
            <a:endParaRPr dirty="0"/>
          </a:p>
        </p:txBody>
      </p:sp>
      <p:sp>
        <p:nvSpPr>
          <p:cNvPr id="177" name="Google Shape;177;p28"/>
          <p:cNvSpPr txBox="1">
            <a:spLocks noGrp="1"/>
          </p:cNvSpPr>
          <p:nvPr>
            <p:ph type="body" idx="1"/>
          </p:nvPr>
        </p:nvSpPr>
        <p:spPr>
          <a:xfrm>
            <a:off x="628650" y="2645226"/>
            <a:ext cx="7886700" cy="567600"/>
          </a:xfrm>
          <a:prstGeom prst="rect">
            <a:avLst/>
          </a:prstGeom>
        </p:spPr>
        <p:txBody>
          <a:bodyPr spcFirstLastPara="1" wrap="square" lIns="68575" tIns="34275" rIns="68575" bIns="34275" anchor="t" anchorCtr="0">
            <a:normAutofit lnSpcReduction="10000"/>
          </a:bodyPr>
          <a:lstStyle/>
          <a:p>
            <a:pPr marL="0" lvl="0" indent="0" algn="l" rtl="0">
              <a:spcBef>
                <a:spcPts val="0"/>
              </a:spcBef>
              <a:spcAft>
                <a:spcPts val="0"/>
              </a:spcAft>
              <a:buSzPts val="1018"/>
              <a:buNone/>
            </a:pPr>
            <a:r>
              <a:rPr lang="en" dirty="0"/>
              <a:t>MOEquity Overview | High Poverty Schools: Definition, Identification, Fiscal Equity, and Staffing Equity</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9"/>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MOEquity: Overview</a:t>
            </a:r>
            <a:endParaRPr dirty="0"/>
          </a:p>
        </p:txBody>
      </p:sp>
      <p:sp>
        <p:nvSpPr>
          <p:cNvPr id="183" name="Google Shape;183;p29"/>
          <p:cNvSpPr txBox="1">
            <a:spLocks noGrp="1"/>
          </p:cNvSpPr>
          <p:nvPr>
            <p:ph type="body" idx="1"/>
          </p:nvPr>
        </p:nvSpPr>
        <p:spPr>
          <a:xfrm>
            <a:off x="2816350" y="377200"/>
            <a:ext cx="6099000" cy="43728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dirty="0"/>
              <a:t>MOEquity seeks to ensure that a district does not disproportionately reduce:</a:t>
            </a:r>
            <a:endParaRPr dirty="0"/>
          </a:p>
          <a:p>
            <a:pPr marL="457200" lvl="0" indent="-355600" algn="l" rtl="0">
              <a:spcBef>
                <a:spcPts val="500"/>
              </a:spcBef>
              <a:spcAft>
                <a:spcPts val="0"/>
              </a:spcAft>
              <a:buSzPts val="2000"/>
              <a:buChar char="●"/>
            </a:pPr>
            <a:r>
              <a:rPr lang="en" dirty="0"/>
              <a:t>State and local per-pupil funding in its high-poverty schools.</a:t>
            </a:r>
            <a:endParaRPr dirty="0"/>
          </a:p>
          <a:p>
            <a:pPr marL="457200" lvl="0" indent="-355600" algn="l" rtl="0">
              <a:spcBef>
                <a:spcPts val="500"/>
              </a:spcBef>
              <a:spcAft>
                <a:spcPts val="0"/>
              </a:spcAft>
              <a:buSzPts val="2000"/>
              <a:buChar char="●"/>
            </a:pPr>
            <a:r>
              <a:rPr lang="en" dirty="0"/>
              <a:t>The number of full-time equivalent (FTE) staff per pupil in its high-poverty schools.</a:t>
            </a:r>
            <a:endParaRPr dirty="0"/>
          </a:p>
          <a:p>
            <a:pPr marL="0" lvl="0" indent="0" algn="l" rtl="0">
              <a:spcBef>
                <a:spcPts val="500"/>
              </a:spcBef>
              <a:spcAft>
                <a:spcPts val="0"/>
              </a:spcAft>
              <a:buNone/>
            </a:pPr>
            <a:endParaRPr dirty="0"/>
          </a:p>
          <a:p>
            <a:pPr marL="0" lvl="0" indent="0" algn="l" rtl="0">
              <a:spcBef>
                <a:spcPts val="500"/>
              </a:spcBef>
              <a:spcAft>
                <a:spcPts val="0"/>
              </a:spcAft>
              <a:buNone/>
            </a:pPr>
            <a:r>
              <a:rPr lang="en" dirty="0"/>
              <a:t>The district must:</a:t>
            </a:r>
            <a:endParaRPr dirty="0"/>
          </a:p>
          <a:p>
            <a:pPr marL="457200" lvl="0" indent="-355600" algn="l" rtl="0">
              <a:spcBef>
                <a:spcPts val="500"/>
              </a:spcBef>
              <a:spcAft>
                <a:spcPts val="0"/>
              </a:spcAft>
              <a:buSzPts val="2000"/>
              <a:buChar char="●"/>
            </a:pPr>
            <a:r>
              <a:rPr lang="en" dirty="0"/>
              <a:t>Unless qualifying for an exception, maintain MOEquity in both:</a:t>
            </a:r>
            <a:endParaRPr dirty="0"/>
          </a:p>
          <a:p>
            <a:pPr marL="914400" lvl="1" indent="-323850" algn="l" rtl="0">
              <a:spcBef>
                <a:spcPts val="500"/>
              </a:spcBef>
              <a:spcAft>
                <a:spcPts val="0"/>
              </a:spcAft>
              <a:buSzPts val="1500"/>
              <a:buChar char="○"/>
            </a:pPr>
            <a:r>
              <a:rPr lang="en" dirty="0"/>
              <a:t>FY 2022 (or school year [SY] 2021-2022) and </a:t>
            </a:r>
            <a:endParaRPr dirty="0"/>
          </a:p>
          <a:p>
            <a:pPr marL="914400" lvl="1" indent="-323850" algn="l" rtl="0">
              <a:spcBef>
                <a:spcPts val="500"/>
              </a:spcBef>
              <a:spcAft>
                <a:spcPts val="0"/>
              </a:spcAft>
              <a:buSzPts val="1500"/>
              <a:buChar char="○"/>
            </a:pPr>
            <a:r>
              <a:rPr lang="en" dirty="0"/>
              <a:t>FY 2023 (or SY 2022-2023).</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30"/>
          <p:cNvSpPr txBox="1">
            <a:spLocks noGrp="1"/>
          </p:cNvSpPr>
          <p:nvPr>
            <p:ph type="title"/>
          </p:nvPr>
        </p:nvSpPr>
        <p:spPr>
          <a:xfrm>
            <a:off x="228609" y="75166"/>
            <a:ext cx="8686800" cy="730200"/>
          </a:xfrm>
          <a:prstGeom prst="rect">
            <a:avLst/>
          </a:prstGeom>
        </p:spPr>
        <p:txBody>
          <a:bodyPr spcFirstLastPara="1" wrap="square" lIns="68575" tIns="34275" rIns="68575" bIns="34275" anchor="ctr" anchorCtr="0">
            <a:normAutofit/>
          </a:bodyPr>
          <a:lstStyle/>
          <a:p>
            <a:pPr marL="0" lvl="0" indent="0" algn="ctr" rtl="0">
              <a:spcBef>
                <a:spcPts val="500"/>
              </a:spcBef>
              <a:spcAft>
                <a:spcPts val="0"/>
              </a:spcAft>
              <a:buNone/>
            </a:pPr>
            <a:r>
              <a:rPr lang="en" dirty="0"/>
              <a:t>High-Poverty Schools Definition</a:t>
            </a:r>
            <a:endParaRPr dirty="0"/>
          </a:p>
        </p:txBody>
      </p:sp>
      <p:sp>
        <p:nvSpPr>
          <p:cNvPr id="189" name="Google Shape;189;p30"/>
          <p:cNvSpPr txBox="1">
            <a:spLocks noGrp="1"/>
          </p:cNvSpPr>
          <p:nvPr>
            <p:ph type="body" idx="1"/>
          </p:nvPr>
        </p:nvSpPr>
        <p:spPr>
          <a:xfrm>
            <a:off x="2219100" y="1593250"/>
            <a:ext cx="4705800" cy="2678100"/>
          </a:xfrm>
          <a:prstGeom prst="rect">
            <a:avLst/>
          </a:prstGeom>
        </p:spPr>
        <p:txBody>
          <a:bodyPr spcFirstLastPara="1" wrap="square" lIns="91425" tIns="91425" rIns="91425" bIns="91425" anchor="t" anchorCtr="0">
            <a:spAutoFit/>
          </a:bodyPr>
          <a:lstStyle/>
          <a:p>
            <a:pPr marL="0" lvl="0" indent="0" algn="ctr" rtl="0">
              <a:spcBef>
                <a:spcPts val="600"/>
              </a:spcBef>
              <a:spcAft>
                <a:spcPts val="0"/>
              </a:spcAft>
              <a:buNone/>
            </a:pPr>
            <a:r>
              <a:rPr lang="en" dirty="0"/>
              <a:t>High-poverty schools are schools in the highest quartile of the district’s schools, based on the school’s percentage of economically disadvantaged students.</a:t>
            </a:r>
            <a:endParaRPr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1"/>
          <p:cNvSpPr txBox="1">
            <a:spLocks noGrp="1"/>
          </p:cNvSpPr>
          <p:nvPr>
            <p:ph type="title"/>
          </p:nvPr>
        </p:nvSpPr>
        <p:spPr>
          <a:xfrm>
            <a:off x="228600" y="377200"/>
            <a:ext cx="2103000" cy="4372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High-Poverty Schools: Identification</a:t>
            </a:r>
            <a:endParaRPr dirty="0"/>
          </a:p>
        </p:txBody>
      </p:sp>
      <p:sp>
        <p:nvSpPr>
          <p:cNvPr id="195" name="Google Shape;195;p31"/>
          <p:cNvSpPr txBox="1">
            <a:spLocks noGrp="1"/>
          </p:cNvSpPr>
          <p:nvPr>
            <p:ph type="body" idx="1"/>
          </p:nvPr>
        </p:nvSpPr>
        <p:spPr>
          <a:xfrm>
            <a:off x="2816350" y="377200"/>
            <a:ext cx="6099000" cy="4392300"/>
          </a:xfrm>
          <a:prstGeom prst="rect">
            <a:avLst/>
          </a:prstGeom>
        </p:spPr>
        <p:txBody>
          <a:bodyPr spcFirstLastPara="1" wrap="square" lIns="91425" tIns="91425" rIns="91425" bIns="91425" anchor="t" anchorCtr="0">
            <a:noAutofit/>
          </a:bodyPr>
          <a:lstStyle/>
          <a:p>
            <a:pPr marL="0" lvl="0" indent="0" algn="l" rtl="0">
              <a:spcBef>
                <a:spcPts val="500"/>
              </a:spcBef>
              <a:spcAft>
                <a:spcPts val="0"/>
              </a:spcAft>
              <a:buNone/>
            </a:pPr>
            <a:r>
              <a:rPr lang="en" dirty="0"/>
              <a:t>A district determines its high-poverty schools using the following process: </a:t>
            </a:r>
            <a:endParaRPr dirty="0"/>
          </a:p>
          <a:p>
            <a:pPr marL="457200" lvl="0" indent="-355600" algn="l" rtl="0">
              <a:spcBef>
                <a:spcPts val="500"/>
              </a:spcBef>
              <a:spcAft>
                <a:spcPts val="0"/>
              </a:spcAft>
              <a:buSzPts val="2000"/>
              <a:buAutoNum type="arabicPeriod"/>
            </a:pPr>
            <a:r>
              <a:rPr lang="en" dirty="0"/>
              <a:t>Rank each school within the district by its percentage of economically disadvantaged students, from highest to lowest.</a:t>
            </a:r>
            <a:endParaRPr dirty="0"/>
          </a:p>
          <a:p>
            <a:pPr marL="457200" lvl="0" indent="-355600" algn="l" rtl="0">
              <a:spcBef>
                <a:spcPts val="500"/>
              </a:spcBef>
              <a:spcAft>
                <a:spcPts val="0"/>
              </a:spcAft>
              <a:buSzPts val="2000"/>
              <a:buAutoNum type="arabicPeriod"/>
            </a:pPr>
            <a:r>
              <a:rPr lang="en" dirty="0"/>
              <a:t>Divide the total number of schools by 4 to determine quartiles (always round UP to the nearest whole number, if applicable).</a:t>
            </a:r>
            <a:endParaRPr dirty="0"/>
          </a:p>
          <a:p>
            <a:pPr marL="914400" lvl="1" indent="-323850" algn="l" rtl="0">
              <a:spcBef>
                <a:spcPts val="500"/>
              </a:spcBef>
              <a:spcAft>
                <a:spcPts val="0"/>
              </a:spcAft>
              <a:buSzPts val="1500"/>
              <a:buChar char="○"/>
            </a:pPr>
            <a:r>
              <a:rPr lang="en" dirty="0"/>
              <a:t>This rounded number is the number of schools the district must identify as high-poverty.</a:t>
            </a:r>
            <a:endParaRPr dirty="0"/>
          </a:p>
          <a:p>
            <a:pPr marL="457200" lvl="0" indent="-355600" algn="l" rtl="0">
              <a:spcBef>
                <a:spcPts val="500"/>
              </a:spcBef>
              <a:spcAft>
                <a:spcPts val="0"/>
              </a:spcAft>
              <a:buSzPts val="2000"/>
              <a:buAutoNum type="arabicPeriod"/>
            </a:pPr>
            <a:r>
              <a:rPr lang="en" dirty="0"/>
              <a:t>Identify the schools in the highest quartile.</a:t>
            </a:r>
            <a:endParaRPr dirty="0"/>
          </a:p>
        </p:txBody>
      </p:sp>
    </p:spTree>
  </p:cSld>
  <p:clrMapOvr>
    <a:masterClrMapping/>
  </p:clrMapOvr>
</p:sld>
</file>

<file path=ppt/theme/theme1.xml><?xml version="1.0" encoding="utf-8"?>
<a:theme xmlns:a="http://schemas.openxmlformats.org/drawingml/2006/main" name="IDOE Dark Blue Template (Updated 07-21-21)">
  <a:themeElements>
    <a:clrScheme name="IDE Colors">
      <a:dk1>
        <a:srgbClr val="012A56"/>
      </a:dk1>
      <a:lt1>
        <a:srgbClr val="FFFFFF"/>
      </a:lt1>
      <a:dk2>
        <a:srgbClr val="00457A"/>
      </a:dk2>
      <a:lt2>
        <a:srgbClr val="CCCCCC"/>
      </a:lt2>
      <a:accent1>
        <a:srgbClr val="012A56"/>
      </a:accent1>
      <a:accent2>
        <a:srgbClr val="2C618B"/>
      </a:accent2>
      <a:accent3>
        <a:srgbClr val="48658F"/>
      </a:accent3>
      <a:accent4>
        <a:srgbClr val="3D85C6"/>
      </a:accent4>
      <a:accent5>
        <a:srgbClr val="6FA8DC"/>
      </a:accent5>
      <a:accent6>
        <a:srgbClr val="C0C0C0"/>
      </a:accent6>
      <a:hlink>
        <a:srgbClr val="0000FF"/>
      </a:hlink>
      <a:folHlink>
        <a:srgbClr val="00457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1313</Words>
  <Application>Microsoft Macintosh PowerPoint</Application>
  <PresentationFormat>On-screen Show (16:9)</PresentationFormat>
  <Paragraphs>201</Paragraphs>
  <Slides>18</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Courier New</vt:lpstr>
      <vt:lpstr>Noto Sans Symbols</vt:lpstr>
      <vt:lpstr>Arial</vt:lpstr>
      <vt:lpstr>Roboto</vt:lpstr>
      <vt:lpstr>IDOE Dark Blue Template (Updated 07-21-21)</vt:lpstr>
      <vt:lpstr>American Rescue Plan  Maintenance of Equity Requirements</vt:lpstr>
      <vt:lpstr>Agenda</vt:lpstr>
      <vt:lpstr>1. Introduction</vt:lpstr>
      <vt:lpstr>Introduction and Purpose</vt:lpstr>
      <vt:lpstr>Guidance and Updates to MOEquity Requirements</vt:lpstr>
      <vt:lpstr>2. District MOEquity Requirements</vt:lpstr>
      <vt:lpstr>MOEquity: Overview</vt:lpstr>
      <vt:lpstr>High-Poverty Schools Definition</vt:lpstr>
      <vt:lpstr>High-Poverty Schools: Identification</vt:lpstr>
      <vt:lpstr>Options for Determining High-Poverty Schools</vt:lpstr>
      <vt:lpstr>High-Poverty Schools: Fiscal Equity</vt:lpstr>
      <vt:lpstr>High Poverty Schools: Fiscal Equity Determination</vt:lpstr>
      <vt:lpstr>High-Poverty Schools: Staffing Equity</vt:lpstr>
      <vt:lpstr>High-Poverty Schools: Staffing Equity Determination</vt:lpstr>
      <vt:lpstr>3. MOEquity Exception Criteria</vt:lpstr>
      <vt:lpstr>Exception Criteria: Automatic Exceptions</vt:lpstr>
      <vt:lpstr>Exception Criteria: Requests for Exceptional or Uncontrollable Circumstances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Rescue Plan  Maintenance of Equity Requirements</dc:title>
  <cp:lastModifiedBy>Hannah Walsh-West</cp:lastModifiedBy>
  <cp:revision>1</cp:revision>
  <dcterms:modified xsi:type="dcterms:W3CDTF">2021-10-25T20:18:10Z</dcterms:modified>
</cp:coreProperties>
</file>