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rriweather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33" autoAdjust="0"/>
  </p:normalViewPr>
  <p:slideViewPr>
    <p:cSldViewPr snapToGrid="0">
      <p:cViewPr varScale="1">
        <p:scale>
          <a:sx n="126" d="100"/>
          <a:sy n="126" d="100"/>
        </p:scale>
        <p:origin x="11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7adf31d11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7adf31d11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7adf31d11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7adf31d11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7adf31d11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7adf31d11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7adf31d1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7adf31d11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7adf31d1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7adf31d1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7adf31d11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7adf31d11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7adf31d1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7adf31d1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powerdms.com/IVRS/documents/15214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.powerdms.com/IVRS/documents/1267377" TargetMode="External"/><Relationship Id="rId4" Type="http://schemas.openxmlformats.org/officeDocument/2006/relationships/hyperlink" Target="https://educateiowa.gov/documents/secondary-transition/2021/06/memorandum-agreement-between-iowa-department-blind-and-iow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vrs.iowa.gov/high-school-students/transition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DwB02PS3c-Sodn5klp4TQkdmf3gDmzgdDrFeKOHAMs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sites/files/ed/documents/DE_LEA_IDB_IVRS%20Collaboration%20Frequently%20Asked%20Questions%20%28FAQ%2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7143750" y="4484075"/>
            <a:ext cx="174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Fall, 2021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545500"/>
            <a:ext cx="5682900" cy="13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Jamie Phipps, Iowa Department for the Blind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Kirsten Lane, Iowa Department of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Jackson, Iowa Vocational Rehabilitation Services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School Plan Training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1439750" y="1857375"/>
            <a:ext cx="6594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Review MOAs 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Review Local School Plan Template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Review Local School Plan Implementation Guide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Local School Plan Survey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Wrap up/Questions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 a Local School Plan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WIOA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Common goals/outcomes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Overlap in services/work 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(Memorandum of Agreement) </a:t>
            </a:r>
            <a:endParaRPr sz="20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644675" y="4569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Supports collaboration 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Defines responsibilities 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Minimize duplication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MOA between IVRS and IDOE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MOA between IDB and IDOE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MOA between IVRS and IDB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School Plan</a:t>
            </a:r>
            <a:r>
              <a:rPr lang="en" sz="2000"/>
              <a:t> </a:t>
            </a:r>
            <a:endParaRPr sz="200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644675" y="4569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Local School Plan</a:t>
            </a: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outlines the partners’ responsibilities 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Describes how partners will collaborate and implement the MoA and WIOA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Assists with identifying gaps in services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Completed plans are due by November 1st each year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School Plan Implementation Guide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Local School Plan Implementation Guide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School Plan Survey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644675" y="4569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Opens February 1st and closes March 15th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 our team have all of the necessary members at the table for this process?  If not, who was missing from your team? 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have transition services for students with disabilities improved as a result of the local school planning process?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gaps in service delivery caused challenges for your team?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 you have any additional comments about the local school planning process?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 Up/Questions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644675" y="4569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DE/LEA/IDB/IVRS Collaboration FAQ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On-screen Show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</vt:lpstr>
      <vt:lpstr>Merriweather</vt:lpstr>
      <vt:lpstr>Arial</vt:lpstr>
      <vt:lpstr>Calibri</vt:lpstr>
      <vt:lpstr>Paradigm</vt:lpstr>
      <vt:lpstr>Local School Plan Training </vt:lpstr>
      <vt:lpstr>Agenda</vt:lpstr>
      <vt:lpstr>Introduction</vt:lpstr>
      <vt:lpstr>  MOAs (Memorandum of Agreement) </vt:lpstr>
      <vt:lpstr> Local School Plan </vt:lpstr>
      <vt:lpstr> Local School Plan Implementation Guide</vt:lpstr>
      <vt:lpstr>  Local School Plan Survey</vt:lpstr>
      <vt:lpstr>  Wrap Up/Questions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School Plan Training </dc:title>
  <dc:creator>Turner, Celina [IDOE]</dc:creator>
  <cp:lastModifiedBy>Turner, Celina [IDOE]</cp:lastModifiedBy>
  <cp:revision>1</cp:revision>
  <dcterms:modified xsi:type="dcterms:W3CDTF">2021-09-22T21:22:48Z</dcterms:modified>
</cp:coreProperties>
</file>