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9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A7A393-99AB-444E-AD59-C5F7B699CD8B}" v="6" dt="2021-07-24T10:48:09.758"/>
  </p1510:revLst>
</p1510:revInfo>
</file>

<file path=ppt/tableStyles.xml><?xml version="1.0" encoding="utf-8"?>
<a:tblStyleLst xmlns:a="http://schemas.openxmlformats.org/drawingml/2006/main" def="{793D81CF-94F2-401A-BA57-92F5A7B2D0C5}">
  <a:tblStyle styleId="{C0CECC18-391A-4731-B6C4-19844F8AB1DF}" styleName="Table_0">
    <a:wholeTbl>
      <a:tcTxStyle b="off" i="off">
        <a:font>
          <a:latin typeface="Segoe UI"/>
          <a:ea typeface="Segoe UI"/>
          <a:cs typeface="Segoe UI"/>
        </a:font>
        <a:schemeClr val="dk1"/>
      </a:tcTxStyle>
      <a:tcStyle>
        <a:tcBdr>
          <a:left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  <a:tcStyle>
        <a:tcBdr>
          <a:top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bottom>
        </a:tcBdr>
      </a:tcStyle>
    </a:band1H>
    <a:band2H>
      <a:tcTxStyle b="off" i="off"/>
      <a:tcStyle>
        <a:tcBdr/>
      </a:tcStyle>
    </a:band2H>
    <a:band1V>
      <a:tcTxStyle b="off" i="off"/>
      <a:tcStyle>
        <a:tcBdr>
          <a:left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right>
        </a:tcBdr>
      </a:tcStyle>
    </a:band1V>
    <a:band2V>
      <a:tcTxStyle b="off" i="off"/>
      <a:tcStyle>
        <a:tcBdr>
          <a:left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right>
        </a:tcBdr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508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top>
        </a:tcBdr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Segoe UI"/>
          <a:ea typeface="Segoe UI"/>
          <a:cs typeface="Segoe UI"/>
        </a:font>
        <a:schemeClr val="lt1"/>
      </a:tcTxStyle>
      <a:tcStyle>
        <a:tcBdr/>
        <a:fill>
          <a:solidFill>
            <a:schemeClr val="accent3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14035F17-D44C-4F51-9C06-BA47E67DCB5F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E85B0135-EA66-4935-B9CF-823032201619}" styleName="Table_2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65"/>
    <p:restoredTop sz="94720"/>
  </p:normalViewPr>
  <p:slideViewPr>
    <p:cSldViewPr snapToGrid="0">
      <p:cViewPr varScale="1">
        <p:scale>
          <a:sx n="84" d="100"/>
          <a:sy n="84" d="100"/>
        </p:scale>
        <p:origin x="280" y="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e5ba63808a_0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e5ba63808a_0_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e2db0474ff_0_2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e2db0474ff_0_2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e5e1a37b67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" name="Google Shape;213;ge5e1a37b67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e5e1a37b67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e5e1a37b67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e5d89ea10f_1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Google Shape;225;ge5d89ea10f_1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e2db0474ff_0_2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e2db0474ff_0_2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e5e1a37b67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e5e1a37b67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e2db0474ff_0_1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e2db0474ff_0_1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e5ba63808a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e5ba63808a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e5ba63808a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e5ba63808a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e5ba63808a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e5ba63808a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e5ba63808a_0_1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e5ba63808a_0_1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e5ba63808a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e5ba63808a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SSA Title Slide">
  <p:cSld name="ESSA 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517500" y="385103"/>
            <a:ext cx="8626500" cy="37137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1" name="Google Shape;11;p2"/>
          <p:cNvGraphicFramePr/>
          <p:nvPr/>
        </p:nvGraphicFramePr>
        <p:xfrm>
          <a:off x="-2" y="-46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{C0CECC18-391A-4731-B6C4-19844F8AB1DF}</a:tableStyleId>
              </a:tblPr>
              <a:tblGrid>
                <a:gridCol w="176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439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600" marR="68600" marT="34300" marB="3430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6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600" marR="68600" marT="34300" marB="3430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69B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9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600" marR="68600" marT="34300" marB="3430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88E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81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600" marR="68600" marT="34300" marB="3430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B9E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6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600" marR="68600" marT="34300" marB="3430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5276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11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600" marR="68600" marT="34300" marB="3430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4865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72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600" marR="68600" marT="34300" marB="3430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EAE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543800" y="3780743"/>
            <a:ext cx="1126440" cy="114588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3" name="Google Shape;13;p2"/>
          <p:cNvGrpSpPr/>
          <p:nvPr/>
        </p:nvGrpSpPr>
        <p:grpSpPr>
          <a:xfrm>
            <a:off x="1122300" y="1411438"/>
            <a:ext cx="6899400" cy="1803706"/>
            <a:chOff x="1122300" y="1530758"/>
            <a:chExt cx="6899400" cy="2004118"/>
          </a:xfrm>
        </p:grpSpPr>
        <p:sp>
          <p:nvSpPr>
            <p:cNvPr id="14" name="Google Shape;14;p2"/>
            <p:cNvSpPr/>
            <p:nvPr/>
          </p:nvSpPr>
          <p:spPr>
            <a:xfrm>
              <a:off x="1122300" y="1530758"/>
              <a:ext cx="6899400" cy="16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50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Every Student Succeeds Act</a:t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1122300" y="3026976"/>
              <a:ext cx="6225300" cy="507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700" b="0" i="0" u="none" strike="noStrike" cap="none">
                  <a:solidFill>
                    <a:srgbClr val="FDE263"/>
                  </a:solidFill>
                  <a:latin typeface="Arial"/>
                  <a:ea typeface="Arial"/>
                  <a:cs typeface="Arial"/>
                  <a:sym typeface="Arial"/>
                </a:rPr>
                <a:t>in Iowa</a:t>
              </a:r>
              <a:endParaRPr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517500" y="4225978"/>
            <a:ext cx="6830100" cy="70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igure/Table with Caption">
  <p:cSld name="Figure/Table with Caption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17559" y="-2242"/>
            <a:ext cx="3537300" cy="514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1"/>
          <p:cNvSpPr txBox="1">
            <a:spLocks noGrp="1"/>
          </p:cNvSpPr>
          <p:nvPr>
            <p:ph type="title"/>
          </p:nvPr>
        </p:nvSpPr>
        <p:spPr>
          <a:xfrm>
            <a:off x="228600" y="377200"/>
            <a:ext cx="3045000" cy="9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i="0" u="none" strike="noStrike" cap="none">
                <a:solidFill>
                  <a:srgbClr val="FFFFFF"/>
                </a:solidFill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1400" i="0" u="none" strike="noStrike" cap="none">
                <a:solidFill>
                  <a:srgbClr val="FFFFFF"/>
                </a:solidFill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1400" i="0" u="none" strike="noStrike" cap="none">
                <a:solidFill>
                  <a:srgbClr val="FFFFFF"/>
                </a:solidFill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1400" i="0" u="none" strike="noStrike" cap="none">
                <a:solidFill>
                  <a:srgbClr val="FFFFFF"/>
                </a:solidFill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1400" i="0" u="none" strike="noStrike" cap="none">
                <a:solidFill>
                  <a:srgbClr val="FFFFFF"/>
                </a:solidFill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1400" i="0" u="none" strike="noStrike" cap="none">
                <a:solidFill>
                  <a:srgbClr val="FFFFFF"/>
                </a:solidFill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1400" i="0" u="none" strike="noStrike" cap="none">
                <a:solidFill>
                  <a:srgbClr val="FFFFFF"/>
                </a:solidFill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1400" i="0" u="none" strike="noStrike" cap="none">
                <a:solidFill>
                  <a:srgbClr val="FFFFFF"/>
                </a:solidFill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1400" i="0" u="none" strike="noStrike" cap="none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body" idx="1"/>
          </p:nvPr>
        </p:nvSpPr>
        <p:spPr>
          <a:xfrm>
            <a:off x="228600" y="1552225"/>
            <a:ext cx="3045000" cy="320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 sz="1400" i="0" u="none" strike="noStrike" cap="none">
                <a:solidFill>
                  <a:schemeClr val="lt1"/>
                </a:solidFill>
              </a:defRPr>
            </a:lvl1pPr>
            <a:lvl2pPr marL="914400" marR="0" lvl="1" indent="-3111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300"/>
              <a:buChar char="○"/>
              <a:defRPr sz="1300" i="0" u="none" strike="noStrike" cap="none">
                <a:solidFill>
                  <a:schemeClr val="lt1"/>
                </a:solidFill>
              </a:defRPr>
            </a:lvl2pPr>
            <a:lvl3pPr marL="1371600" marR="0" lvl="2" indent="-2984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 sz="1100" i="0" u="none" strike="noStrike" cap="none">
                <a:solidFill>
                  <a:schemeClr val="lt1"/>
                </a:solidFill>
              </a:defRPr>
            </a:lvl3pPr>
            <a:lvl4pPr marL="1828800" marR="0" lvl="3" indent="-2857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Char char="●"/>
              <a:defRPr sz="900" i="0" u="none" strike="noStrike" cap="none">
                <a:solidFill>
                  <a:schemeClr val="lt1"/>
                </a:solidFill>
              </a:defRPr>
            </a:lvl4pPr>
            <a:lvl5pPr marL="2286000" marR="0" lvl="4" indent="-2857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Char char="○"/>
              <a:defRPr sz="900" i="0" u="none" strike="noStrike" cap="none">
                <a:solidFill>
                  <a:schemeClr val="lt1"/>
                </a:solidFill>
              </a:defRPr>
            </a:lvl5pPr>
            <a:lvl6pPr marL="2743200" marR="0" lvl="5" indent="-2857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Char char="■"/>
              <a:defRPr sz="900" i="0" u="none" strike="noStrike" cap="none">
                <a:solidFill>
                  <a:schemeClr val="lt1"/>
                </a:solidFill>
              </a:defRPr>
            </a:lvl6pPr>
            <a:lvl7pPr marL="3200400" marR="0" lvl="6" indent="-2857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Char char="●"/>
              <a:defRPr sz="900" i="0" u="none" strike="noStrike" cap="none">
                <a:solidFill>
                  <a:schemeClr val="lt1"/>
                </a:solidFill>
              </a:defRPr>
            </a:lvl7pPr>
            <a:lvl8pPr marL="3657600" marR="0" lvl="7" indent="-2857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Char char="○"/>
              <a:defRPr sz="900" i="0" u="none" strike="noStrike" cap="none">
                <a:solidFill>
                  <a:schemeClr val="lt1"/>
                </a:solidFill>
              </a:defRPr>
            </a:lvl8pPr>
            <a:lvl9pPr marL="4114800" marR="0" lvl="8" indent="-2857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Char char="■"/>
              <a:defRPr sz="900" i="0" u="none" strike="noStrike" cap="none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2062">
          <p15:clr>
            <a:srgbClr val="FA7B17"/>
          </p15:clr>
        </p15:guide>
        <p15:guide id="2" pos="144">
          <p15:clr>
            <a:srgbClr val="FA7B17"/>
          </p15:clr>
        </p15:guide>
        <p15:guide id="3" pos="2352">
          <p15:clr>
            <a:srgbClr val="FA7B17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 half">
  <p:cSld name="TITLE_AND_BODY_1_1_1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/>
          <p:nvPr/>
        </p:nvSpPr>
        <p:spPr>
          <a:xfrm>
            <a:off x="4574903" y="0"/>
            <a:ext cx="113100" cy="5143500"/>
          </a:xfrm>
          <a:prstGeom prst="rect">
            <a:avLst/>
          </a:prstGeom>
          <a:gradFill>
            <a:gsLst>
              <a:gs pos="0">
                <a:srgbClr val="000014">
                  <a:alpha val="20000"/>
                </a:srgbClr>
              </a:gs>
              <a:gs pos="100000">
                <a:srgbClr val="000014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12"/>
          <p:cNvSpPr txBox="1">
            <a:spLocks noGrp="1"/>
          </p:cNvSpPr>
          <p:nvPr>
            <p:ph type="title"/>
          </p:nvPr>
        </p:nvSpPr>
        <p:spPr>
          <a:xfrm>
            <a:off x="511425" y="373761"/>
            <a:ext cx="3517200" cy="117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57A"/>
              </a:buClr>
              <a:buSzPts val="2400"/>
              <a:buNone/>
              <a:defRPr sz="2400" i="0" u="none" strike="noStrike" cap="none">
                <a:solidFill>
                  <a:srgbClr val="00457A"/>
                </a:solidFill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Font typeface="Roboto"/>
              <a:buNone/>
              <a:defRPr sz="2400" b="0" i="0" u="none" strike="noStrike" cap="none">
                <a:solidFill>
                  <a:srgbClr val="F6703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Font typeface="Roboto"/>
              <a:buNone/>
              <a:defRPr sz="2400" b="0" i="0" u="none" strike="noStrike" cap="none">
                <a:solidFill>
                  <a:srgbClr val="F6703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Font typeface="Roboto"/>
              <a:buNone/>
              <a:defRPr sz="2400" b="0" i="0" u="none" strike="noStrike" cap="none">
                <a:solidFill>
                  <a:srgbClr val="F6703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Font typeface="Roboto"/>
              <a:buNone/>
              <a:defRPr sz="2400" b="0" i="0" u="none" strike="noStrike" cap="none">
                <a:solidFill>
                  <a:srgbClr val="F6703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Font typeface="Roboto"/>
              <a:buNone/>
              <a:defRPr sz="2400" b="0" i="0" u="none" strike="noStrike" cap="none">
                <a:solidFill>
                  <a:srgbClr val="F6703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Font typeface="Roboto"/>
              <a:buNone/>
              <a:defRPr sz="2400" b="0" i="0" u="none" strike="noStrike" cap="none">
                <a:solidFill>
                  <a:srgbClr val="F6703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Font typeface="Roboto"/>
              <a:buNone/>
              <a:defRPr sz="2400" b="0" i="0" u="none" strike="noStrike" cap="none">
                <a:solidFill>
                  <a:srgbClr val="F6703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400"/>
              <a:buFont typeface="Roboto"/>
              <a:buNone/>
              <a:defRPr sz="2400" b="0" i="0" u="none" strike="noStrike" cap="none">
                <a:solidFill>
                  <a:srgbClr val="F6703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63" name="Google Shape;63;p12"/>
          <p:cNvSpPr txBox="1">
            <a:spLocks noGrp="1"/>
          </p:cNvSpPr>
          <p:nvPr>
            <p:ph type="sldNum" idx="12"/>
          </p:nvPr>
        </p:nvSpPr>
        <p:spPr>
          <a:xfrm>
            <a:off x="8556785" y="474985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4" name="Google Shape;64;p12"/>
          <p:cNvSpPr txBox="1">
            <a:spLocks noGrp="1"/>
          </p:cNvSpPr>
          <p:nvPr>
            <p:ph type="body" idx="1"/>
          </p:nvPr>
        </p:nvSpPr>
        <p:spPr>
          <a:xfrm>
            <a:off x="511425" y="1909550"/>
            <a:ext cx="3517200" cy="28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Char char="●"/>
              <a:defRPr sz="1400" i="0" u="none" strike="noStrike" cap="none">
                <a:solidFill>
                  <a:srgbClr val="434343"/>
                </a:solidFill>
              </a:defRPr>
            </a:lvl1pPr>
            <a:lvl2pPr marL="914400" marR="0" lvl="1" indent="-30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○"/>
              <a:defRPr sz="1200" i="0" u="none" strike="noStrike" cap="none">
                <a:solidFill>
                  <a:srgbClr val="434343"/>
                </a:solidFill>
              </a:defRPr>
            </a:lvl2pPr>
            <a:lvl3pPr marL="1371600" marR="0" lvl="2" indent="-30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■"/>
              <a:defRPr sz="1200" i="0" u="none" strike="noStrike" cap="none">
                <a:solidFill>
                  <a:srgbClr val="434343"/>
                </a:solidFill>
              </a:defRPr>
            </a:lvl3pPr>
            <a:lvl4pPr marL="1828800" marR="0" lvl="3" indent="-30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●"/>
              <a:defRPr sz="1200" i="0" u="none" strike="noStrike" cap="none">
                <a:solidFill>
                  <a:srgbClr val="434343"/>
                </a:solidFill>
              </a:defRPr>
            </a:lvl4pPr>
            <a:lvl5pPr marL="2286000" marR="0" lvl="4" indent="-30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○"/>
              <a:defRPr sz="1200" i="0" u="none" strike="noStrike" cap="none">
                <a:solidFill>
                  <a:srgbClr val="434343"/>
                </a:solidFill>
              </a:defRPr>
            </a:lvl5pPr>
            <a:lvl6pPr marL="2743200" marR="0" lvl="5" indent="-30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■"/>
              <a:defRPr sz="1200" i="0" u="none" strike="noStrike" cap="none">
                <a:solidFill>
                  <a:srgbClr val="434343"/>
                </a:solidFill>
              </a:defRPr>
            </a:lvl6pPr>
            <a:lvl7pPr marL="3200400" marR="0" lvl="6" indent="-30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●"/>
              <a:defRPr sz="1200" i="0" u="none" strike="noStrike" cap="none">
                <a:solidFill>
                  <a:srgbClr val="434343"/>
                </a:solidFill>
              </a:defRPr>
            </a:lvl7pPr>
            <a:lvl8pPr marL="3657600" marR="0" lvl="7" indent="-30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○"/>
              <a:defRPr sz="1200" i="0" u="none" strike="noStrike" cap="none">
                <a:solidFill>
                  <a:srgbClr val="434343"/>
                </a:solidFill>
              </a:defRPr>
            </a:lvl8pPr>
            <a:lvl9pPr marL="4114800" marR="0" lvl="8" indent="-30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434343"/>
              </a:buClr>
              <a:buSzPts val="1200"/>
              <a:buChar char="■"/>
              <a:defRPr sz="1200" i="0" u="none" strike="noStrike" cap="none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pic>
        <p:nvPicPr>
          <p:cNvPr id="65" name="Google Shape;65;p12" descr="Student raising hand with pencil in hand"/>
          <p:cNvPicPr preferRelativeResize="0"/>
          <p:nvPr/>
        </p:nvPicPr>
        <p:blipFill rotWithShape="1">
          <a:blip r:embed="rId2">
            <a:alphaModFix/>
          </a:blip>
          <a:srcRect t="10071"/>
          <a:stretch/>
        </p:blipFill>
        <p:spPr>
          <a:xfrm>
            <a:off x="4574900" y="-2287"/>
            <a:ext cx="4575600" cy="51480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+ Topics">
  <p:cSld name="TITLE_ONLY_1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/>
          <p:nvPr/>
        </p:nvSpPr>
        <p:spPr>
          <a:xfrm>
            <a:off x="-32075" y="0"/>
            <a:ext cx="26229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13"/>
          <p:cNvSpPr txBox="1">
            <a:spLocks noGrp="1"/>
          </p:cNvSpPr>
          <p:nvPr>
            <p:ph type="title"/>
          </p:nvPr>
        </p:nvSpPr>
        <p:spPr>
          <a:xfrm>
            <a:off x="232225" y="380100"/>
            <a:ext cx="2094300" cy="438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body" idx="1"/>
          </p:nvPr>
        </p:nvSpPr>
        <p:spPr>
          <a:xfrm>
            <a:off x="2925375" y="380075"/>
            <a:ext cx="548700" cy="62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2300">
                <a:solidFill>
                  <a:schemeClr val="dk1"/>
                </a:solidFill>
              </a:defRPr>
            </a:lvl1pPr>
            <a:lvl2pPr marL="914400" lvl="1" indent="-3111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300"/>
              <a:buChar char="o"/>
              <a:defRPr/>
            </a:lvl2pPr>
            <a:lvl3pPr marL="1371600" lvl="2" indent="-3238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500"/>
              <a:buChar char="▪"/>
              <a:defRPr/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/>
            </a:lvl4pPr>
            <a:lvl5pPr marL="2286000" lvl="4" indent="-2857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00"/>
              <a:buChar char="o"/>
              <a:defRPr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body" idx="2"/>
          </p:nvPr>
        </p:nvSpPr>
        <p:spPr>
          <a:xfrm>
            <a:off x="3527534" y="385508"/>
            <a:ext cx="5155800" cy="622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>
                <a:solidFill>
                  <a:srgbClr val="FFFFFF"/>
                </a:solidFill>
              </a:defRPr>
            </a:lvl1pPr>
            <a:lvl2pPr marL="914400" lvl="1" indent="-3111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300"/>
              <a:buChar char="o"/>
              <a:defRPr>
                <a:solidFill>
                  <a:srgbClr val="FFFFFF"/>
                </a:solidFill>
              </a:defRPr>
            </a:lvl2pPr>
            <a:lvl3pPr marL="1371600" lvl="2" indent="-3238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500"/>
              <a:buChar char="▪"/>
              <a:defRPr>
                <a:solidFill>
                  <a:srgbClr val="FFFFFF"/>
                </a:solidFill>
              </a:defRPr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4pPr>
            <a:lvl5pPr marL="2286000" lvl="4" indent="-2857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900"/>
              <a:buChar char="o"/>
              <a:defRPr>
                <a:solidFill>
                  <a:srgbClr val="FFFFFF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body" idx="3"/>
          </p:nvPr>
        </p:nvSpPr>
        <p:spPr>
          <a:xfrm>
            <a:off x="2925375" y="1121701"/>
            <a:ext cx="548700" cy="62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2300"/>
            </a:lvl1pPr>
            <a:lvl2pPr marL="914400" lvl="1" indent="-3111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300"/>
              <a:buChar char="o"/>
              <a:defRPr/>
            </a:lvl2pPr>
            <a:lvl3pPr marL="1371600" lvl="2" indent="-3238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500"/>
              <a:buChar char="▪"/>
              <a:defRPr/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/>
            </a:lvl4pPr>
            <a:lvl5pPr marL="2286000" lvl="4" indent="-2857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00"/>
              <a:buChar char="o"/>
              <a:defRPr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3"/>
          <p:cNvSpPr txBox="1">
            <a:spLocks noGrp="1"/>
          </p:cNvSpPr>
          <p:nvPr>
            <p:ph type="body" idx="4"/>
          </p:nvPr>
        </p:nvSpPr>
        <p:spPr>
          <a:xfrm>
            <a:off x="3527534" y="1089770"/>
            <a:ext cx="5081100" cy="6693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>
                <a:solidFill>
                  <a:srgbClr val="FFFFFF"/>
                </a:solidFill>
              </a:defRPr>
            </a:lvl1pPr>
            <a:lvl2pPr marL="914400" lvl="1" indent="-3111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300"/>
              <a:buChar char="o"/>
              <a:defRPr>
                <a:solidFill>
                  <a:srgbClr val="FFFFFF"/>
                </a:solidFill>
              </a:defRPr>
            </a:lvl2pPr>
            <a:lvl3pPr marL="1371600" lvl="2" indent="-3238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500"/>
              <a:buChar char="▪"/>
              <a:defRPr>
                <a:solidFill>
                  <a:srgbClr val="FFFFFF"/>
                </a:solidFill>
              </a:defRPr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4pPr>
            <a:lvl5pPr marL="2286000" lvl="4" indent="-2857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900"/>
              <a:buChar char="o"/>
              <a:defRPr>
                <a:solidFill>
                  <a:srgbClr val="FFFFFF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body" idx="5"/>
          </p:nvPr>
        </p:nvSpPr>
        <p:spPr>
          <a:xfrm>
            <a:off x="2925375" y="1848314"/>
            <a:ext cx="548700" cy="6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2300">
                <a:solidFill>
                  <a:schemeClr val="accent2"/>
                </a:solidFill>
              </a:defRPr>
            </a:lvl1pPr>
            <a:lvl2pPr marL="914400" lvl="1" indent="-3111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300"/>
              <a:buChar char="o"/>
              <a:defRPr/>
            </a:lvl2pPr>
            <a:lvl3pPr marL="1371600" lvl="2" indent="-3238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500"/>
              <a:buChar char="▪"/>
              <a:defRPr/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/>
            </a:lvl4pPr>
            <a:lvl5pPr marL="2286000" lvl="4" indent="-2857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00"/>
              <a:buChar char="o"/>
              <a:defRPr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3"/>
          <p:cNvSpPr txBox="1">
            <a:spLocks noGrp="1"/>
          </p:cNvSpPr>
          <p:nvPr>
            <p:ph type="body" idx="6"/>
          </p:nvPr>
        </p:nvSpPr>
        <p:spPr>
          <a:xfrm>
            <a:off x="3527534" y="1840863"/>
            <a:ext cx="5029200" cy="6693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>
                <a:solidFill>
                  <a:srgbClr val="FFFFFF"/>
                </a:solidFill>
              </a:defRPr>
            </a:lvl1pPr>
            <a:lvl2pPr marL="914400" lvl="1" indent="-3111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300"/>
              <a:buChar char="o"/>
              <a:defRPr>
                <a:solidFill>
                  <a:srgbClr val="FFFFFF"/>
                </a:solidFill>
              </a:defRPr>
            </a:lvl2pPr>
            <a:lvl3pPr marL="1371600" lvl="2" indent="-3238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500"/>
              <a:buChar char="▪"/>
              <a:defRPr>
                <a:solidFill>
                  <a:srgbClr val="FFFFFF"/>
                </a:solidFill>
              </a:defRPr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4pPr>
            <a:lvl5pPr marL="2286000" lvl="4" indent="-2857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900"/>
              <a:buChar char="o"/>
              <a:defRPr>
                <a:solidFill>
                  <a:srgbClr val="FFFFFF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75" name="Google Shape;75;p13"/>
          <p:cNvSpPr txBox="1">
            <a:spLocks noGrp="1"/>
          </p:cNvSpPr>
          <p:nvPr>
            <p:ph type="body" idx="7"/>
          </p:nvPr>
        </p:nvSpPr>
        <p:spPr>
          <a:xfrm>
            <a:off x="2925375" y="2591957"/>
            <a:ext cx="548700" cy="6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2300">
                <a:solidFill>
                  <a:schemeClr val="accent3"/>
                </a:solidFill>
              </a:defRPr>
            </a:lvl1pPr>
            <a:lvl2pPr marL="914400" lvl="1" indent="-3111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300"/>
              <a:buChar char="o"/>
              <a:defRPr/>
            </a:lvl2pPr>
            <a:lvl3pPr marL="1371600" lvl="2" indent="-3238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500"/>
              <a:buChar char="▪"/>
              <a:defRPr/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/>
            </a:lvl4pPr>
            <a:lvl5pPr marL="2286000" lvl="4" indent="-2857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00"/>
              <a:buChar char="o"/>
              <a:defRPr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8"/>
          </p:nvPr>
        </p:nvSpPr>
        <p:spPr>
          <a:xfrm>
            <a:off x="3527534" y="2591957"/>
            <a:ext cx="4918200" cy="6693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>
                <a:solidFill>
                  <a:srgbClr val="FFFFFF"/>
                </a:solidFill>
              </a:defRPr>
            </a:lvl1pPr>
            <a:lvl2pPr marL="914400" lvl="1" indent="-3111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300"/>
              <a:buChar char="o"/>
              <a:defRPr>
                <a:solidFill>
                  <a:srgbClr val="FFFFFF"/>
                </a:solidFill>
              </a:defRPr>
            </a:lvl2pPr>
            <a:lvl3pPr marL="1371600" lvl="2" indent="-3238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500"/>
              <a:buChar char="▪"/>
              <a:defRPr>
                <a:solidFill>
                  <a:srgbClr val="FFFFFF"/>
                </a:solidFill>
              </a:defRPr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4pPr>
            <a:lvl5pPr marL="2286000" lvl="4" indent="-2857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900"/>
              <a:buChar char="o"/>
              <a:defRPr>
                <a:solidFill>
                  <a:srgbClr val="FFFFFF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body" idx="9"/>
          </p:nvPr>
        </p:nvSpPr>
        <p:spPr>
          <a:xfrm>
            <a:off x="2925375" y="3343050"/>
            <a:ext cx="548700" cy="6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2300">
                <a:solidFill>
                  <a:schemeClr val="accent5"/>
                </a:solidFill>
              </a:defRPr>
            </a:lvl1pPr>
            <a:lvl2pPr marL="914400" lvl="1" indent="-3111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300"/>
              <a:buChar char="o"/>
              <a:defRPr/>
            </a:lvl2pPr>
            <a:lvl3pPr marL="1371600" lvl="2" indent="-3238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500"/>
              <a:buChar char="▪"/>
              <a:defRPr/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/>
            </a:lvl4pPr>
            <a:lvl5pPr marL="2286000" lvl="4" indent="-2857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00"/>
              <a:buChar char="o"/>
              <a:defRPr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body" idx="13"/>
          </p:nvPr>
        </p:nvSpPr>
        <p:spPr>
          <a:xfrm>
            <a:off x="3527534" y="3343050"/>
            <a:ext cx="4821900" cy="6693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>
                <a:solidFill>
                  <a:srgbClr val="FFFFFF"/>
                </a:solidFill>
              </a:defRPr>
            </a:lvl1pPr>
            <a:lvl2pPr marL="914400" lvl="1" indent="-3111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300"/>
              <a:buChar char="o"/>
              <a:defRPr>
                <a:solidFill>
                  <a:srgbClr val="FFFFFF"/>
                </a:solidFill>
              </a:defRPr>
            </a:lvl2pPr>
            <a:lvl3pPr marL="1371600" lvl="2" indent="-3238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500"/>
              <a:buChar char="▪"/>
              <a:defRPr>
                <a:solidFill>
                  <a:srgbClr val="FFFFFF"/>
                </a:solidFill>
              </a:defRPr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4pPr>
            <a:lvl5pPr marL="2286000" lvl="4" indent="-2857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900"/>
              <a:buChar char="o"/>
              <a:defRPr>
                <a:solidFill>
                  <a:srgbClr val="FFFFFF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body" idx="14"/>
          </p:nvPr>
        </p:nvSpPr>
        <p:spPr>
          <a:xfrm>
            <a:off x="2925375" y="4094143"/>
            <a:ext cx="548700" cy="6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2300">
                <a:solidFill>
                  <a:srgbClr val="999999"/>
                </a:solidFill>
              </a:defRPr>
            </a:lvl1pPr>
            <a:lvl2pPr marL="914400" lvl="1" indent="-3111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300"/>
              <a:buChar char="o"/>
              <a:defRPr/>
            </a:lvl2pPr>
            <a:lvl3pPr marL="1371600" lvl="2" indent="-3238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500"/>
              <a:buChar char="▪"/>
              <a:defRPr/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/>
            </a:lvl4pPr>
            <a:lvl5pPr marL="2286000" lvl="4" indent="-2857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00"/>
              <a:buChar char="o"/>
              <a:defRPr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5"/>
          </p:nvPr>
        </p:nvSpPr>
        <p:spPr>
          <a:xfrm>
            <a:off x="3527534" y="4094143"/>
            <a:ext cx="4681200" cy="669300"/>
          </a:xfrm>
          <a:prstGeom prst="rect">
            <a:avLst/>
          </a:prstGeom>
          <a:solidFill>
            <a:srgbClr val="999999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>
                <a:solidFill>
                  <a:srgbClr val="FFFFFF"/>
                </a:solidFill>
              </a:defRPr>
            </a:lvl1pPr>
            <a:lvl2pPr marL="914400" lvl="1" indent="-3111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300"/>
              <a:buChar char="o"/>
              <a:defRPr>
                <a:solidFill>
                  <a:srgbClr val="FFFFFF"/>
                </a:solidFill>
              </a:defRPr>
            </a:lvl2pPr>
            <a:lvl3pPr marL="1371600" lvl="2" indent="-3238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500"/>
              <a:buChar char="▪"/>
              <a:defRPr>
                <a:solidFill>
                  <a:srgbClr val="FFFFFF"/>
                </a:solidFill>
              </a:defRPr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4pPr>
            <a:lvl5pPr marL="2286000" lvl="4" indent="-2857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900"/>
              <a:buChar char="o"/>
              <a:defRPr>
                <a:solidFill>
                  <a:srgbClr val="FFFFFF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sldNum" idx="12"/>
          </p:nvPr>
        </p:nvSpPr>
        <p:spPr>
          <a:xfrm>
            <a:off x="8556785" y="474985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144">
          <p15:clr>
            <a:srgbClr val="FA7B17"/>
          </p15:clr>
        </p15:guide>
        <p15:guide id="2" pos="1467">
          <p15:clr>
            <a:srgbClr val="FA7B17"/>
          </p15:clr>
        </p15:guide>
        <p15:guide id="3" pos="1773">
          <p15:clr>
            <a:srgbClr val="FA7B17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 with intro text">
  <p:cSld name="TITLE_AND_BODY_1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4"/>
          <p:cNvSpPr/>
          <p:nvPr/>
        </p:nvSpPr>
        <p:spPr>
          <a:xfrm>
            <a:off x="-32084" y="-25717"/>
            <a:ext cx="2622900" cy="5194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14"/>
          <p:cNvSpPr txBox="1">
            <a:spLocks noGrp="1"/>
          </p:cNvSpPr>
          <p:nvPr>
            <p:ph type="sldNum" idx="12"/>
          </p:nvPr>
        </p:nvSpPr>
        <p:spPr>
          <a:xfrm>
            <a:off x="8556785" y="474985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5" name="Google Shape;85;p14"/>
          <p:cNvSpPr txBox="1">
            <a:spLocks noGrp="1"/>
          </p:cNvSpPr>
          <p:nvPr>
            <p:ph type="body" idx="1"/>
          </p:nvPr>
        </p:nvSpPr>
        <p:spPr>
          <a:xfrm>
            <a:off x="2830825" y="373750"/>
            <a:ext cx="6065100" cy="126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3020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800" i="1" u="none" strike="noStrike" cap="none">
                <a:solidFill>
                  <a:schemeClr val="dk2"/>
                </a:solidFill>
              </a:defRPr>
            </a:lvl1pPr>
            <a:lvl2pPr marL="914400" marR="0" lvl="1" indent="-33020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 sz="1600" i="1" u="none" strike="noStrike" cap="none">
                <a:solidFill>
                  <a:schemeClr val="dk2"/>
                </a:solidFill>
              </a:defRPr>
            </a:lvl2pPr>
            <a:lvl3pPr marL="1371600" marR="0" lvl="2" indent="-33020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600" i="1" u="none" strike="noStrike" cap="none">
                <a:solidFill>
                  <a:schemeClr val="dk2"/>
                </a:solidFill>
              </a:defRPr>
            </a:lvl3pPr>
            <a:lvl4pPr marL="1828800" marR="0" lvl="3" indent="-33020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 i="1" u="none" strike="noStrike" cap="none">
                <a:solidFill>
                  <a:schemeClr val="dk2"/>
                </a:solidFill>
              </a:defRPr>
            </a:lvl4pPr>
            <a:lvl5pPr marL="2286000" marR="0" lvl="4" indent="-33020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 sz="1600" i="1" u="none" strike="noStrike" cap="none">
                <a:solidFill>
                  <a:schemeClr val="dk2"/>
                </a:solidFill>
              </a:defRPr>
            </a:lvl5pPr>
            <a:lvl6pPr marL="2743200" marR="0" lvl="5" indent="-33020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600" i="1" u="none" strike="noStrike" cap="none">
                <a:solidFill>
                  <a:schemeClr val="dk2"/>
                </a:solidFill>
              </a:defRPr>
            </a:lvl6pPr>
            <a:lvl7pPr marL="3200400" marR="0" lvl="6" indent="-33020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 i="1" u="none" strike="noStrike" cap="none">
                <a:solidFill>
                  <a:schemeClr val="dk2"/>
                </a:solidFill>
              </a:defRPr>
            </a:lvl7pPr>
            <a:lvl8pPr marL="3657600" marR="0" lvl="7" indent="-33020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 sz="1600" i="1" u="none" strike="noStrike" cap="none">
                <a:solidFill>
                  <a:schemeClr val="dk2"/>
                </a:solidFill>
              </a:defRPr>
            </a:lvl8pPr>
            <a:lvl9pPr marL="4114800" marR="0" lvl="8" indent="-33020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600" i="1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07425" y="373750"/>
            <a:ext cx="2126100" cy="438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2"/>
          </p:nvPr>
        </p:nvSpPr>
        <p:spPr>
          <a:xfrm>
            <a:off x="2831050" y="1953825"/>
            <a:ext cx="6064800" cy="27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365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700"/>
              <a:buFont typeface="Arial"/>
              <a:buChar char="o"/>
              <a:defRPr/>
            </a:lvl2pPr>
            <a:lvl3pPr marL="1371600" lvl="2" indent="-3238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500"/>
              <a:buFont typeface="Arial"/>
              <a:buChar char="▪"/>
              <a:defRPr/>
            </a:lvl3pPr>
            <a:lvl4pPr marL="1828800" lvl="3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/>
            </a:lvl4pPr>
            <a:lvl5pPr marL="2286000" lvl="4" indent="-30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200"/>
              <a:buFont typeface="Arial"/>
              <a:buChar char="o"/>
              <a:defRPr/>
            </a:lvl5pPr>
            <a:lvl6pPr marL="2743200" lvl="5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100"/>
              <a:buNone/>
              <a:defRPr>
                <a:solidFill>
                  <a:schemeClr val="dk2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900"/>
              <a:buNone/>
              <a:defRPr sz="900">
                <a:solidFill>
                  <a:schemeClr val="dk2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900"/>
              <a:buNone/>
              <a:defRPr sz="900">
                <a:solidFill>
                  <a:schemeClr val="dk2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900"/>
              <a:buNone/>
              <a:defRPr sz="9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1470">
          <p15:clr>
            <a:srgbClr val="FA7B17"/>
          </p15:clr>
        </p15:guide>
        <p15:guide id="2" pos="1774">
          <p15:clr>
            <a:srgbClr val="FA7B17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1">
  <p:cSld name="TITLE_1_1_1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5"/>
          <p:cNvSpPr/>
          <p:nvPr/>
        </p:nvSpPr>
        <p:spPr>
          <a:xfrm>
            <a:off x="0" y="-25725"/>
            <a:ext cx="9144000" cy="1296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5"/>
          <p:cNvSpPr txBox="1">
            <a:spLocks noGrp="1"/>
          </p:cNvSpPr>
          <p:nvPr>
            <p:ph type="body" idx="1"/>
          </p:nvPr>
        </p:nvSpPr>
        <p:spPr>
          <a:xfrm>
            <a:off x="1847250" y="1641075"/>
            <a:ext cx="5449500" cy="31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368300" algn="ctr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434343"/>
              </a:buClr>
              <a:buSzPts val="2200"/>
              <a:buChar char="●"/>
              <a:defRPr sz="2200" i="1" u="none" strike="noStrike" cap="none">
                <a:solidFill>
                  <a:srgbClr val="434343"/>
                </a:solidFill>
              </a:defRPr>
            </a:lvl1pPr>
            <a:lvl2pPr marL="914400" marR="0" lvl="1" indent="-3556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Char char="○"/>
              <a:defRPr sz="2000" i="1" u="none" strike="noStrike" cap="none">
                <a:solidFill>
                  <a:srgbClr val="434343"/>
                </a:solidFill>
              </a:defRPr>
            </a:lvl2pPr>
            <a:lvl3pPr marL="1371600" marR="0" lvl="2" indent="-3429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Char char="■"/>
              <a:defRPr sz="1800" i="1" u="none" strike="noStrike" cap="none">
                <a:solidFill>
                  <a:srgbClr val="434343"/>
                </a:solidFill>
              </a:defRPr>
            </a:lvl3pPr>
            <a:lvl4pPr marL="1828800" marR="0" lvl="3" indent="-3302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Char char="●"/>
              <a:defRPr sz="1600" i="1" u="none" strike="noStrike" cap="none">
                <a:solidFill>
                  <a:srgbClr val="434343"/>
                </a:solidFill>
              </a:defRPr>
            </a:lvl4pPr>
            <a:lvl5pPr marL="2286000" marR="0" lvl="4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 sz="1400" i="1" u="none" strike="noStrike" cap="none">
                <a:solidFill>
                  <a:srgbClr val="434343"/>
                </a:solidFill>
              </a:defRPr>
            </a:lvl5pPr>
            <a:lvl6pPr marL="2743200" marR="0" lvl="5" indent="-3048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Char char="■"/>
              <a:defRPr sz="1200" i="1" u="none" strike="noStrike" cap="none">
                <a:solidFill>
                  <a:srgbClr val="434343"/>
                </a:solidFill>
              </a:defRPr>
            </a:lvl6pPr>
            <a:lvl7pPr marL="3200400" marR="0" lvl="6" indent="-29845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100"/>
              <a:buChar char="●"/>
              <a:defRPr i="1" u="none" strike="noStrike" cap="none">
                <a:solidFill>
                  <a:srgbClr val="434343"/>
                </a:solidFill>
              </a:defRPr>
            </a:lvl7pPr>
            <a:lvl8pPr marL="3657600" marR="0" lvl="7" indent="-29845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100"/>
              <a:buChar char="○"/>
              <a:defRPr i="1" u="none" strike="noStrike" cap="none">
                <a:solidFill>
                  <a:srgbClr val="434343"/>
                </a:solidFill>
              </a:defRPr>
            </a:lvl8pPr>
            <a:lvl9pPr marL="4114800" marR="0" lvl="8" indent="-29845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100"/>
              <a:buChar char="■"/>
              <a:defRPr i="1" u="none" strike="noStrike" cap="none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91" name="Google Shape;91;p15"/>
          <p:cNvSpPr txBox="1">
            <a:spLocks noGrp="1"/>
          </p:cNvSpPr>
          <p:nvPr>
            <p:ph type="sldNum" idx="12"/>
          </p:nvPr>
        </p:nvSpPr>
        <p:spPr>
          <a:xfrm>
            <a:off x="8556785" y="474985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2" name="Google Shape;92;p15"/>
          <p:cNvSpPr txBox="1">
            <a:spLocks noGrp="1"/>
          </p:cNvSpPr>
          <p:nvPr>
            <p:ph type="title"/>
          </p:nvPr>
        </p:nvSpPr>
        <p:spPr>
          <a:xfrm>
            <a:off x="228600" y="114675"/>
            <a:ext cx="8686800" cy="10161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ctr"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34">
          <p15:clr>
            <a:srgbClr val="FF0000"/>
          </p15:clr>
        </p15:guide>
        <p15:guide id="2" orient="horz" pos="2015">
          <p15:clr>
            <a:srgbClr val="FA7B17"/>
          </p15:clr>
        </p15:guide>
        <p15:guide id="3" orient="horz" pos="2997">
          <p15:clr>
            <a:srgbClr val="FA7B17"/>
          </p15:clr>
        </p15:guide>
        <p15:guide id="4" pos="144">
          <p15:clr>
            <a:srgbClr val="FA7B17"/>
          </p15:clr>
        </p15:guide>
        <p15:guide id="5" pos="5616">
          <p15:clr>
            <a:srgbClr val="FA7B17"/>
          </p15:clr>
        </p15:guide>
        <p15:guide id="6" orient="horz" pos="392">
          <p15:clr>
            <a:srgbClr val="FA7B17"/>
          </p15:clr>
        </p15:guide>
        <p15:guide id="7" orient="horz" pos="72">
          <p15:clr>
            <a:srgbClr val="FA7B17"/>
          </p15:clr>
        </p15:guide>
        <p15:guide id="8" orient="horz" pos="712">
          <p15:clr>
            <a:srgbClr val="FA7B17"/>
          </p15:clr>
        </p15:guide>
        <p15:guide id="9" pos="1164">
          <p15:clr>
            <a:srgbClr val="FA7B17"/>
          </p15:clr>
        </p15:guide>
        <p15:guide id="10" pos="4596">
          <p15:clr>
            <a:srgbClr val="FA7B17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(Short)">
  <p:cSld name="TITLE_1_1_1_1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6"/>
          <p:cNvSpPr/>
          <p:nvPr/>
        </p:nvSpPr>
        <p:spPr>
          <a:xfrm>
            <a:off x="-3600" y="-25775"/>
            <a:ext cx="9151200" cy="932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6"/>
          <p:cNvSpPr/>
          <p:nvPr/>
        </p:nvSpPr>
        <p:spPr>
          <a:xfrm>
            <a:off x="-7125" y="1271275"/>
            <a:ext cx="9151200" cy="38721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6"/>
          <p:cNvSpPr txBox="1">
            <a:spLocks noGrp="1"/>
          </p:cNvSpPr>
          <p:nvPr>
            <p:ph type="body" idx="1"/>
          </p:nvPr>
        </p:nvSpPr>
        <p:spPr>
          <a:xfrm>
            <a:off x="1847250" y="1445350"/>
            <a:ext cx="5449500" cy="29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ctr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434343"/>
              </a:buClr>
              <a:buSzPts val="2400"/>
              <a:buChar char="●"/>
              <a:defRPr sz="2400" i="1" u="none" strike="noStrike" cap="none">
                <a:solidFill>
                  <a:srgbClr val="434343"/>
                </a:solidFill>
              </a:defRPr>
            </a:lvl1pPr>
            <a:lvl2pPr marL="914400" marR="0" lvl="1" indent="-3810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Char char="○"/>
              <a:defRPr sz="2400" i="1" u="none" strike="noStrike" cap="none">
                <a:solidFill>
                  <a:srgbClr val="434343"/>
                </a:solidFill>
              </a:defRPr>
            </a:lvl2pPr>
            <a:lvl3pPr marL="1371600" marR="0" lvl="2" indent="-3810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Char char="■"/>
              <a:defRPr sz="2400" i="1" u="none" strike="noStrike" cap="none">
                <a:solidFill>
                  <a:srgbClr val="434343"/>
                </a:solidFill>
              </a:defRPr>
            </a:lvl3pPr>
            <a:lvl4pPr marL="1828800" marR="0" lvl="3" indent="-3810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Char char="●"/>
              <a:defRPr sz="2400" i="1" u="none" strike="noStrike" cap="none">
                <a:solidFill>
                  <a:srgbClr val="434343"/>
                </a:solidFill>
              </a:defRPr>
            </a:lvl4pPr>
            <a:lvl5pPr marL="2286000" marR="0" lvl="4" indent="-3810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Char char="○"/>
              <a:defRPr sz="2400" i="1" u="none" strike="noStrike" cap="none">
                <a:solidFill>
                  <a:srgbClr val="434343"/>
                </a:solidFill>
              </a:defRPr>
            </a:lvl5pPr>
            <a:lvl6pPr marL="2743200" marR="0" lvl="5" indent="-3810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Char char="■"/>
              <a:defRPr sz="2400" i="1" u="none" strike="noStrike" cap="none">
                <a:solidFill>
                  <a:srgbClr val="434343"/>
                </a:solidFill>
              </a:defRPr>
            </a:lvl6pPr>
            <a:lvl7pPr marL="3200400" marR="0" lvl="6" indent="-3810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Char char="●"/>
              <a:defRPr sz="2400" i="1" u="none" strike="noStrike" cap="none">
                <a:solidFill>
                  <a:srgbClr val="434343"/>
                </a:solidFill>
              </a:defRPr>
            </a:lvl7pPr>
            <a:lvl8pPr marL="3657600" marR="0" lvl="7" indent="-3810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Char char="○"/>
              <a:defRPr sz="2400" i="1" u="none" strike="noStrike" cap="none">
                <a:solidFill>
                  <a:srgbClr val="434343"/>
                </a:solidFill>
              </a:defRPr>
            </a:lvl8pPr>
            <a:lvl9pPr marL="4114800" marR="0" lvl="8" indent="-3810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Char char="■"/>
              <a:defRPr sz="2400" i="1" u="none" strike="noStrike" cap="none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97" name="Google Shape;97;p16"/>
          <p:cNvSpPr txBox="1">
            <a:spLocks noGrp="1"/>
          </p:cNvSpPr>
          <p:nvPr>
            <p:ph type="sldNum" idx="12"/>
          </p:nvPr>
        </p:nvSpPr>
        <p:spPr>
          <a:xfrm>
            <a:off x="8556785" y="474985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8" name="Google Shape;98;p16"/>
          <p:cNvSpPr txBox="1">
            <a:spLocks noGrp="1"/>
          </p:cNvSpPr>
          <p:nvPr>
            <p:ph type="title"/>
          </p:nvPr>
        </p:nvSpPr>
        <p:spPr>
          <a:xfrm>
            <a:off x="228609" y="75166"/>
            <a:ext cx="8686800" cy="7302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ctr" rtl="0"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847">
          <p15:clr>
            <a:srgbClr val="FA7B17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Comparison">
  <p:cSld name="TITLE_AND_TWO_COLUMNS_1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7"/>
          <p:cNvSpPr/>
          <p:nvPr/>
        </p:nvSpPr>
        <p:spPr>
          <a:xfrm>
            <a:off x="25" y="0"/>
            <a:ext cx="25908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17"/>
          <p:cNvSpPr/>
          <p:nvPr/>
        </p:nvSpPr>
        <p:spPr>
          <a:xfrm>
            <a:off x="2585475" y="0"/>
            <a:ext cx="65586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7"/>
          <p:cNvSpPr txBox="1">
            <a:spLocks noGrp="1"/>
          </p:cNvSpPr>
          <p:nvPr>
            <p:ph type="title"/>
          </p:nvPr>
        </p:nvSpPr>
        <p:spPr>
          <a:xfrm>
            <a:off x="234450" y="373761"/>
            <a:ext cx="2043600" cy="43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03" name="Google Shape;103;p17"/>
          <p:cNvSpPr txBox="1">
            <a:spLocks noGrp="1"/>
          </p:cNvSpPr>
          <p:nvPr>
            <p:ph type="sldNum" idx="12"/>
          </p:nvPr>
        </p:nvSpPr>
        <p:spPr>
          <a:xfrm>
            <a:off x="8556785" y="474985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4" name="Google Shape;104;p17"/>
          <p:cNvSpPr txBox="1">
            <a:spLocks noGrp="1"/>
          </p:cNvSpPr>
          <p:nvPr>
            <p:ph type="body" idx="1"/>
          </p:nvPr>
        </p:nvSpPr>
        <p:spPr>
          <a:xfrm>
            <a:off x="2831075" y="814375"/>
            <a:ext cx="3003600" cy="39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30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Char char="•"/>
              <a:defRPr sz="1600"/>
            </a:lvl1pPr>
            <a:lvl2pPr marL="914400" lvl="1" indent="-30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200"/>
              <a:buChar char="o"/>
              <a:defRPr sz="1500"/>
            </a:lvl2pPr>
            <a:lvl3pPr marL="1371600" lvl="2" indent="-3111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300"/>
              <a:buChar char="▪"/>
              <a:defRPr sz="1400"/>
            </a:lvl3pPr>
            <a:lvl4pPr marL="1828800" lvl="3" indent="-3111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300"/>
              <a:buChar char="•"/>
              <a:defRPr sz="1300"/>
            </a:lvl4pPr>
            <a:lvl5pPr marL="2286000" lvl="4" indent="-2984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Char char="o"/>
              <a:defRPr/>
            </a:lvl5pPr>
            <a:lvl6pPr marL="2743200" lvl="5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17"/>
          <p:cNvSpPr txBox="1">
            <a:spLocks noGrp="1"/>
          </p:cNvSpPr>
          <p:nvPr>
            <p:ph type="body" idx="2"/>
          </p:nvPr>
        </p:nvSpPr>
        <p:spPr>
          <a:xfrm>
            <a:off x="2831075" y="373768"/>
            <a:ext cx="3003600" cy="43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984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Char char="o"/>
              <a:defRPr/>
            </a:lvl2pPr>
            <a:lvl3pPr marL="1371600" lvl="2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▪"/>
              <a:defRPr/>
            </a:lvl3pPr>
            <a:lvl4pPr marL="1828800" lvl="3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/>
            </a:lvl4pPr>
            <a:lvl5pPr marL="2286000" lvl="4" indent="-2984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Char char="o"/>
              <a:defRPr/>
            </a:lvl5pPr>
            <a:lvl6pPr marL="2743200" lvl="5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17"/>
          <p:cNvSpPr txBox="1">
            <a:spLocks noGrp="1"/>
          </p:cNvSpPr>
          <p:nvPr>
            <p:ph type="body" idx="3"/>
          </p:nvPr>
        </p:nvSpPr>
        <p:spPr>
          <a:xfrm>
            <a:off x="6074925" y="814375"/>
            <a:ext cx="2830500" cy="39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30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Char char="•"/>
              <a:defRPr sz="1600"/>
            </a:lvl1pPr>
            <a:lvl2pPr marL="914400" lvl="1" indent="-30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200"/>
              <a:buChar char="o"/>
              <a:defRPr sz="1500"/>
            </a:lvl2pPr>
            <a:lvl3pPr marL="1371600" lvl="2" indent="-3111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300"/>
              <a:buChar char="▪"/>
              <a:defRPr sz="1400"/>
            </a:lvl3pPr>
            <a:lvl4pPr marL="1828800" lvl="3" indent="-3111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300"/>
              <a:buChar char="•"/>
              <a:defRPr sz="1300"/>
            </a:lvl4pPr>
            <a:lvl5pPr marL="2286000" lvl="4" indent="-2984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Char char="o"/>
              <a:defRPr/>
            </a:lvl5pPr>
            <a:lvl6pPr marL="2743200" lvl="5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7"/>
          <p:cNvSpPr txBox="1">
            <a:spLocks noGrp="1"/>
          </p:cNvSpPr>
          <p:nvPr>
            <p:ph type="body" idx="4"/>
          </p:nvPr>
        </p:nvSpPr>
        <p:spPr>
          <a:xfrm>
            <a:off x="5901763" y="373768"/>
            <a:ext cx="3003600" cy="43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984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Char char="o"/>
              <a:defRPr/>
            </a:lvl2pPr>
            <a:lvl3pPr marL="1371600" lvl="2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▪"/>
              <a:defRPr/>
            </a:lvl3pPr>
            <a:lvl4pPr marL="1828800" lvl="3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/>
            </a:lvl4pPr>
            <a:lvl5pPr marL="2286000" lvl="4" indent="-2984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Char char="o"/>
              <a:defRPr/>
            </a:lvl5pPr>
            <a:lvl6pPr marL="2743200" lvl="5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1467">
          <p15:clr>
            <a:srgbClr val="FA7B17"/>
          </p15:clr>
        </p15:guide>
        <p15:guide id="2" pos="1774">
          <p15:clr>
            <a:srgbClr val="FA7B17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 with Caption">
  <p:cSld name="OBJECT_WITH_CAPTION_TEXT_1_2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8"/>
          <p:cNvSpPr/>
          <p:nvPr/>
        </p:nvSpPr>
        <p:spPr>
          <a:xfrm>
            <a:off x="-32085" y="-25717"/>
            <a:ext cx="3580800" cy="5194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18"/>
          <p:cNvSpPr txBox="1">
            <a:spLocks noGrp="1"/>
          </p:cNvSpPr>
          <p:nvPr>
            <p:ph type="body" idx="1"/>
          </p:nvPr>
        </p:nvSpPr>
        <p:spPr>
          <a:xfrm>
            <a:off x="3744900" y="308610"/>
            <a:ext cx="2550600" cy="45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●"/>
              <a:defRPr i="0" u="none" strike="noStrike" cap="none"/>
            </a:lvl1pPr>
            <a:lvl2pPr marL="914400" marR="0" lvl="1" indent="-3365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700"/>
              <a:buChar char="○"/>
              <a:defRPr i="0" u="none" strike="noStrike" cap="none"/>
            </a:lvl2pPr>
            <a:lvl3pPr marL="1371600" marR="0" lvl="2" indent="-3238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500"/>
              <a:buChar char="■"/>
              <a:defRPr i="0" u="none" strike="noStrike" cap="none"/>
            </a:lvl3pPr>
            <a:lvl4pPr marL="1828800" marR="0" lvl="3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●"/>
              <a:defRPr i="0" u="none" strike="noStrike" cap="none"/>
            </a:lvl4pPr>
            <a:lvl5pPr marL="2286000" marR="0" lvl="4" indent="-30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200"/>
              <a:buChar char="○"/>
              <a:defRPr i="0" u="none" strike="noStrike" cap="none"/>
            </a:lvl5pPr>
            <a:lvl6pPr marL="2743200" marR="0" lvl="5" indent="-2984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Char char="■"/>
              <a:defRPr i="0" u="none" strike="noStrike" cap="none"/>
            </a:lvl6pPr>
            <a:lvl7pPr marL="3200400" marR="0" lvl="6" indent="-2857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Char char="●"/>
              <a:defRPr sz="900" i="0" u="none" strike="noStrike" cap="none"/>
            </a:lvl7pPr>
            <a:lvl8pPr marL="3657600" marR="0" lvl="7" indent="-2857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Char char="○"/>
              <a:defRPr sz="900" i="0" u="none" strike="noStrike" cap="none"/>
            </a:lvl8pPr>
            <a:lvl9pPr marL="4114800" marR="0" lvl="8" indent="-2857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Char char="■"/>
              <a:defRPr sz="900" i="0" u="none" strike="noStrike" cap="none"/>
            </a:lvl9pPr>
          </a:lstStyle>
          <a:p>
            <a:endParaRPr/>
          </a:p>
        </p:txBody>
      </p:sp>
      <p:sp>
        <p:nvSpPr>
          <p:cNvPr id="111" name="Google Shape;111;p18"/>
          <p:cNvSpPr txBox="1">
            <a:spLocks noGrp="1"/>
          </p:cNvSpPr>
          <p:nvPr>
            <p:ph type="title"/>
          </p:nvPr>
        </p:nvSpPr>
        <p:spPr>
          <a:xfrm>
            <a:off x="236100" y="377200"/>
            <a:ext cx="3078600" cy="11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i="0" u="none" strike="noStrike" cap="none">
                <a:solidFill>
                  <a:srgbClr val="FFFFFF"/>
                </a:solidFill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1400" i="0" u="none" strike="noStrike" cap="none">
                <a:solidFill>
                  <a:srgbClr val="FFFFFF"/>
                </a:solidFill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1400" i="0" u="none" strike="noStrike" cap="none">
                <a:solidFill>
                  <a:srgbClr val="FFFFFF"/>
                </a:solidFill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1400" i="0" u="none" strike="noStrike" cap="none">
                <a:solidFill>
                  <a:srgbClr val="FFFFFF"/>
                </a:solidFill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1400" i="0" u="none" strike="noStrike" cap="none">
                <a:solidFill>
                  <a:srgbClr val="FFFFFF"/>
                </a:solidFill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1400" i="0" u="none" strike="noStrike" cap="none">
                <a:solidFill>
                  <a:srgbClr val="FFFFFF"/>
                </a:solidFill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1400" i="0" u="none" strike="noStrike" cap="none">
                <a:solidFill>
                  <a:srgbClr val="FFFFFF"/>
                </a:solidFill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1400" i="0" u="none" strike="noStrike" cap="none">
                <a:solidFill>
                  <a:srgbClr val="FFFFFF"/>
                </a:solidFill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1400" i="0" u="none" strike="noStrike" cap="none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12" name="Google Shape;112;p18"/>
          <p:cNvSpPr txBox="1">
            <a:spLocks noGrp="1"/>
          </p:cNvSpPr>
          <p:nvPr>
            <p:ph type="body" idx="2"/>
          </p:nvPr>
        </p:nvSpPr>
        <p:spPr>
          <a:xfrm>
            <a:off x="240025" y="1617250"/>
            <a:ext cx="3078600" cy="314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D9D9D9"/>
              </a:buClr>
              <a:buSzPts val="1400"/>
              <a:buChar char="●"/>
              <a:defRPr sz="1400" i="0" u="none" strike="noStrike" cap="none">
                <a:solidFill>
                  <a:srgbClr val="D9D9D9"/>
                </a:solidFill>
              </a:defRPr>
            </a:lvl1pPr>
            <a:lvl2pPr marL="914400" marR="0" lvl="1" indent="-3111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D9D9D9"/>
              </a:buClr>
              <a:buSzPts val="1300"/>
              <a:buChar char="○"/>
              <a:defRPr sz="1300" i="0" u="none" strike="noStrike" cap="none">
                <a:solidFill>
                  <a:srgbClr val="D9D9D9"/>
                </a:solidFill>
              </a:defRPr>
            </a:lvl2pPr>
            <a:lvl3pPr marL="1371600" marR="0" lvl="2" indent="-2984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D9D9D9"/>
              </a:buClr>
              <a:buSzPts val="1100"/>
              <a:buChar char="■"/>
              <a:defRPr sz="1100" i="0" u="none" strike="noStrike" cap="none">
                <a:solidFill>
                  <a:srgbClr val="D9D9D9"/>
                </a:solidFill>
              </a:defRPr>
            </a:lvl3pPr>
            <a:lvl4pPr marL="1828800" marR="0" lvl="3" indent="-2857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D9D9D9"/>
              </a:buClr>
              <a:buSzPts val="900"/>
              <a:buChar char="●"/>
              <a:defRPr sz="900" i="0" u="none" strike="noStrike" cap="none">
                <a:solidFill>
                  <a:srgbClr val="D9D9D9"/>
                </a:solidFill>
              </a:defRPr>
            </a:lvl4pPr>
            <a:lvl5pPr marL="2286000" marR="0" lvl="4" indent="-2857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D9D9D9"/>
              </a:buClr>
              <a:buSzPts val="900"/>
              <a:buChar char="○"/>
              <a:defRPr sz="900" i="0" u="none" strike="noStrike" cap="none">
                <a:solidFill>
                  <a:srgbClr val="D9D9D9"/>
                </a:solidFill>
              </a:defRPr>
            </a:lvl5pPr>
            <a:lvl6pPr marL="2743200" marR="0" lvl="5" indent="-2857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D9D9D9"/>
              </a:buClr>
              <a:buSzPts val="900"/>
              <a:buChar char="■"/>
              <a:defRPr sz="900" i="0" u="none" strike="noStrike" cap="none">
                <a:solidFill>
                  <a:srgbClr val="D9D9D9"/>
                </a:solidFill>
              </a:defRPr>
            </a:lvl6pPr>
            <a:lvl7pPr marL="3200400" marR="0" lvl="6" indent="-2857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D9D9D9"/>
              </a:buClr>
              <a:buSzPts val="900"/>
              <a:buChar char="●"/>
              <a:defRPr sz="900" i="0" u="none" strike="noStrike" cap="none">
                <a:solidFill>
                  <a:srgbClr val="D9D9D9"/>
                </a:solidFill>
              </a:defRPr>
            </a:lvl7pPr>
            <a:lvl8pPr marL="3657600" marR="0" lvl="7" indent="-2857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D9D9D9"/>
              </a:buClr>
              <a:buSzPts val="900"/>
              <a:buChar char="○"/>
              <a:defRPr sz="900" i="0" u="none" strike="noStrike" cap="none">
                <a:solidFill>
                  <a:srgbClr val="D9D9D9"/>
                </a:solidFill>
              </a:defRPr>
            </a:lvl8pPr>
            <a:lvl9pPr marL="4114800" marR="0" lvl="8" indent="-2857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D9D9D9"/>
              </a:buClr>
              <a:buSzPts val="900"/>
              <a:buChar char="■"/>
              <a:defRPr sz="900" i="0" u="none" strike="noStrike" cap="none">
                <a:solidFill>
                  <a:srgbClr val="D9D9D9"/>
                </a:solidFill>
              </a:defRPr>
            </a:lvl9pPr>
          </a:lstStyle>
          <a:p>
            <a:endParaRPr/>
          </a:p>
        </p:txBody>
      </p:sp>
      <p:sp>
        <p:nvSpPr>
          <p:cNvPr id="113" name="Google Shape;113;p18"/>
          <p:cNvSpPr txBox="1">
            <a:spLocks noGrp="1"/>
          </p:cNvSpPr>
          <p:nvPr>
            <p:ph type="sldNum" idx="12"/>
          </p:nvPr>
        </p:nvSpPr>
        <p:spPr>
          <a:xfrm>
            <a:off x="8556784" y="4831339"/>
            <a:ext cx="548700" cy="31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14" name="Google Shape;114;p18"/>
          <p:cNvSpPr txBox="1">
            <a:spLocks noGrp="1"/>
          </p:cNvSpPr>
          <p:nvPr>
            <p:ph type="body" idx="3"/>
          </p:nvPr>
        </p:nvSpPr>
        <p:spPr>
          <a:xfrm>
            <a:off x="6358725" y="308610"/>
            <a:ext cx="2550600" cy="45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●"/>
              <a:defRPr i="0" u="none" strike="noStrike" cap="none"/>
            </a:lvl1pPr>
            <a:lvl2pPr marL="914400" marR="0" lvl="1" indent="-3365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700"/>
              <a:buChar char="○"/>
              <a:defRPr i="0" u="none" strike="noStrike" cap="none"/>
            </a:lvl2pPr>
            <a:lvl3pPr marL="1371600" marR="0" lvl="2" indent="-3238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500"/>
              <a:buChar char="■"/>
              <a:defRPr i="0" u="none" strike="noStrike" cap="none"/>
            </a:lvl3pPr>
            <a:lvl4pPr marL="1828800" marR="0" lvl="3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●"/>
              <a:defRPr i="0" u="none" strike="noStrike" cap="none"/>
            </a:lvl4pPr>
            <a:lvl5pPr marL="2286000" marR="0" lvl="4" indent="-30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200"/>
              <a:buChar char="○"/>
              <a:defRPr i="0" u="none" strike="noStrike" cap="none"/>
            </a:lvl5pPr>
            <a:lvl6pPr marL="2743200" marR="0" lvl="5" indent="-2984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Char char="■"/>
              <a:defRPr i="0" u="none" strike="noStrike" cap="none"/>
            </a:lvl6pPr>
            <a:lvl7pPr marL="3200400" marR="0" lvl="6" indent="-2857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Char char="●"/>
              <a:defRPr sz="900" i="0" u="none" strike="noStrike" cap="none"/>
            </a:lvl7pPr>
            <a:lvl8pPr marL="3657600" marR="0" lvl="7" indent="-2857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Char char="○"/>
              <a:defRPr sz="900" i="0" u="none" strike="noStrike" cap="none"/>
            </a:lvl8pPr>
            <a:lvl9pPr marL="4114800" marR="0" lvl="8" indent="-2857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Char char="■"/>
              <a:defRPr sz="90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2088">
          <p15:clr>
            <a:srgbClr val="FA7B17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p Header (e.g., quote)">
  <p:cSld name="Quote (Left-Aligned)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9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19"/>
          <p:cNvSpPr txBox="1">
            <a:spLocks noGrp="1"/>
          </p:cNvSpPr>
          <p:nvPr>
            <p:ph type="sldNum" idx="12"/>
          </p:nvPr>
        </p:nvSpPr>
        <p:spPr>
          <a:xfrm>
            <a:off x="8556775" y="4914901"/>
            <a:ext cx="5487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18" name="Google Shape;118;p19"/>
          <p:cNvSpPr txBox="1">
            <a:spLocks noGrp="1"/>
          </p:cNvSpPr>
          <p:nvPr>
            <p:ph type="title"/>
          </p:nvPr>
        </p:nvSpPr>
        <p:spPr>
          <a:xfrm>
            <a:off x="228600" y="228600"/>
            <a:ext cx="8686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87">
          <p15:clr>
            <a:srgbClr val="FA7B17"/>
          </p15:clr>
        </p15:guide>
        <p15:guide id="2" orient="horz" pos="661">
          <p15:clr>
            <a:srgbClr val="FA7B17"/>
          </p15:clr>
        </p15:guide>
        <p15:guide id="3" orient="horz" pos="88">
          <p15:clr>
            <a:srgbClr val="FA7B17"/>
          </p15:clr>
        </p15:guide>
        <p15:guide id="4" orient="horz" pos="3096">
          <p15:clr>
            <a:srgbClr val="FA7B17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0"/>
          <p:cNvSpPr/>
          <p:nvPr/>
        </p:nvSpPr>
        <p:spPr>
          <a:xfrm>
            <a:off x="0" y="-3950"/>
            <a:ext cx="2585400" cy="514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20"/>
          <p:cNvSpPr/>
          <p:nvPr/>
        </p:nvSpPr>
        <p:spPr>
          <a:xfrm>
            <a:off x="2585475" y="0"/>
            <a:ext cx="65586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20"/>
          <p:cNvSpPr txBox="1">
            <a:spLocks noGrp="1"/>
          </p:cNvSpPr>
          <p:nvPr>
            <p:ph type="title"/>
          </p:nvPr>
        </p:nvSpPr>
        <p:spPr>
          <a:xfrm>
            <a:off x="234450" y="377200"/>
            <a:ext cx="2099100" cy="438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23" name="Google Shape;123;p20"/>
          <p:cNvSpPr txBox="1">
            <a:spLocks noGrp="1"/>
          </p:cNvSpPr>
          <p:nvPr>
            <p:ph type="sldNum" idx="12"/>
          </p:nvPr>
        </p:nvSpPr>
        <p:spPr>
          <a:xfrm>
            <a:off x="8556785" y="4769630"/>
            <a:ext cx="548700" cy="37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24" name="Google Shape;124;p20"/>
          <p:cNvSpPr txBox="1">
            <a:spLocks noGrp="1"/>
          </p:cNvSpPr>
          <p:nvPr>
            <p:ph type="body" idx="1"/>
          </p:nvPr>
        </p:nvSpPr>
        <p:spPr>
          <a:xfrm>
            <a:off x="2815486" y="377190"/>
            <a:ext cx="3047100" cy="43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238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2921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Char char="○"/>
              <a:defRPr sz="1600"/>
            </a:lvl2pPr>
            <a:lvl3pPr marL="1371600" lvl="2" indent="-2921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Char char="■"/>
              <a:defRPr sz="1400"/>
            </a:lvl3pPr>
            <a:lvl4pPr marL="1828800" lvl="3" indent="-2857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00"/>
              <a:buChar char="●"/>
              <a:defRPr sz="1200"/>
            </a:lvl4pPr>
            <a:lvl5pPr marL="2286000" lvl="4" indent="-2921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Char char="○"/>
              <a:defRPr sz="1100"/>
            </a:lvl5pPr>
            <a:lvl6pPr marL="2743200" lvl="5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25" name="Google Shape;125;p20"/>
          <p:cNvSpPr txBox="1">
            <a:spLocks noGrp="1"/>
          </p:cNvSpPr>
          <p:nvPr>
            <p:ph type="body" idx="2"/>
          </p:nvPr>
        </p:nvSpPr>
        <p:spPr>
          <a:xfrm>
            <a:off x="5862537" y="377190"/>
            <a:ext cx="3047100" cy="438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238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111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300"/>
              <a:buFont typeface="Arial"/>
              <a:buChar char="○"/>
              <a:defRPr sz="1600"/>
            </a:lvl2pPr>
            <a:lvl3pPr marL="1371600" lvl="2" indent="-3111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300"/>
              <a:buFont typeface="Arial"/>
              <a:buChar char="■"/>
              <a:defRPr sz="1400"/>
            </a:lvl3pPr>
            <a:lvl4pPr marL="1828800" lvl="3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Char char="●"/>
              <a:defRPr sz="1200"/>
            </a:lvl4pPr>
            <a:lvl5pPr marL="2286000" lvl="4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Font typeface="Arial"/>
              <a:buChar char="○"/>
              <a:defRPr sz="1100"/>
            </a:lvl5pPr>
            <a:lvl6pPr marL="2743200" lvl="5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21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Char char="○"/>
              <a:defRPr/>
            </a:lvl8pPr>
            <a:lvl9pPr marL="4114800" lvl="8" indent="-2857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1470">
          <p15:clr>
            <a:srgbClr val="FA7B17"/>
          </p15:clr>
        </p15:guide>
        <p15:guide id="2" pos="1774">
          <p15:clr>
            <a:srgbClr val="FA7B17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ITLE_1_2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/>
          <p:nvPr/>
        </p:nvSpPr>
        <p:spPr>
          <a:xfrm>
            <a:off x="-15975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646573" y="800100"/>
            <a:ext cx="3246900" cy="118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3"/>
          <p:cNvSpPr/>
          <p:nvPr/>
        </p:nvSpPr>
        <p:spPr>
          <a:xfrm flipH="1">
            <a:off x="4568412" y="0"/>
            <a:ext cx="45756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p3"/>
          <p:cNvSpPr txBox="1">
            <a:spLocks noGrp="1"/>
          </p:cNvSpPr>
          <p:nvPr>
            <p:ph type="body" idx="1"/>
          </p:nvPr>
        </p:nvSpPr>
        <p:spPr>
          <a:xfrm>
            <a:off x="5130225" y="800100"/>
            <a:ext cx="3470700" cy="354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AutoNum type="arabicPeriod"/>
              <a:defRPr sz="1800" i="0" u="none" strike="noStrike" cap="none">
                <a:solidFill>
                  <a:schemeClr val="dk2"/>
                </a:solidFill>
              </a:defRPr>
            </a:lvl1pPr>
            <a:lvl2pPr marL="914400" marR="0" lvl="1" indent="-3175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lphaLcPeriod"/>
              <a:defRPr sz="1400" i="0" u="none" strike="noStrike" cap="none">
                <a:solidFill>
                  <a:srgbClr val="000000"/>
                </a:solidFill>
              </a:defRPr>
            </a:lvl2pPr>
            <a:lvl3pPr marL="1371600" marR="0" lvl="2" indent="-3175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romanLcPeriod"/>
              <a:defRPr sz="1400" i="0" u="none" strike="noStrike" cap="none">
                <a:solidFill>
                  <a:srgbClr val="000000"/>
                </a:solidFill>
              </a:defRPr>
            </a:lvl3pPr>
            <a:lvl4pPr marL="1828800" marR="0" lvl="3" indent="-3175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rabicPeriod"/>
              <a:defRPr sz="1400" i="0" u="none" strike="noStrike" cap="none">
                <a:solidFill>
                  <a:srgbClr val="000000"/>
                </a:solidFill>
              </a:defRPr>
            </a:lvl4pPr>
            <a:lvl5pPr marL="2286000" marR="0" lvl="4" indent="-3175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lphaLcPeriod"/>
              <a:defRPr sz="1400" i="0" u="none" strike="noStrike" cap="none">
                <a:solidFill>
                  <a:srgbClr val="000000"/>
                </a:solidFill>
              </a:defRPr>
            </a:lvl5pPr>
            <a:lvl6pPr marL="2743200" marR="0" lvl="5" indent="-3175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romanLcPeriod"/>
              <a:defRPr sz="1400" i="0" u="none" strike="noStrike" cap="none">
                <a:solidFill>
                  <a:srgbClr val="000000"/>
                </a:solidFill>
              </a:defRPr>
            </a:lvl6pPr>
            <a:lvl7pPr marL="3200400" marR="0" lvl="6" indent="-3175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rabicPeriod"/>
              <a:defRPr sz="1400" i="0" u="none" strike="noStrike" cap="none">
                <a:solidFill>
                  <a:srgbClr val="000000"/>
                </a:solidFill>
              </a:defRPr>
            </a:lvl7pPr>
            <a:lvl8pPr marL="3657600" marR="0" lvl="7" indent="-3175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lphaLcPeriod"/>
              <a:defRPr sz="1400" i="0" u="none" strike="noStrike" cap="none">
                <a:solidFill>
                  <a:srgbClr val="000000"/>
                </a:solidFill>
              </a:defRPr>
            </a:lvl8pPr>
            <a:lvl9pPr marL="4114800" marR="0" lvl="8" indent="-31750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ts val="1400"/>
              <a:buAutoNum type="romanLcPeriod"/>
              <a:defRPr sz="1400" i="0" u="none" strike="noStrike" cap="none"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body" idx="2"/>
          </p:nvPr>
        </p:nvSpPr>
        <p:spPr>
          <a:xfrm>
            <a:off x="646650" y="1989600"/>
            <a:ext cx="3246900" cy="23538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30200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 i="1">
                <a:solidFill>
                  <a:schemeClr val="lt1"/>
                </a:solidFill>
              </a:defRPr>
            </a:lvl1pPr>
            <a:lvl2pPr marL="914400" lvl="1" indent="-298450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100"/>
              <a:buChar char="o"/>
              <a:defRPr sz="1500" i="1">
                <a:solidFill>
                  <a:schemeClr val="lt1"/>
                </a:solidFill>
              </a:defRPr>
            </a:lvl2pPr>
            <a:lvl3pPr marL="1371600" lvl="2" indent="-311150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300"/>
              <a:buChar char="▪"/>
              <a:defRPr sz="1300" i="1">
                <a:solidFill>
                  <a:schemeClr val="lt1"/>
                </a:solidFill>
              </a:defRPr>
            </a:lvl3pPr>
            <a:lvl4pPr marL="1828800" lvl="3" indent="-304800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Char char="•"/>
              <a:defRPr sz="1200" i="1">
                <a:solidFill>
                  <a:schemeClr val="lt1"/>
                </a:solidFill>
              </a:defRPr>
            </a:lvl4pPr>
            <a:lvl5pPr marL="2286000" lvl="4" indent="-273050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700"/>
              <a:buChar char="o"/>
              <a:defRPr sz="1000" i="1">
                <a:solidFill>
                  <a:schemeClr val="lt1"/>
                </a:solidFill>
              </a:defRPr>
            </a:lvl5pPr>
            <a:lvl6pPr marL="2743200" lvl="5" indent="-228600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 i="1">
                <a:solidFill>
                  <a:schemeClr val="lt1"/>
                </a:solidFill>
              </a:defRPr>
            </a:lvl6pPr>
            <a:lvl7pPr marL="3200400" lvl="6" indent="-228600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 i="1">
                <a:solidFill>
                  <a:schemeClr val="lt1"/>
                </a:solidFill>
              </a:defRPr>
            </a:lvl7pPr>
            <a:lvl8pPr marL="3657600" lvl="7" indent="-228600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 i="1">
                <a:solidFill>
                  <a:schemeClr val="lt1"/>
                </a:solidFill>
              </a:defRPr>
            </a:lvl8pPr>
            <a:lvl9pPr marL="4114800" lvl="8" indent="-228600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 i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2736">
          <p15:clr>
            <a:srgbClr val="FA7B17"/>
          </p15:clr>
        </p15:guide>
        <p15:guide id="2" pos="3024">
          <p15:clr>
            <a:srgbClr val="FA7B17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bg>
      <p:bgPr>
        <a:solidFill>
          <a:schemeClr val="lt1"/>
        </a:solidFill>
        <a:effectLst/>
      </p:bgPr>
    </p:bg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1"/>
          <p:cNvSpPr txBox="1">
            <a:spLocks noGrp="1"/>
          </p:cNvSpPr>
          <p:nvPr>
            <p:ph type="title"/>
          </p:nvPr>
        </p:nvSpPr>
        <p:spPr>
          <a:xfrm>
            <a:off x="467591" y="1497689"/>
            <a:ext cx="7107300" cy="127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4100"/>
              <a:buNone/>
              <a:defRPr sz="3300" i="0" u="none" strike="noStrike" cap="none">
                <a:solidFill>
                  <a:schemeClr val="dk1"/>
                </a:solidFill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Roboto"/>
              <a:buNone/>
              <a:defRPr sz="1600" b="0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Roboto"/>
              <a:buNone/>
              <a:defRPr sz="1600" b="0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Roboto"/>
              <a:buNone/>
              <a:defRPr sz="1600" b="0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Roboto"/>
              <a:buNone/>
              <a:defRPr sz="1600" b="0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Roboto"/>
              <a:buNone/>
              <a:defRPr sz="1600" b="0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Roboto"/>
              <a:buNone/>
              <a:defRPr sz="1600" b="0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Roboto"/>
              <a:buNone/>
              <a:defRPr sz="1600" b="0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Roboto"/>
              <a:buNone/>
              <a:defRPr sz="1600" b="0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128" name="Google Shape;128;p21"/>
          <p:cNvSpPr txBox="1">
            <a:spLocks noGrp="1"/>
          </p:cNvSpPr>
          <p:nvPr>
            <p:ph type="subTitle" idx="1"/>
          </p:nvPr>
        </p:nvSpPr>
        <p:spPr>
          <a:xfrm>
            <a:off x="467591" y="2791753"/>
            <a:ext cx="7107300" cy="5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5"/>
              </a:buClr>
              <a:buSzPts val="2700"/>
              <a:buNone/>
              <a:defRPr sz="2100" i="0" u="none" strike="noStrike" cap="none">
                <a:solidFill>
                  <a:srgbClr val="434343"/>
                </a:solidFill>
              </a:defRPr>
            </a:lvl1pPr>
            <a:lvl2pPr marR="0" lvl="1" algn="r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457A"/>
              </a:buClr>
              <a:buSzPts val="1800"/>
              <a:buFont typeface="Roboto"/>
              <a:buNone/>
              <a:defRPr sz="1800" b="0" i="0" u="none" strike="noStrike" cap="none">
                <a:solidFill>
                  <a:srgbClr val="FDE263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R="0" lvl="2" algn="r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457A"/>
              </a:buClr>
              <a:buSzPts val="1500"/>
              <a:buFont typeface="Roboto"/>
              <a:buNone/>
              <a:defRPr sz="1500" b="0" i="0" u="none" strike="noStrike" cap="none">
                <a:solidFill>
                  <a:srgbClr val="FDE263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R="0" lvl="3" algn="r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457A"/>
              </a:buClr>
              <a:buSzPts val="1400"/>
              <a:buFont typeface="Roboto"/>
              <a:buNone/>
              <a:defRPr sz="1400" b="0" i="0" u="none" strike="noStrike" cap="none">
                <a:solidFill>
                  <a:srgbClr val="FDE263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R="0" lvl="4" algn="r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457A"/>
              </a:buClr>
              <a:buSzPts val="1400"/>
              <a:buFont typeface="Roboto"/>
              <a:buNone/>
              <a:defRPr sz="1400" b="0" i="0" u="none" strike="noStrike" cap="none">
                <a:solidFill>
                  <a:srgbClr val="FDE263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R="0" lvl="5" algn="r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FDE263"/>
              </a:buClr>
              <a:buSzPts val="1600"/>
              <a:buFont typeface="Roboto"/>
              <a:buNone/>
              <a:defRPr sz="1600" b="0" i="0" u="none" strike="noStrike" cap="none">
                <a:solidFill>
                  <a:srgbClr val="FDE263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R="0" lvl="6" algn="r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FDE263"/>
              </a:buClr>
              <a:buSzPts val="1600"/>
              <a:buFont typeface="Roboto"/>
              <a:buNone/>
              <a:defRPr sz="1600" b="0" i="0" u="none" strike="noStrike" cap="none">
                <a:solidFill>
                  <a:srgbClr val="FDE263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R="0" lvl="7" algn="r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FDE263"/>
              </a:buClr>
              <a:buSzPts val="1600"/>
              <a:buFont typeface="Roboto"/>
              <a:buNone/>
              <a:defRPr sz="1600" b="0" i="0" u="none" strike="noStrike" cap="none">
                <a:solidFill>
                  <a:srgbClr val="FDE263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R="0" lvl="8" algn="r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FDE263"/>
              </a:buClr>
              <a:buSzPts val="1600"/>
              <a:buFont typeface="Roboto"/>
              <a:buNone/>
              <a:defRPr sz="1600" b="0" i="0" u="none" strike="noStrike" cap="none">
                <a:solidFill>
                  <a:srgbClr val="FDE263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pic>
        <p:nvPicPr>
          <p:cNvPr id="129" name="Google Shape;129;p21"/>
          <p:cNvPicPr preferRelativeResize="0"/>
          <p:nvPr/>
        </p:nvPicPr>
        <p:blipFill rotWithShape="1">
          <a:blip r:embed="rId2">
            <a:alphaModFix/>
          </a:blip>
          <a:srcRect l="83599" t="75134" r="3599" b="8197"/>
          <a:stretch/>
        </p:blipFill>
        <p:spPr>
          <a:xfrm>
            <a:off x="7696339" y="1919066"/>
            <a:ext cx="1170431" cy="1143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21"/>
          <p:cNvSpPr/>
          <p:nvPr/>
        </p:nvSpPr>
        <p:spPr>
          <a:xfrm>
            <a:off x="0" y="4800600"/>
            <a:ext cx="9144000" cy="342900"/>
          </a:xfrm>
          <a:prstGeom prst="rect">
            <a:avLst/>
          </a:prstGeom>
          <a:solidFill>
            <a:srgbClr val="022A56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21"/>
          <p:cNvSpPr/>
          <p:nvPr/>
        </p:nvSpPr>
        <p:spPr>
          <a:xfrm>
            <a:off x="0" y="4764366"/>
            <a:ext cx="9144000" cy="34200"/>
          </a:xfrm>
          <a:prstGeom prst="rect">
            <a:avLst/>
          </a:prstGeom>
          <a:solidFill>
            <a:srgbClr val="95BDE2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2" name="Google Shape;132;p21"/>
          <p:cNvCxnSpPr/>
          <p:nvPr/>
        </p:nvCxnSpPr>
        <p:spPr>
          <a:xfrm>
            <a:off x="374073" y="3553691"/>
            <a:ext cx="8395800" cy="0"/>
          </a:xfrm>
          <a:prstGeom prst="straightConnector1">
            <a:avLst/>
          </a:prstGeom>
          <a:noFill/>
          <a:ln w="9525" cap="flat" cmpd="sng">
            <a:solidFill>
              <a:srgbClr val="004379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33" name="Google Shape;133;p21"/>
          <p:cNvCxnSpPr/>
          <p:nvPr/>
        </p:nvCxnSpPr>
        <p:spPr>
          <a:xfrm>
            <a:off x="374073" y="1257301"/>
            <a:ext cx="8395800" cy="0"/>
          </a:xfrm>
          <a:prstGeom prst="straightConnector1">
            <a:avLst/>
          </a:prstGeom>
          <a:noFill/>
          <a:ln w="9525" cap="flat" cmpd="sng">
            <a:solidFill>
              <a:srgbClr val="004379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4" name="Google Shape;134;p21"/>
          <p:cNvSpPr txBox="1"/>
          <p:nvPr/>
        </p:nvSpPr>
        <p:spPr>
          <a:xfrm>
            <a:off x="467591" y="890715"/>
            <a:ext cx="7107300" cy="3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Iowa Department of Education</a:t>
            </a:r>
            <a:endParaRPr sz="1100"/>
          </a:p>
        </p:txBody>
      </p:sp>
      <p:sp>
        <p:nvSpPr>
          <p:cNvPr id="135" name="Google Shape;135;p21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>
                <a:solidFill>
                  <a:schemeClr val="dk2"/>
                </a:solidFill>
              </a:defRPr>
            </a:lvl1pPr>
            <a:lvl2pPr lvl="1" rtl="0">
              <a:buNone/>
              <a:defRPr>
                <a:solidFill>
                  <a:schemeClr val="dk2"/>
                </a:solidFill>
              </a:defRPr>
            </a:lvl2pPr>
            <a:lvl3pPr lvl="2" rtl="0">
              <a:buNone/>
              <a:defRPr>
                <a:solidFill>
                  <a:schemeClr val="dk2"/>
                </a:solidFill>
              </a:defRPr>
            </a:lvl3pPr>
            <a:lvl4pPr lvl="3" rtl="0">
              <a:buNone/>
              <a:defRPr>
                <a:solidFill>
                  <a:schemeClr val="dk2"/>
                </a:solidFill>
              </a:defRPr>
            </a:lvl4pPr>
            <a:lvl5pPr lvl="4" rtl="0">
              <a:buNone/>
              <a:defRPr>
                <a:solidFill>
                  <a:schemeClr val="dk2"/>
                </a:solidFill>
              </a:defRPr>
            </a:lvl5pPr>
            <a:lvl6pPr lvl="5" rtl="0">
              <a:buNone/>
              <a:defRPr>
                <a:solidFill>
                  <a:schemeClr val="dk2"/>
                </a:solidFill>
              </a:defRPr>
            </a:lvl6pPr>
            <a:lvl7pPr lvl="6" rtl="0">
              <a:buNone/>
              <a:defRPr>
                <a:solidFill>
                  <a:schemeClr val="dk2"/>
                </a:solidFill>
              </a:defRPr>
            </a:lvl7pPr>
            <a:lvl8pPr lvl="7" rtl="0">
              <a:buNone/>
              <a:defRPr>
                <a:solidFill>
                  <a:schemeClr val="dk2"/>
                </a:solidFill>
              </a:defRPr>
            </a:lvl8pPr>
            <a:lvl9pPr lvl="8" rtl="0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 2">
  <p:cSld name="TITLE_AND_BODY_3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2"/>
          <p:cNvSpPr/>
          <p:nvPr/>
        </p:nvSpPr>
        <p:spPr>
          <a:xfrm>
            <a:off x="-32084" y="-25717"/>
            <a:ext cx="2622900" cy="5194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22"/>
          <p:cNvSpPr/>
          <p:nvPr/>
        </p:nvSpPr>
        <p:spPr>
          <a:xfrm flipH="1">
            <a:off x="2472375" y="0"/>
            <a:ext cx="113100" cy="5143500"/>
          </a:xfrm>
          <a:prstGeom prst="rect">
            <a:avLst/>
          </a:prstGeom>
          <a:gradFill>
            <a:gsLst>
              <a:gs pos="0">
                <a:srgbClr val="000014">
                  <a:alpha val="20000"/>
                </a:srgbClr>
              </a:gs>
              <a:gs pos="100000">
                <a:srgbClr val="000014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22"/>
          <p:cNvSpPr txBox="1">
            <a:spLocks noGrp="1"/>
          </p:cNvSpPr>
          <p:nvPr>
            <p:ph type="title"/>
          </p:nvPr>
        </p:nvSpPr>
        <p:spPr>
          <a:xfrm>
            <a:off x="245450" y="377200"/>
            <a:ext cx="2086200" cy="43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Arial"/>
              <a:buNone/>
              <a:defRPr sz="230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Arial"/>
              <a:buNone/>
              <a:defRPr sz="230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Arial"/>
              <a:buNone/>
              <a:defRPr sz="230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Arial"/>
              <a:buNone/>
              <a:defRPr sz="230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Arial"/>
              <a:buNone/>
              <a:defRPr sz="230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Arial"/>
              <a:buNone/>
              <a:defRPr sz="230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Arial"/>
              <a:buNone/>
              <a:defRPr sz="230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Arial"/>
              <a:buNone/>
              <a:defRPr sz="230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Arial"/>
              <a:buNone/>
              <a:defRPr sz="230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0" name="Google Shape;140;p22"/>
          <p:cNvSpPr txBox="1">
            <a:spLocks noGrp="1"/>
          </p:cNvSpPr>
          <p:nvPr>
            <p:ph type="body" idx="1"/>
          </p:nvPr>
        </p:nvSpPr>
        <p:spPr>
          <a:xfrm>
            <a:off x="2816350" y="377200"/>
            <a:ext cx="6099000" cy="439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11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○"/>
              <a:defRPr sz="160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■"/>
              <a:defRPr sz="150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11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○"/>
              <a:defRPr sz="130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sz="120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Char char="●"/>
              <a:defRPr sz="110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21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Char char="○"/>
              <a:defRPr sz="100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857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900"/>
              <a:buFont typeface="Arial"/>
              <a:buChar char="■"/>
              <a:defRPr sz="90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1" name="Google Shape;141;p22"/>
          <p:cNvSpPr txBox="1">
            <a:spLocks noGrp="1"/>
          </p:cNvSpPr>
          <p:nvPr>
            <p:ph type="sldNum" idx="12"/>
          </p:nvPr>
        </p:nvSpPr>
        <p:spPr>
          <a:xfrm>
            <a:off x="8556775" y="4749863"/>
            <a:ext cx="4803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1469">
          <p15:clr>
            <a:srgbClr val="FA7B17"/>
          </p15:clr>
        </p15:guide>
        <p15:guide id="2" pos="1774">
          <p15:clr>
            <a:srgbClr val="FA7B17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 half">
  <p:cSld name="Title + 1 column half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325" y="-2250"/>
            <a:ext cx="4572000" cy="514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4"/>
          <p:cNvSpPr txBox="1">
            <a:spLocks noGrp="1"/>
          </p:cNvSpPr>
          <p:nvPr>
            <p:ph type="title"/>
          </p:nvPr>
        </p:nvSpPr>
        <p:spPr>
          <a:xfrm>
            <a:off x="228600" y="377200"/>
            <a:ext cx="4114800" cy="121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800" tIns="94800" rIns="94800" bIns="94800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57A"/>
              </a:buClr>
              <a:buSzPts val="1800"/>
              <a:buNone/>
              <a:defRPr sz="3000" i="0" u="none" strike="noStrike" cap="none">
                <a:solidFill>
                  <a:srgbClr val="F2F2F2"/>
                </a:solidFill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500"/>
              <a:buFont typeface="Roboto"/>
              <a:buNone/>
              <a:defRPr sz="2500" b="0" i="0" u="none" strike="noStrike" cap="none">
                <a:solidFill>
                  <a:srgbClr val="F6703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500"/>
              <a:buFont typeface="Roboto"/>
              <a:buNone/>
              <a:defRPr sz="2500" b="0" i="0" u="none" strike="noStrike" cap="none">
                <a:solidFill>
                  <a:srgbClr val="F6703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500"/>
              <a:buFont typeface="Roboto"/>
              <a:buNone/>
              <a:defRPr sz="2500" b="0" i="0" u="none" strike="noStrike" cap="none">
                <a:solidFill>
                  <a:srgbClr val="F6703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500"/>
              <a:buFont typeface="Roboto"/>
              <a:buNone/>
              <a:defRPr sz="2500" b="0" i="0" u="none" strike="noStrike" cap="none">
                <a:solidFill>
                  <a:srgbClr val="F6703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500"/>
              <a:buFont typeface="Roboto"/>
              <a:buNone/>
              <a:defRPr sz="2500" b="0" i="0" u="none" strike="noStrike" cap="none">
                <a:solidFill>
                  <a:srgbClr val="F6703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500"/>
              <a:buFont typeface="Roboto"/>
              <a:buNone/>
              <a:defRPr sz="2500" b="0" i="0" u="none" strike="noStrike" cap="none">
                <a:solidFill>
                  <a:srgbClr val="F6703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500"/>
              <a:buFont typeface="Roboto"/>
              <a:buNone/>
              <a:defRPr sz="2500" b="0" i="0" u="none" strike="noStrike" cap="none">
                <a:solidFill>
                  <a:srgbClr val="F6703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2500"/>
              <a:buFont typeface="Roboto"/>
              <a:buNone/>
              <a:defRPr sz="2500" b="0" i="0" u="none" strike="noStrike" cap="none">
                <a:solidFill>
                  <a:srgbClr val="F6703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800" tIns="94800" rIns="94800" bIns="948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body" idx="1"/>
          </p:nvPr>
        </p:nvSpPr>
        <p:spPr>
          <a:xfrm>
            <a:off x="228600" y="1843150"/>
            <a:ext cx="4114800" cy="29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800" tIns="94800" rIns="94800" bIns="94800" anchor="t" anchorCtr="0">
            <a:noAutofit/>
          </a:bodyPr>
          <a:lstStyle>
            <a:lvl1pPr marL="457200" marR="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 sz="1400" i="0" u="none" strike="noStrike" cap="none">
                <a:solidFill>
                  <a:schemeClr val="lt1"/>
                </a:solidFill>
              </a:defRPr>
            </a:lvl1pPr>
            <a:lvl2pPr marL="914400" marR="0" lvl="1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Char char="○"/>
              <a:defRPr sz="1100" i="0" u="none" strike="noStrike" cap="none">
                <a:solidFill>
                  <a:schemeClr val="lt1"/>
                </a:solidFill>
              </a:defRPr>
            </a:lvl2pPr>
            <a:lvl3pPr marL="1371600" marR="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■"/>
              <a:defRPr sz="1200" i="0" u="none" strike="noStrike" cap="none">
                <a:solidFill>
                  <a:schemeClr val="lt1"/>
                </a:solidFill>
              </a:defRPr>
            </a:lvl3pPr>
            <a:lvl4pPr marL="1828800" marR="0" lvl="3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 sz="1100" i="0" u="none" strike="noStrike" cap="none">
                <a:solidFill>
                  <a:schemeClr val="lt1"/>
                </a:solidFill>
              </a:defRPr>
            </a:lvl4pPr>
            <a:lvl5pPr marL="2286000" marR="0" lvl="4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Char char="○"/>
              <a:defRPr i="0" u="none" strike="noStrike" cap="none">
                <a:solidFill>
                  <a:schemeClr val="lt1"/>
                </a:solidFill>
              </a:defRPr>
            </a:lvl5pPr>
            <a:lvl6pPr marL="2743200" marR="0" lvl="5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 i="0" u="none" strike="noStrike" cap="none">
                <a:solidFill>
                  <a:schemeClr val="lt1"/>
                </a:solidFill>
              </a:defRPr>
            </a:lvl6pPr>
            <a:lvl7pPr marL="3200400" marR="0" lvl="6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 i="0" u="none" strike="noStrike" cap="none">
                <a:solidFill>
                  <a:schemeClr val="lt1"/>
                </a:solidFill>
              </a:defRPr>
            </a:lvl7pPr>
            <a:lvl8pPr marL="3657600" marR="0" lvl="7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 i="0" u="none" strike="noStrike" cap="none">
                <a:solidFill>
                  <a:schemeClr val="lt1"/>
                </a:solidFill>
              </a:defRPr>
            </a:lvl8pPr>
            <a:lvl9pPr marL="4114800" marR="0" lvl="8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 i="0" u="none" strike="noStrike" cap="none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2736">
          <p15:clr>
            <a:srgbClr val="FA7B17"/>
          </p15:clr>
        </p15:guide>
        <p15:guide id="2" pos="3024">
          <p15:clr>
            <a:srgbClr val="FA7B17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/>
          <p:nvPr/>
        </p:nvSpPr>
        <p:spPr>
          <a:xfrm rot="5400000">
            <a:off x="3748200" y="-2000287"/>
            <a:ext cx="1647600" cy="9144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628650" y="1848975"/>
            <a:ext cx="7886700" cy="87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Arial"/>
              <a:buNone/>
              <a:defRPr sz="2700"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628650" y="2721019"/>
            <a:ext cx="7886700" cy="49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1800"/>
              <a:buNone/>
              <a:defRPr sz="1800">
                <a:solidFill>
                  <a:srgbClr val="BFBFBF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, No Subtitle">
  <p:cSld name="SECTION_HEADER_1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 rot="5400000">
            <a:off x="3748200" y="-2000287"/>
            <a:ext cx="1647600" cy="9144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628650" y="1849175"/>
            <a:ext cx="7886700" cy="144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Arial"/>
              <a:buNone/>
              <a:defRPr sz="2700" b="1">
                <a:solidFill>
                  <a:schemeClr val="lt1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/>
          <p:nvPr/>
        </p:nvSpPr>
        <p:spPr>
          <a:xfrm>
            <a:off x="-17059" y="-642"/>
            <a:ext cx="2622900" cy="514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245443" y="377190"/>
            <a:ext cx="2097900" cy="439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Arial"/>
              <a:buNone/>
              <a:defRPr sz="230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Arial"/>
              <a:buNone/>
              <a:defRPr sz="230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Arial"/>
              <a:buNone/>
              <a:defRPr sz="230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Arial"/>
              <a:buNone/>
              <a:defRPr sz="230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Arial"/>
              <a:buNone/>
              <a:defRPr sz="230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Arial"/>
              <a:buNone/>
              <a:defRPr sz="230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Arial"/>
              <a:buNone/>
              <a:defRPr sz="230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Arial"/>
              <a:buNone/>
              <a:defRPr sz="230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Arial"/>
              <a:buNone/>
              <a:defRPr sz="230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2831057" y="377190"/>
            <a:ext cx="6084300" cy="439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Symbols"/>
              <a:buChar char="●"/>
              <a:defRPr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1150" algn="l"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○"/>
              <a:defRPr sz="160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500"/>
              <a:buChar char="■"/>
              <a:defRPr sz="150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Symbols"/>
              <a:buChar char="●"/>
              <a:defRPr sz="140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11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300"/>
              <a:buChar char="○"/>
              <a:defRPr sz="130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Noto Sans Symbols"/>
              <a:buChar char="■"/>
              <a:defRPr sz="120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oto Sans Symbols"/>
              <a:buChar char="●"/>
              <a:defRPr sz="110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21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Courier New"/>
              <a:buChar char="○"/>
              <a:defRPr sz="100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857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900"/>
              <a:buFont typeface="Noto Sans Symbols"/>
              <a:buChar char="■"/>
              <a:defRPr sz="90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sldNum" idx="12"/>
          </p:nvPr>
        </p:nvSpPr>
        <p:spPr>
          <a:xfrm>
            <a:off x="8556775" y="4749863"/>
            <a:ext cx="4803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1467">
          <p15:clr>
            <a:srgbClr val="FA7B17"/>
          </p15:clr>
        </p15:guide>
        <p15:guide id="2" pos="1776">
          <p15:clr>
            <a:srgbClr val="FA7B17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/>
          <p:nvPr/>
        </p:nvSpPr>
        <p:spPr>
          <a:xfrm>
            <a:off x="-10200" y="3800"/>
            <a:ext cx="26082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2;p8"/>
          <p:cNvSpPr txBox="1">
            <a:spLocks noGrp="1"/>
          </p:cNvSpPr>
          <p:nvPr>
            <p:ph type="title"/>
          </p:nvPr>
        </p:nvSpPr>
        <p:spPr>
          <a:xfrm>
            <a:off x="256200" y="384650"/>
            <a:ext cx="2075400" cy="438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i="0" u="none" strike="noStrike" cap="none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sldNum" idx="12"/>
          </p:nvPr>
        </p:nvSpPr>
        <p:spPr>
          <a:xfrm>
            <a:off x="8556785" y="474985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pos="1632">
          <p15:clr>
            <a:srgbClr val="FBAE40"/>
          </p15:clr>
        </p15:guide>
        <p15:guide id="3" pos="1469">
          <p15:clr>
            <a:srgbClr val="FA7B17"/>
          </p15:clr>
        </p15:guide>
        <p15:guide id="4" pos="1774">
          <p15:clr>
            <a:srgbClr val="FA7B17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p Title">
  <p:cSld name="BLANK_4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0" y="-25725"/>
            <a:ext cx="9144000" cy="1284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6;p9"/>
          <p:cNvSpPr txBox="1">
            <a:spLocks noGrp="1"/>
          </p:cNvSpPr>
          <p:nvPr>
            <p:ph type="title"/>
          </p:nvPr>
        </p:nvSpPr>
        <p:spPr>
          <a:xfrm>
            <a:off x="155400" y="150069"/>
            <a:ext cx="8833200" cy="93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sldNum" idx="12"/>
          </p:nvPr>
        </p:nvSpPr>
        <p:spPr>
          <a:xfrm>
            <a:off x="8556785" y="474985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 with intro text">
  <p:cSld name="TITLE_AND_BODY_1_2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/>
          <p:nvPr/>
        </p:nvSpPr>
        <p:spPr>
          <a:xfrm>
            <a:off x="-2150" y="0"/>
            <a:ext cx="25929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10"/>
          <p:cNvSpPr txBox="1">
            <a:spLocks noGrp="1"/>
          </p:cNvSpPr>
          <p:nvPr>
            <p:ph type="title"/>
          </p:nvPr>
        </p:nvSpPr>
        <p:spPr>
          <a:xfrm>
            <a:off x="218209" y="384048"/>
            <a:ext cx="2182200" cy="437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body" idx="1"/>
          </p:nvPr>
        </p:nvSpPr>
        <p:spPr>
          <a:xfrm>
            <a:off x="2816350" y="373750"/>
            <a:ext cx="6099000" cy="12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302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800" i="1" u="none" strike="noStrike" cap="none">
                <a:solidFill>
                  <a:schemeClr val="dk2"/>
                </a:solidFill>
              </a:defRPr>
            </a:lvl1pPr>
            <a:lvl2pPr marL="914400" marR="0" lvl="1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 sz="1700" i="1" u="none" strike="noStrike" cap="none">
                <a:solidFill>
                  <a:schemeClr val="dk2"/>
                </a:solidFill>
              </a:defRPr>
            </a:lvl2pPr>
            <a:lvl3pPr marL="1371600" marR="0" lvl="2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500" i="1" u="none" strike="noStrike" cap="none">
                <a:solidFill>
                  <a:schemeClr val="dk2"/>
                </a:solidFill>
              </a:defRPr>
            </a:lvl3pPr>
            <a:lvl4pPr marL="1828800" marR="0" lvl="3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400" i="1" u="none" strike="noStrike" cap="none">
                <a:solidFill>
                  <a:schemeClr val="dk2"/>
                </a:solidFill>
              </a:defRPr>
            </a:lvl4pPr>
            <a:lvl5pPr marL="2286000" marR="0" lvl="4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 sz="1200" i="1" u="none" strike="noStrike" cap="none">
                <a:solidFill>
                  <a:schemeClr val="dk2"/>
                </a:solidFill>
              </a:defRPr>
            </a:lvl5pPr>
            <a:lvl6pPr marL="2743200" marR="0" lvl="5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600" i="1" u="none" strike="noStrike" cap="none">
                <a:solidFill>
                  <a:schemeClr val="dk2"/>
                </a:solidFill>
              </a:defRPr>
            </a:lvl6pPr>
            <a:lvl7pPr marL="3200400" marR="0" lvl="6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 i="1" u="none" strike="noStrike" cap="none">
                <a:solidFill>
                  <a:schemeClr val="dk2"/>
                </a:solidFill>
              </a:defRPr>
            </a:lvl7pPr>
            <a:lvl8pPr marL="3657600" marR="0" lvl="7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 sz="1600" i="1" u="none" strike="noStrike" cap="none">
                <a:solidFill>
                  <a:schemeClr val="dk2"/>
                </a:solidFill>
              </a:defRPr>
            </a:lvl8pPr>
            <a:lvl9pPr marL="4114800" marR="0" lvl="8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600" i="1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body" idx="2"/>
          </p:nvPr>
        </p:nvSpPr>
        <p:spPr>
          <a:xfrm>
            <a:off x="2816350" y="1783300"/>
            <a:ext cx="3023700" cy="298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100"/>
              <a:buChar char="●"/>
              <a:defRPr sz="1700" i="0" u="none" strike="noStrike" cap="none">
                <a:solidFill>
                  <a:schemeClr val="dk2"/>
                </a:solidFill>
              </a:defRPr>
            </a:lvl1pPr>
            <a:lvl2pPr marL="914400" marR="0" lvl="1" indent="-2984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100"/>
              <a:buChar char="○"/>
              <a:defRPr sz="1500" i="0" u="none" strike="noStrike" cap="none">
                <a:solidFill>
                  <a:schemeClr val="dk2"/>
                </a:solidFill>
              </a:defRPr>
            </a:lvl2pPr>
            <a:lvl3pPr marL="1371600" marR="0" lvl="2" indent="-2984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100"/>
              <a:buChar char="■"/>
              <a:defRPr sz="1400" i="0" u="none" strike="noStrike" cap="none">
                <a:solidFill>
                  <a:schemeClr val="dk2"/>
                </a:solidFill>
              </a:defRPr>
            </a:lvl3pPr>
            <a:lvl4pPr marL="1828800" marR="0" lvl="3" indent="-2984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100"/>
              <a:buChar char="●"/>
              <a:defRPr sz="1200" i="0" u="none" strike="noStrike" cap="none">
                <a:solidFill>
                  <a:schemeClr val="dk2"/>
                </a:solidFill>
              </a:defRPr>
            </a:lvl4pPr>
            <a:lvl5pPr marL="2286000" marR="0" lvl="4" indent="-2984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100"/>
              <a:buChar char="○"/>
              <a:defRPr sz="1100" i="0" u="none" strike="noStrike" cap="none">
                <a:solidFill>
                  <a:schemeClr val="dk2"/>
                </a:solidFill>
              </a:defRPr>
            </a:lvl5pPr>
            <a:lvl6pPr marL="2743200" marR="0" lvl="5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■"/>
              <a:defRPr sz="1100" i="0" u="none" strike="noStrike" cap="none">
                <a:solidFill>
                  <a:schemeClr val="dk2"/>
                </a:solidFill>
              </a:defRPr>
            </a:lvl6pPr>
            <a:lvl7pPr marL="3200400" marR="0" lvl="6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●"/>
              <a:defRPr sz="1100" i="0" u="none" strike="noStrike" cap="none">
                <a:solidFill>
                  <a:schemeClr val="dk2"/>
                </a:solidFill>
              </a:defRPr>
            </a:lvl7pPr>
            <a:lvl8pPr marL="3657600" marR="0" lvl="7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○"/>
              <a:defRPr sz="1100" i="0" u="none" strike="noStrike" cap="none">
                <a:solidFill>
                  <a:schemeClr val="dk2"/>
                </a:solidFill>
              </a:defRPr>
            </a:lvl8pPr>
            <a:lvl9pPr marL="4114800" marR="0" lvl="8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■"/>
              <a:defRPr sz="110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body" idx="3"/>
          </p:nvPr>
        </p:nvSpPr>
        <p:spPr>
          <a:xfrm>
            <a:off x="5873461" y="1783300"/>
            <a:ext cx="3023700" cy="298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100"/>
              <a:buChar char="●"/>
              <a:defRPr sz="1700" i="0" u="none" strike="noStrike" cap="none">
                <a:solidFill>
                  <a:schemeClr val="dk2"/>
                </a:solidFill>
              </a:defRPr>
            </a:lvl1pPr>
            <a:lvl2pPr marL="914400" marR="0" lvl="1" indent="-2984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100"/>
              <a:buChar char="○"/>
              <a:defRPr sz="1500" i="0" u="none" strike="noStrike" cap="none">
                <a:solidFill>
                  <a:schemeClr val="dk2"/>
                </a:solidFill>
              </a:defRPr>
            </a:lvl2pPr>
            <a:lvl3pPr marL="1371600" marR="0" lvl="2" indent="-2984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100"/>
              <a:buChar char="■"/>
              <a:defRPr sz="1400" i="0" u="none" strike="noStrike" cap="none">
                <a:solidFill>
                  <a:schemeClr val="dk2"/>
                </a:solidFill>
              </a:defRPr>
            </a:lvl3pPr>
            <a:lvl4pPr marL="1828800" marR="0" lvl="3" indent="-2984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100"/>
              <a:buChar char="●"/>
              <a:defRPr sz="1200" i="0" u="none" strike="noStrike" cap="none">
                <a:solidFill>
                  <a:schemeClr val="dk2"/>
                </a:solidFill>
              </a:defRPr>
            </a:lvl4pPr>
            <a:lvl5pPr marL="2286000" marR="0" lvl="4" indent="-2984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100"/>
              <a:buChar char="○"/>
              <a:defRPr sz="1100" i="0" u="none" strike="noStrike" cap="none">
                <a:solidFill>
                  <a:schemeClr val="dk2"/>
                </a:solidFill>
              </a:defRPr>
            </a:lvl5pPr>
            <a:lvl6pPr marL="2743200" marR="0" lvl="5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■"/>
              <a:defRPr sz="1100" i="0" u="none" strike="noStrike" cap="none">
                <a:solidFill>
                  <a:schemeClr val="dk2"/>
                </a:solidFill>
              </a:defRPr>
            </a:lvl6pPr>
            <a:lvl7pPr marL="3200400" marR="0" lvl="6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●"/>
              <a:defRPr sz="1100" i="0" u="none" strike="noStrike" cap="none">
                <a:solidFill>
                  <a:schemeClr val="dk2"/>
                </a:solidFill>
              </a:defRPr>
            </a:lvl7pPr>
            <a:lvl8pPr marL="3657600" marR="0" lvl="7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○"/>
              <a:defRPr sz="1100" i="0" u="none" strike="noStrike" cap="none">
                <a:solidFill>
                  <a:schemeClr val="dk2"/>
                </a:solidFill>
              </a:defRPr>
            </a:lvl8pPr>
            <a:lvl9pPr marL="4114800" marR="0" lvl="8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■"/>
              <a:defRPr sz="110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sldNum" idx="12"/>
          </p:nvPr>
        </p:nvSpPr>
        <p:spPr>
          <a:xfrm>
            <a:off x="8556785" y="4769739"/>
            <a:ext cx="548700" cy="3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1469">
          <p15:clr>
            <a:srgbClr val="FA7B17"/>
          </p15:clr>
        </p15:guide>
        <p15:guide id="2" pos="1774">
          <p15:clr>
            <a:srgbClr val="FA7B17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sldNum" idx="12"/>
          </p:nvPr>
        </p:nvSpPr>
        <p:spPr>
          <a:xfrm>
            <a:off x="8556785" y="4769657"/>
            <a:ext cx="548700" cy="37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235805" y="383940"/>
            <a:ext cx="2182200" cy="437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2831056" y="384047"/>
            <a:ext cx="6084300" cy="437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marR="0" lvl="0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urier New"/>
              <a:buChar char="o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Symbols"/>
              <a:buChar char="▪"/>
              <a:defRPr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79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800"/>
              <a:buFont typeface="Courier New"/>
              <a:buChar char="o"/>
              <a:defRPr sz="1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2880">
          <p15:clr>
            <a:schemeClr val="accent5"/>
          </p15:clr>
        </p15:guide>
        <p15:guide id="2" orient="horz" pos="1620">
          <p15:clr>
            <a:schemeClr val="accent5"/>
          </p15:clr>
        </p15:guide>
        <p15:guide id="3" orient="horz" pos="238">
          <p15:clr>
            <a:schemeClr val="accent5"/>
          </p15:clr>
        </p15:guide>
        <p15:guide id="4" orient="horz" pos="2998">
          <p15:clr>
            <a:schemeClr val="accent5"/>
          </p15:clr>
        </p15:guide>
        <p15:guide id="5" pos="144">
          <p15:clr>
            <a:schemeClr val="accent5"/>
          </p15:clr>
        </p15:guide>
        <p15:guide id="6" pos="5616">
          <p15:clr>
            <a:schemeClr val="accent5"/>
          </p15:clr>
        </p15:guide>
        <p15:guide id="7" pos="1632">
          <p15:clr>
            <a:schemeClr val="accent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mailto:marietta.rives@iowa.gov" TargetMode="External"/><Relationship Id="rId3" Type="http://schemas.openxmlformats.org/officeDocument/2006/relationships/hyperlink" Target="mailto:janet.boyd@iowa.gov" TargetMode="External"/><Relationship Id="rId7" Type="http://schemas.openxmlformats.org/officeDocument/2006/relationships/hyperlink" Target="mailto:sara.nickel@iowa.gov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Relationship Id="rId6" Type="http://schemas.openxmlformats.org/officeDocument/2006/relationships/hyperlink" Target="https://ighsau.org/" TargetMode="External"/><Relationship Id="rId5" Type="http://schemas.openxmlformats.org/officeDocument/2006/relationships/hyperlink" Target="https://www.iahsaa.org/" TargetMode="External"/><Relationship Id="rId4" Type="http://schemas.openxmlformats.org/officeDocument/2006/relationships/hyperlink" Target="mailto:max.christensen@iowa.gov" TargetMode="External"/><Relationship Id="rId9" Type="http://schemas.openxmlformats.org/officeDocument/2006/relationships/hyperlink" Target="https://educateiowa.gov/pk-12/options-educational-choice/open-enrollment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ducateiowa.gov/documents/options-educational-choice/2021/07/parentguardian-open-enrollment-information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Relationship Id="rId6" Type="http://schemas.openxmlformats.org/officeDocument/2006/relationships/hyperlink" Target="https://educateiowa.gov/documents/options-educational-choice/2021/07/house-file-847-and-changes-athletic-eligibility" TargetMode="External"/><Relationship Id="rId5" Type="http://schemas.openxmlformats.org/officeDocument/2006/relationships/hyperlink" Target="https://educateiowa.gov/documents/options-educational-choice/2021/07/2021-2022-school-district-open-enrollment-billing-chart" TargetMode="External"/><Relationship Id="rId4" Type="http://schemas.openxmlformats.org/officeDocument/2006/relationships/hyperlink" Target="https://educateiowa.gov/documents/options-educational-choice/2021/07/open-enrollment-transportation-assistance-guidance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ducateiowa.gov/documents/options-educational-choice/2021/07/open-enrollment-transportation-assistance-guidance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educateiowa.gov/pk-12/school-transportation/open-enrollment-transportation-assistance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3"/>
          <p:cNvSpPr txBox="1">
            <a:spLocks noGrp="1"/>
          </p:cNvSpPr>
          <p:nvPr>
            <p:ph type="title"/>
          </p:nvPr>
        </p:nvSpPr>
        <p:spPr>
          <a:xfrm>
            <a:off x="467600" y="1497705"/>
            <a:ext cx="7107300" cy="188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/>
              <a:t>2021 Legislation Webinar Series (2/5): Open Enrollment and Athletic Eligibility</a:t>
            </a:r>
            <a:endParaRPr sz="3500"/>
          </a:p>
        </p:txBody>
      </p:sp>
      <p:sp>
        <p:nvSpPr>
          <p:cNvPr id="147" name="Google Shape;147;p23"/>
          <p:cNvSpPr txBox="1">
            <a:spLocks noGrp="1"/>
          </p:cNvSpPr>
          <p:nvPr>
            <p:ph type="subTitle" idx="1"/>
          </p:nvPr>
        </p:nvSpPr>
        <p:spPr>
          <a:xfrm>
            <a:off x="467591" y="3735003"/>
            <a:ext cx="7107300" cy="521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2500" lnSpcReduction="20000"/>
          </a:bodyPr>
          <a:lstStyle/>
          <a:p>
            <a:pPr marL="0" lvl="0" indent="0" algn="l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"/>
              <a:t>July 21, 2021</a:t>
            </a:r>
            <a:endParaRPr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014E3B6-BB0D-A74D-8ECA-1D5136EFF9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</a:t>
            </a:fld>
            <a:endParaRPr lang="en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2"/>
          <p:cNvSpPr txBox="1">
            <a:spLocks noGrp="1"/>
          </p:cNvSpPr>
          <p:nvPr>
            <p:ph type="title"/>
          </p:nvPr>
        </p:nvSpPr>
        <p:spPr>
          <a:xfrm>
            <a:off x="245443" y="377190"/>
            <a:ext cx="2097900" cy="439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2021-2022 Deadlines</a:t>
            </a:r>
            <a:endParaRPr/>
          </a:p>
        </p:txBody>
      </p:sp>
      <p:graphicFrame>
        <p:nvGraphicFramePr>
          <p:cNvPr id="205" name="Google Shape;205;p32"/>
          <p:cNvGraphicFramePr/>
          <p:nvPr>
            <p:extLst>
              <p:ext uri="{D42A27DB-BD31-4B8C-83A1-F6EECF244321}">
                <p14:modId xmlns:p14="http://schemas.microsoft.com/office/powerpoint/2010/main" val="1636406329"/>
              </p:ext>
            </p:extLst>
          </p:nvPr>
        </p:nvGraphicFramePr>
        <p:xfrm>
          <a:off x="2824250" y="377225"/>
          <a:ext cx="6091150" cy="4442310"/>
        </p:xfrm>
        <a:graphic>
          <a:graphicData uri="http://schemas.openxmlformats.org/drawingml/2006/table">
            <a:tbl>
              <a:tblPr firstRow="1">
                <a:noFill/>
                <a:tableStyleId>{E85B0135-EA66-4935-B9CF-823032201619}</a:tableStyleId>
              </a:tblPr>
              <a:tblGrid>
                <a:gridCol w="1747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30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 dirty="0">
                          <a:solidFill>
                            <a:schemeClr val="lt1"/>
                          </a:solidFill>
                        </a:rPr>
                        <a:t>Deadline</a:t>
                      </a:r>
                      <a:endParaRPr sz="1300" b="1" dirty="0">
                        <a:solidFill>
                          <a:schemeClr val="lt1"/>
                        </a:solidFill>
                      </a:endParaRPr>
                    </a:p>
                  </a:txBody>
                  <a:tcPr marL="73025" marR="73025" marT="73025" marB="730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2A4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 dirty="0">
                          <a:solidFill>
                            <a:schemeClr val="lt1"/>
                          </a:solidFill>
                        </a:rPr>
                        <a:t>Explanation</a:t>
                      </a:r>
                      <a:endParaRPr sz="1300" b="1" dirty="0">
                        <a:solidFill>
                          <a:schemeClr val="lt1"/>
                        </a:solidFill>
                      </a:endParaRPr>
                    </a:p>
                  </a:txBody>
                  <a:tcPr marL="73025" marR="73025" marT="73025" marB="730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2A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56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September 1, 2021</a:t>
                      </a:r>
                      <a:endParaRPr/>
                    </a:p>
                  </a:txBody>
                  <a:tcPr marL="73025" marR="73025" marT="73025" marB="730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Open enrollment application deadline for incoming kindergarten students (all districts) for the 2021-2022 school year.</a:t>
                      </a:r>
                      <a:endParaRPr/>
                    </a:p>
                  </a:txBody>
                  <a:tcPr marL="73025" marR="73025" marT="73025" marB="730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17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September 1, 2021 or current school year for which the student enrolls</a:t>
                      </a:r>
                      <a:endParaRPr/>
                    </a:p>
                  </a:txBody>
                  <a:tcPr marL="73025" marR="73025" marT="73025" marB="730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Open enrollment application deadline for preschool students who receive special education services (all districts).</a:t>
                      </a:r>
                      <a:endParaRPr/>
                    </a:p>
                  </a:txBody>
                  <a:tcPr marL="73025" marR="73025" marT="73025" marB="730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70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March 1, 2022</a:t>
                      </a:r>
                      <a:endParaRPr/>
                    </a:p>
                  </a:txBody>
                  <a:tcPr marL="73025" marR="73025" marT="73025" marB="730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Application deadline to open enroll out of the Davenport, Des Moines, Postville, Waterloo, and West Liberty school districts for the remainder of the 2021-2022 school year.</a:t>
                      </a:r>
                      <a:endParaRPr/>
                    </a:p>
                  </a:txBody>
                  <a:tcPr marL="73025" marR="73025" marT="73025" marB="730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6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March 1, 2022</a:t>
                      </a:r>
                      <a:endParaRPr/>
                    </a:p>
                  </a:txBody>
                  <a:tcPr marL="73025" marR="73025" marT="73025" marB="730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Application deadline to open enroll to another school district for the 2022-2023 school year.</a:t>
                      </a:r>
                      <a:endParaRPr/>
                    </a:p>
                  </a:txBody>
                  <a:tcPr marL="73025" marR="73025" marT="73025" marB="730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52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March 2, 2022</a:t>
                      </a:r>
                      <a:endParaRPr/>
                    </a:p>
                  </a:txBody>
                  <a:tcPr marL="73025" marR="73025" marT="73025" marB="730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Applications will be denied unless the parent or guardian is able to demonstrate “good cause.”</a:t>
                      </a:r>
                      <a:endParaRPr dirty="0"/>
                    </a:p>
                  </a:txBody>
                  <a:tcPr marL="73025" marR="73025" marT="73025" marB="730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8F8256D-7905-9D46-92DA-A8A7796AED5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10</a:t>
            </a:fld>
            <a:endParaRPr lang="en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3"/>
          <p:cNvSpPr txBox="1">
            <a:spLocks noGrp="1"/>
          </p:cNvSpPr>
          <p:nvPr>
            <p:ph type="title"/>
          </p:nvPr>
        </p:nvSpPr>
        <p:spPr>
          <a:xfrm>
            <a:off x="628650" y="1849175"/>
            <a:ext cx="7886700" cy="14451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2. Athletic Eligibility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34"/>
          <p:cNvSpPr txBox="1">
            <a:spLocks noGrp="1"/>
          </p:cNvSpPr>
          <p:nvPr>
            <p:ph type="title"/>
          </p:nvPr>
        </p:nvSpPr>
        <p:spPr>
          <a:xfrm>
            <a:off x="245443" y="377190"/>
            <a:ext cx="2097900" cy="439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Athletic Eligibility</a:t>
            </a:r>
            <a:endParaRPr/>
          </a:p>
        </p:txBody>
      </p:sp>
      <p:sp>
        <p:nvSpPr>
          <p:cNvPr id="216" name="Google Shape;216;p34"/>
          <p:cNvSpPr txBox="1">
            <a:spLocks noGrp="1"/>
          </p:cNvSpPr>
          <p:nvPr>
            <p:ph type="body" idx="1"/>
          </p:nvPr>
        </p:nvSpPr>
        <p:spPr>
          <a:xfrm>
            <a:off x="2831057" y="377190"/>
            <a:ext cx="6084300" cy="439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50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9-12th graders who open enroll are not eligible to participate in varsity athletics for 90 school days after transferring districts unless one of the following is true:</a:t>
            </a:r>
            <a:endParaRPr dirty="0"/>
          </a:p>
          <a:p>
            <a:pPr marL="914400" lvl="1" indent="-311150" algn="l" rtl="0">
              <a:spcBef>
                <a:spcPts val="500"/>
              </a:spcBef>
              <a:spcAft>
                <a:spcPts val="0"/>
              </a:spcAft>
              <a:buSzPts val="1300"/>
              <a:buChar char="○"/>
            </a:pPr>
            <a:r>
              <a:rPr lang="en" dirty="0"/>
              <a:t>Open enrollment meets the definition of good cause;</a:t>
            </a:r>
            <a:endParaRPr dirty="0"/>
          </a:p>
          <a:p>
            <a:pPr marL="914400" lvl="1" indent="-311150" algn="l" rtl="0">
              <a:spcBef>
                <a:spcPts val="500"/>
              </a:spcBef>
              <a:spcAft>
                <a:spcPts val="0"/>
              </a:spcAft>
              <a:buSzPts val="1300"/>
              <a:buChar char="○"/>
            </a:pPr>
            <a:r>
              <a:rPr lang="en" dirty="0"/>
              <a:t>Resident district’s board of directors/superintendent implements a decision that suspends the discontinuation/suspension of varsity athletics;</a:t>
            </a:r>
            <a:endParaRPr dirty="0"/>
          </a:p>
          <a:p>
            <a:pPr marL="914400" lvl="1" indent="-311150" algn="l" rtl="0">
              <a:spcBef>
                <a:spcPts val="500"/>
              </a:spcBef>
              <a:spcAft>
                <a:spcPts val="0"/>
              </a:spcAft>
              <a:buSzPts val="1300"/>
              <a:buChar char="○"/>
            </a:pPr>
            <a:r>
              <a:rPr lang="en" dirty="0"/>
              <a:t>Resident and receiving districts’ board of directors agree to waive ineligibility;</a:t>
            </a:r>
            <a:endParaRPr dirty="0"/>
          </a:p>
          <a:p>
            <a:pPr marL="914400" lvl="1" indent="-311150" algn="l" rtl="0">
              <a:spcBef>
                <a:spcPts val="500"/>
              </a:spcBef>
              <a:spcAft>
                <a:spcPts val="0"/>
              </a:spcAft>
              <a:buSzPts val="1300"/>
              <a:buChar char="○"/>
            </a:pPr>
            <a:r>
              <a:rPr lang="en" dirty="0"/>
              <a:t>Student is:</a:t>
            </a:r>
            <a:endParaRPr dirty="0"/>
          </a:p>
          <a:p>
            <a:pPr marL="1371600" lvl="2" indent="-323850" algn="l" rtl="0">
              <a:spcBef>
                <a:spcPts val="500"/>
              </a:spcBef>
              <a:spcAft>
                <a:spcPts val="0"/>
              </a:spcAft>
              <a:buSzPts val="1500"/>
              <a:buChar char="■"/>
            </a:pPr>
            <a:r>
              <a:rPr lang="en" dirty="0"/>
              <a:t>From a district with a voluntary diversity plan (Davenport, Des Moines, Postville, Waterloo, or West Liberty) and</a:t>
            </a:r>
            <a:endParaRPr dirty="0"/>
          </a:p>
          <a:p>
            <a:pPr marL="1371600" lvl="2" indent="-323850" algn="l" rtl="0">
              <a:spcBef>
                <a:spcPts val="500"/>
              </a:spcBef>
              <a:spcAft>
                <a:spcPts val="0"/>
              </a:spcAft>
              <a:buSzPts val="1500"/>
              <a:buChar char="■"/>
            </a:pPr>
            <a:r>
              <a:rPr lang="en" dirty="0"/>
              <a:t>Approved for open enrollment for the 2021-22 school year (this is only valid for the 2021-22 school year); or </a:t>
            </a:r>
            <a:endParaRPr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9CAD265-6274-EF41-91C0-C7D2E6DBAB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12</a:t>
            </a:fld>
            <a:endParaRPr lang="en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35"/>
          <p:cNvSpPr txBox="1">
            <a:spLocks noGrp="1"/>
          </p:cNvSpPr>
          <p:nvPr>
            <p:ph type="title"/>
          </p:nvPr>
        </p:nvSpPr>
        <p:spPr>
          <a:xfrm>
            <a:off x="245443" y="377190"/>
            <a:ext cx="2097900" cy="439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Athletic Eligibility (continued)</a:t>
            </a:r>
            <a:endParaRPr/>
          </a:p>
        </p:txBody>
      </p:sp>
      <p:sp>
        <p:nvSpPr>
          <p:cNvPr id="222" name="Google Shape;222;p35"/>
          <p:cNvSpPr txBox="1">
            <a:spLocks noGrp="1"/>
          </p:cNvSpPr>
          <p:nvPr>
            <p:ph type="body" idx="1"/>
          </p:nvPr>
        </p:nvSpPr>
        <p:spPr>
          <a:xfrm>
            <a:off x="2831057" y="377190"/>
            <a:ext cx="6084300" cy="439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14400" lvl="1" indent="-342900" algn="l" rtl="0">
              <a:spcBef>
                <a:spcPts val="500"/>
              </a:spcBef>
              <a:spcAft>
                <a:spcPts val="0"/>
              </a:spcAft>
              <a:buSzPts val="1800"/>
              <a:buFont typeface="Noto Sans Symbols"/>
              <a:buChar char="○"/>
            </a:pPr>
            <a:r>
              <a:rPr lang="en" sz="1800" dirty="0"/>
              <a:t>During the 2020-21 school year, a student:</a:t>
            </a:r>
            <a:endParaRPr sz="1800" dirty="0"/>
          </a:p>
          <a:p>
            <a:pPr marL="1371600" lvl="2" indent="-342900" algn="l" rtl="0">
              <a:spcBef>
                <a:spcPts val="500"/>
              </a:spcBef>
              <a:spcAft>
                <a:spcPts val="0"/>
              </a:spcAft>
              <a:buSzPts val="1800"/>
              <a:buFont typeface="Noto Sans Symbols"/>
              <a:buChar char="■"/>
            </a:pPr>
            <a:r>
              <a:rPr lang="en" sz="1800" dirty="0"/>
              <a:t>Was enrolled in District A on the first day of school, </a:t>
            </a:r>
            <a:endParaRPr sz="1800" dirty="0"/>
          </a:p>
          <a:p>
            <a:pPr marL="1371600" lvl="2" indent="-342900" algn="l" rtl="0">
              <a:spcBef>
                <a:spcPts val="500"/>
              </a:spcBef>
              <a:spcAft>
                <a:spcPts val="0"/>
              </a:spcAft>
              <a:buSzPts val="1800"/>
              <a:buFont typeface="Noto Sans Symbols"/>
              <a:buChar char="■"/>
            </a:pPr>
            <a:r>
              <a:rPr lang="en" sz="1800" dirty="0"/>
              <a:t>Enrolled in District B for a portion of the school year, and</a:t>
            </a:r>
            <a:endParaRPr sz="1800" dirty="0"/>
          </a:p>
          <a:p>
            <a:pPr marL="1371600" lvl="2" indent="-342900" algn="l" rtl="0">
              <a:spcBef>
                <a:spcPts val="500"/>
              </a:spcBef>
              <a:spcAft>
                <a:spcPts val="0"/>
              </a:spcAft>
              <a:buSzPts val="1800"/>
              <a:buFont typeface="Noto Sans Symbols"/>
              <a:buChar char="■"/>
            </a:pPr>
            <a:r>
              <a:rPr lang="en" sz="1800" dirty="0"/>
              <a:t>Re-enrolled in District A prior to July 1, 2021.</a:t>
            </a:r>
            <a:endParaRPr sz="1800" dirty="0"/>
          </a:p>
          <a:p>
            <a:pPr marL="457200" lvl="0" indent="-342900" algn="l" rtl="0">
              <a:spcBef>
                <a:spcPts val="500"/>
              </a:spcBef>
              <a:spcAft>
                <a:spcPts val="0"/>
              </a:spcAft>
              <a:buSzPts val="1800"/>
              <a:buFont typeface="Noto Sans Symbols"/>
              <a:buChar char="●"/>
            </a:pPr>
            <a:r>
              <a:rPr lang="en" dirty="0"/>
              <a:t>Regardless of any of circumstance mentioned on these slides, a student who is academically ineligible in their resident district remains ineligible in the receiving district for the remaining period of ineligibility declared by the resident district.</a:t>
            </a:r>
            <a:endParaRPr sz="18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DBBB76E-3C7A-BF43-93C8-A656543B30C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13</a:t>
            </a:fld>
            <a:endParaRPr lang="en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36"/>
          <p:cNvSpPr txBox="1">
            <a:spLocks noGrp="1"/>
          </p:cNvSpPr>
          <p:nvPr>
            <p:ph type="title"/>
          </p:nvPr>
        </p:nvSpPr>
        <p:spPr>
          <a:xfrm>
            <a:off x="511425" y="373753"/>
            <a:ext cx="3517200" cy="84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/>
              <a:t>Questions and Additional Guidance</a:t>
            </a:r>
            <a:endParaRPr sz="2300"/>
          </a:p>
        </p:txBody>
      </p:sp>
      <p:sp>
        <p:nvSpPr>
          <p:cNvPr id="228" name="Google Shape;228;p36"/>
          <p:cNvSpPr txBox="1">
            <a:spLocks noGrp="1"/>
          </p:cNvSpPr>
          <p:nvPr>
            <p:ph type="body" idx="1"/>
          </p:nvPr>
        </p:nvSpPr>
        <p:spPr>
          <a:xfrm>
            <a:off x="511425" y="1221550"/>
            <a:ext cx="3517200" cy="354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Questions</a:t>
            </a:r>
            <a:endParaRPr b="1"/>
          </a:p>
          <a:p>
            <a:pPr marL="457200" lvl="0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00"/>
              <a:buChar char="●"/>
            </a:pPr>
            <a:r>
              <a:rPr lang="en" sz="1200" b="1"/>
              <a:t>Program-Specific Questions:</a:t>
            </a:r>
            <a:endParaRPr sz="1200" b="1"/>
          </a:p>
          <a:p>
            <a:pPr marL="91440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Approved online schools: </a:t>
            </a:r>
            <a:r>
              <a:rPr lang="en" u="sng">
                <a:solidFill>
                  <a:schemeClr val="hlink"/>
                </a:solidFill>
                <a:hlinkClick r:id="rId3"/>
              </a:rPr>
              <a:t>janet.boyd@iowa.gov</a:t>
            </a:r>
            <a:endParaRPr/>
          </a:p>
          <a:p>
            <a:pPr marL="914400" lvl="1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Transportation assistance billing: </a:t>
            </a:r>
            <a:r>
              <a:rPr lang="en" u="sng">
                <a:solidFill>
                  <a:schemeClr val="hlink"/>
                </a:solidFill>
                <a:hlinkClick r:id="rId4"/>
              </a:rPr>
              <a:t>max.christensen@iowa.gov</a:t>
            </a:r>
            <a:r>
              <a:rPr lang="en"/>
              <a:t>.</a:t>
            </a:r>
            <a:endParaRPr/>
          </a:p>
          <a:p>
            <a:pPr marL="914400" lvl="1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Athletic eligibility: </a:t>
            </a:r>
            <a:r>
              <a:rPr lang="en" u="sng">
                <a:solidFill>
                  <a:schemeClr val="hlink"/>
                </a:solidFill>
                <a:hlinkClick r:id="rId5"/>
              </a:rPr>
              <a:t>Iowa High School Athletic Association</a:t>
            </a:r>
            <a:r>
              <a:rPr lang="en"/>
              <a:t> and the </a:t>
            </a:r>
            <a:r>
              <a:rPr lang="en" u="sng">
                <a:solidFill>
                  <a:schemeClr val="hlink"/>
                </a:solidFill>
                <a:hlinkClick r:id="rId6"/>
              </a:rPr>
              <a:t>Iowa Girls’ High School Athletic Union</a:t>
            </a:r>
            <a:endParaRPr/>
          </a:p>
          <a:p>
            <a:pPr marL="457200" lvl="0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00"/>
              <a:buChar char="●"/>
            </a:pPr>
            <a:r>
              <a:rPr lang="en" sz="1200" b="1"/>
              <a:t>All Other Questions:</a:t>
            </a:r>
            <a:endParaRPr sz="1200"/>
          </a:p>
          <a:p>
            <a:pPr marL="91440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 u="sng">
                <a:solidFill>
                  <a:schemeClr val="hlink"/>
                </a:solidFill>
                <a:hlinkClick r:id="rId7"/>
              </a:rPr>
              <a:t>sara.nickel@iowa.gov</a:t>
            </a:r>
            <a:r>
              <a:rPr lang="en" sz="1200"/>
              <a:t> or</a:t>
            </a:r>
            <a:endParaRPr/>
          </a:p>
          <a:p>
            <a:pPr marL="91440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 u="sng">
                <a:solidFill>
                  <a:schemeClr val="hlink"/>
                </a:solidFill>
                <a:hlinkClick r:id="rId8"/>
              </a:rPr>
              <a:t>marietta.rives@iowa.gov</a:t>
            </a:r>
            <a:r>
              <a:rPr lang="en" sz="1200"/>
              <a:t>. </a:t>
            </a:r>
            <a:endParaRPr sz="1200"/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400"/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b="1"/>
              <a:t>Additional Guidance</a:t>
            </a:r>
            <a:endParaRPr b="1"/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" sz="1200"/>
              <a:t>See the Department’s </a:t>
            </a:r>
            <a:r>
              <a:rPr lang="en" sz="1200" u="sng">
                <a:solidFill>
                  <a:schemeClr val="hlink"/>
                </a:solidFill>
                <a:hlinkClick r:id="rId9"/>
              </a:rPr>
              <a:t>Open Enrollment webpage</a:t>
            </a:r>
            <a:r>
              <a:rPr lang="en" sz="1200"/>
              <a:t>. </a:t>
            </a:r>
            <a:endParaRPr sz="120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6B72E82-4384-8E49-9E22-7EB12C4F74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14</a:t>
            </a:fld>
            <a:endParaRPr lang="e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4"/>
          <p:cNvSpPr txBox="1">
            <a:spLocks noGrp="1"/>
          </p:cNvSpPr>
          <p:nvPr>
            <p:ph type="title"/>
          </p:nvPr>
        </p:nvSpPr>
        <p:spPr>
          <a:xfrm>
            <a:off x="646573" y="800100"/>
            <a:ext cx="3246900" cy="118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2021 Legislation Webinar (2/5): Open Enrollment and Athletic Eligibility</a:t>
            </a:r>
            <a:endParaRPr/>
          </a:p>
        </p:txBody>
      </p:sp>
      <p:sp>
        <p:nvSpPr>
          <p:cNvPr id="154" name="Google Shape;154;p24"/>
          <p:cNvSpPr txBox="1">
            <a:spLocks noGrp="1"/>
          </p:cNvSpPr>
          <p:nvPr>
            <p:ph type="body" idx="2"/>
          </p:nvPr>
        </p:nvSpPr>
        <p:spPr>
          <a:xfrm>
            <a:off x="646650" y="2362175"/>
            <a:ext cx="3246900" cy="23976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/>
              <a:t>The webinar’s purpose is to provide districts with a high-level summary of changes to athletic eligibility and open enrollment.</a:t>
            </a:r>
            <a:endParaRPr/>
          </a:p>
        </p:txBody>
      </p:sp>
      <p:sp>
        <p:nvSpPr>
          <p:cNvPr id="153" name="Google Shape;153;p24"/>
          <p:cNvSpPr txBox="1">
            <a:spLocks noGrp="1"/>
          </p:cNvSpPr>
          <p:nvPr>
            <p:ph type="body" idx="1"/>
          </p:nvPr>
        </p:nvSpPr>
        <p:spPr>
          <a:xfrm>
            <a:off x="5130225" y="800100"/>
            <a:ext cx="3470700" cy="354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6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Open Enrollment</a:t>
            </a:r>
            <a:endParaRPr/>
          </a:p>
          <a:p>
            <a:pPr marL="914400" lvl="1" indent="-317500" algn="l" rtl="0">
              <a:spcBef>
                <a:spcPts val="100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2021 Legislation Changes</a:t>
            </a:r>
            <a:endParaRPr/>
          </a:p>
          <a:p>
            <a:pPr marL="914400" lvl="1" indent="-317500" algn="l" rtl="0">
              <a:spcBef>
                <a:spcPts val="100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House File (HF) 228</a:t>
            </a:r>
            <a:endParaRPr/>
          </a:p>
          <a:p>
            <a:pPr marL="914400" lvl="1" indent="-317500" algn="l" rtl="0">
              <a:spcBef>
                <a:spcPts val="100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HF 847</a:t>
            </a:r>
            <a:endParaRPr/>
          </a:p>
          <a:p>
            <a:pPr marL="914400" lvl="1" indent="-317500" algn="l" rtl="0">
              <a:spcBef>
                <a:spcPts val="100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Transportation Assistance</a:t>
            </a:r>
            <a:endParaRPr/>
          </a:p>
          <a:p>
            <a:pPr marL="914400" lvl="1" indent="-317500" algn="l" rtl="0">
              <a:spcBef>
                <a:spcPts val="100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Who Acts First?</a:t>
            </a:r>
            <a:endParaRPr/>
          </a:p>
          <a:p>
            <a:pPr marL="914400" lvl="1" indent="-317500" algn="l" rtl="0">
              <a:spcBef>
                <a:spcPts val="100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2021-2022 Deadlines</a:t>
            </a:r>
            <a:endParaRPr/>
          </a:p>
          <a:p>
            <a:pPr marL="457200" lvl="0" indent="-342900" algn="l" rtl="0">
              <a:spcBef>
                <a:spcPts val="6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Athletic Eligibility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5"/>
          <p:cNvSpPr txBox="1">
            <a:spLocks noGrp="1"/>
          </p:cNvSpPr>
          <p:nvPr>
            <p:ph type="title"/>
          </p:nvPr>
        </p:nvSpPr>
        <p:spPr>
          <a:xfrm>
            <a:off x="628650" y="1849175"/>
            <a:ext cx="7886700" cy="14451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1. Open Enrollment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6"/>
          <p:cNvSpPr txBox="1">
            <a:spLocks noGrp="1"/>
          </p:cNvSpPr>
          <p:nvPr>
            <p:ph type="title"/>
          </p:nvPr>
        </p:nvSpPr>
        <p:spPr>
          <a:xfrm>
            <a:off x="234450" y="373761"/>
            <a:ext cx="2043600" cy="439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2021 Legislation Changes</a:t>
            </a:r>
            <a:endParaRPr/>
          </a:p>
        </p:txBody>
      </p:sp>
      <p:sp>
        <p:nvSpPr>
          <p:cNvPr id="169" name="Google Shape;169;p26"/>
          <p:cNvSpPr txBox="1"/>
          <p:nvPr/>
        </p:nvSpPr>
        <p:spPr>
          <a:xfrm>
            <a:off x="249000" y="1978375"/>
            <a:ext cx="2014500" cy="2741233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Aft>
                <a:spcPts val="0"/>
              </a:spcAft>
              <a:buNone/>
            </a:pPr>
            <a:r>
              <a:rPr lang="en" sz="1200" dirty="0"/>
              <a:t>Changes are reflected in the following guidance:</a:t>
            </a:r>
            <a:endParaRPr sz="1200" dirty="0"/>
          </a:p>
          <a:p>
            <a:pPr marL="457200" lvl="0" indent="-3048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Char char="●"/>
            </a:pPr>
            <a:r>
              <a:rPr lang="en" sz="1200" u="sng" dirty="0">
                <a:solidFill>
                  <a:schemeClr val="hlink"/>
                </a:solidFill>
                <a:hlinkClick r:id="rId3"/>
              </a:rPr>
              <a:t>Parent/Guardian Open Enrollment Information</a:t>
            </a:r>
            <a:endParaRPr sz="1200" dirty="0"/>
          </a:p>
          <a:p>
            <a:pPr marL="45720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 u="sng" dirty="0">
                <a:solidFill>
                  <a:schemeClr val="hlink"/>
                </a:solidFill>
                <a:hlinkClick r:id="rId4"/>
              </a:rPr>
              <a:t>Open Enrollment Transportation Assistance</a:t>
            </a:r>
            <a:endParaRPr sz="1200" dirty="0"/>
          </a:p>
          <a:p>
            <a:pPr marL="45720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 u="sng" dirty="0">
                <a:solidFill>
                  <a:schemeClr val="hlink"/>
                </a:solidFill>
                <a:hlinkClick r:id="rId5"/>
              </a:rPr>
              <a:t>2021-22 School District Open Enrollment Billing Chart</a:t>
            </a:r>
            <a:endParaRPr sz="1200" dirty="0"/>
          </a:p>
          <a:p>
            <a:pPr marL="457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 u="sng" dirty="0">
                <a:solidFill>
                  <a:schemeClr val="hlink"/>
                </a:solidFill>
                <a:hlinkClick r:id="rId6"/>
              </a:rPr>
              <a:t>Athletic Eligibility</a:t>
            </a:r>
            <a:r>
              <a:rPr lang="en" sz="1200" dirty="0">
                <a:solidFill>
                  <a:schemeClr val="dk2"/>
                </a:solidFill>
              </a:rPr>
              <a:t> </a:t>
            </a:r>
            <a:endParaRPr sz="1200" dirty="0"/>
          </a:p>
        </p:txBody>
      </p:sp>
      <p:sp>
        <p:nvSpPr>
          <p:cNvPr id="168" name="Google Shape;168;p26"/>
          <p:cNvSpPr txBox="1">
            <a:spLocks noGrp="1"/>
          </p:cNvSpPr>
          <p:nvPr>
            <p:ph type="body" idx="2"/>
          </p:nvPr>
        </p:nvSpPr>
        <p:spPr>
          <a:xfrm>
            <a:off x="2831075" y="373775"/>
            <a:ext cx="2687700" cy="4332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500"/>
              </a:spcBef>
              <a:spcAft>
                <a:spcPts val="0"/>
              </a:spcAft>
              <a:buNone/>
            </a:pPr>
            <a:r>
              <a:rPr lang="en" u="sng"/>
              <a:t>HF 228</a:t>
            </a:r>
            <a:endParaRPr u="sng"/>
          </a:p>
        </p:txBody>
      </p:sp>
      <p:sp>
        <p:nvSpPr>
          <p:cNvPr id="165" name="Google Shape;165;p26"/>
          <p:cNvSpPr txBox="1">
            <a:spLocks noGrp="1"/>
          </p:cNvSpPr>
          <p:nvPr>
            <p:ph type="body" idx="1"/>
          </p:nvPr>
        </p:nvSpPr>
        <p:spPr>
          <a:xfrm>
            <a:off x="2831075" y="814375"/>
            <a:ext cx="2687700" cy="39552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457200" lvl="0" indent="-330200" algn="l" rtl="0">
              <a:spcBef>
                <a:spcPts val="500"/>
              </a:spcBef>
              <a:spcAft>
                <a:spcPts val="0"/>
              </a:spcAft>
              <a:buSzPts val="1600"/>
              <a:buChar char="•"/>
            </a:pPr>
            <a:r>
              <a:rPr lang="en" sz="1550" dirty="0"/>
              <a:t>Eliminates voluntary diversity plans as a reason to deny open enrollment</a:t>
            </a:r>
            <a:endParaRPr sz="1550" dirty="0"/>
          </a:p>
          <a:p>
            <a:pPr marL="457200" lvl="0" indent="-330200" algn="l" rtl="0">
              <a:spcBef>
                <a:spcPts val="500"/>
              </a:spcBef>
              <a:spcAft>
                <a:spcPts val="0"/>
              </a:spcAft>
              <a:buSzPts val="1600"/>
              <a:buChar char="•"/>
            </a:pPr>
            <a:r>
              <a:rPr lang="en" sz="1550" dirty="0"/>
              <a:t>Provides the opportunity for residents in Davenport, Des Moines, Postville, Waterloo, and West Liberty to apply for open enrollment for the 2021-2022 school year </a:t>
            </a:r>
            <a:endParaRPr sz="1550" dirty="0"/>
          </a:p>
        </p:txBody>
      </p:sp>
      <p:sp>
        <p:nvSpPr>
          <p:cNvPr id="167" name="Google Shape;167;p26"/>
          <p:cNvSpPr txBox="1">
            <a:spLocks noGrp="1"/>
          </p:cNvSpPr>
          <p:nvPr>
            <p:ph type="body" idx="4"/>
          </p:nvPr>
        </p:nvSpPr>
        <p:spPr>
          <a:xfrm>
            <a:off x="5901775" y="373775"/>
            <a:ext cx="3003600" cy="4332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500"/>
              </a:spcBef>
              <a:spcAft>
                <a:spcPts val="0"/>
              </a:spcAft>
              <a:buNone/>
            </a:pPr>
            <a:r>
              <a:rPr lang="en" u="sng"/>
              <a:t>HF 847, Division III</a:t>
            </a:r>
            <a:endParaRPr u="sng"/>
          </a:p>
        </p:txBody>
      </p:sp>
      <p:sp>
        <p:nvSpPr>
          <p:cNvPr id="166" name="Google Shape;166;p26"/>
          <p:cNvSpPr txBox="1">
            <a:spLocks noGrp="1"/>
          </p:cNvSpPr>
          <p:nvPr>
            <p:ph type="body" idx="3"/>
          </p:nvPr>
        </p:nvSpPr>
        <p:spPr>
          <a:xfrm>
            <a:off x="5518775" y="814375"/>
            <a:ext cx="3386700" cy="39552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457200" lvl="0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Char char="•"/>
            </a:pPr>
            <a:r>
              <a:rPr lang="en" sz="1550" dirty="0"/>
              <a:t>Added September 1 deadline for open enrollment for preschool students who receive special education services and are included in certified enrollment </a:t>
            </a:r>
            <a:endParaRPr sz="1550" dirty="0"/>
          </a:p>
          <a:p>
            <a:pPr marL="457200" lvl="0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Char char="•"/>
            </a:pPr>
            <a:r>
              <a:rPr lang="en" sz="1550" dirty="0"/>
              <a:t>Added additional “good cause” exemptions </a:t>
            </a:r>
            <a:endParaRPr sz="1550" dirty="0"/>
          </a:p>
          <a:p>
            <a:pPr marL="457200" lvl="0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Char char="•"/>
            </a:pPr>
            <a:r>
              <a:rPr lang="en" sz="1550" dirty="0"/>
              <a:t>Clarified language regarding payment when students who are under open enrollment move</a:t>
            </a:r>
            <a:endParaRPr sz="1550" dirty="0"/>
          </a:p>
          <a:p>
            <a:pPr marL="457200" lvl="0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Char char="•"/>
            </a:pPr>
            <a:r>
              <a:rPr lang="en" sz="1550" dirty="0"/>
              <a:t>Changed financial guidelines for qualifying for transportation assistance</a:t>
            </a:r>
            <a:endParaRPr sz="1550" dirty="0"/>
          </a:p>
          <a:p>
            <a:pPr marL="457200" lvl="0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Char char="•"/>
            </a:pPr>
            <a:r>
              <a:rPr lang="en" sz="1550" dirty="0"/>
              <a:t>Added circumstances to waive athletic ineligibility</a:t>
            </a:r>
            <a:endParaRPr sz="155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0C193CB-850A-9E45-BFF3-2550814F0B7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4</a:t>
            </a:fld>
            <a:endParaRPr lang="en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7"/>
          <p:cNvSpPr txBox="1">
            <a:spLocks noGrp="1"/>
          </p:cNvSpPr>
          <p:nvPr>
            <p:ph type="title"/>
          </p:nvPr>
        </p:nvSpPr>
        <p:spPr>
          <a:xfrm>
            <a:off x="245443" y="377190"/>
            <a:ext cx="2097900" cy="439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HF 228</a:t>
            </a:r>
            <a:endParaRPr/>
          </a:p>
        </p:txBody>
      </p:sp>
      <p:sp>
        <p:nvSpPr>
          <p:cNvPr id="175" name="Google Shape;175;p27"/>
          <p:cNvSpPr txBox="1">
            <a:spLocks noGrp="1"/>
          </p:cNvSpPr>
          <p:nvPr>
            <p:ph type="body" idx="1"/>
          </p:nvPr>
        </p:nvSpPr>
        <p:spPr>
          <a:xfrm>
            <a:off x="2831057" y="377190"/>
            <a:ext cx="6084300" cy="439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5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Families who were denied open enrollment for the 2021-2022 school year, should be notified by the resident district that their request is now approved.</a:t>
            </a:r>
            <a:endParaRPr/>
          </a:p>
          <a:p>
            <a:pPr marL="914400" lvl="1" indent="-311150" algn="l" rtl="0">
              <a:spcBef>
                <a:spcPts val="500"/>
              </a:spcBef>
              <a:spcAft>
                <a:spcPts val="0"/>
              </a:spcAft>
              <a:buSzPts val="1300"/>
              <a:buChar char="○"/>
            </a:pPr>
            <a:r>
              <a:rPr lang="en"/>
              <a:t>No need for families who previously applied to apply again.</a:t>
            </a:r>
            <a:endParaRPr/>
          </a:p>
          <a:p>
            <a:pPr marL="457200" lvl="0" indent="-342900" algn="l" rtl="0">
              <a:spcBef>
                <a:spcPts val="5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Resident students in the Davenport, Des Moines, Postville, Waterloo, or West Liberty school districts who have not previously been approved for open enrollment are eligible to apply. </a:t>
            </a:r>
            <a:endParaRPr/>
          </a:p>
          <a:p>
            <a:pPr marL="457200" lvl="0" indent="-342900" algn="l" rtl="0">
              <a:spcBef>
                <a:spcPts val="5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Parents or guardians may apply to open enroll their child out of the district:</a:t>
            </a:r>
            <a:endParaRPr/>
          </a:p>
          <a:p>
            <a:pPr marL="914400" lvl="1" indent="-311150" algn="l" rtl="0">
              <a:spcBef>
                <a:spcPts val="500"/>
              </a:spcBef>
              <a:spcAft>
                <a:spcPts val="0"/>
              </a:spcAft>
              <a:buSzPts val="1300"/>
              <a:buChar char="○"/>
            </a:pPr>
            <a:r>
              <a:rPr lang="en"/>
              <a:t>For full-time or dual enrollment in another district, </a:t>
            </a:r>
            <a:endParaRPr/>
          </a:p>
          <a:p>
            <a:pPr marL="914400" lvl="1" indent="-311150" algn="l" rtl="0">
              <a:spcBef>
                <a:spcPts val="500"/>
              </a:spcBef>
              <a:spcAft>
                <a:spcPts val="0"/>
              </a:spcAft>
              <a:buSzPts val="1300"/>
              <a:buChar char="○"/>
            </a:pPr>
            <a:r>
              <a:rPr lang="en"/>
              <a:t>To enroll in a home school assistance program in another district, or </a:t>
            </a:r>
            <a:endParaRPr/>
          </a:p>
          <a:p>
            <a:pPr marL="914400" lvl="1" indent="-311150" algn="l" rtl="0">
              <a:spcBef>
                <a:spcPts val="500"/>
              </a:spcBef>
              <a:spcAft>
                <a:spcPts val="0"/>
              </a:spcAft>
              <a:buSzPts val="1300"/>
              <a:buChar char="○"/>
            </a:pPr>
            <a:r>
              <a:rPr lang="en"/>
              <a:t>To enroll in one of the state-approved online schools in another district.</a:t>
            </a:r>
            <a:endParaRPr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EC24764-D411-4F41-A6D5-C3F47B585A8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5</a:t>
            </a:fld>
            <a:endParaRPr lang="en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8"/>
          <p:cNvSpPr txBox="1">
            <a:spLocks noGrp="1"/>
          </p:cNvSpPr>
          <p:nvPr>
            <p:ph type="title"/>
          </p:nvPr>
        </p:nvSpPr>
        <p:spPr>
          <a:xfrm>
            <a:off x="245443" y="377190"/>
            <a:ext cx="2097900" cy="439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HF 228 (continued)	</a:t>
            </a:r>
            <a:endParaRPr/>
          </a:p>
        </p:txBody>
      </p:sp>
      <p:sp>
        <p:nvSpPr>
          <p:cNvPr id="181" name="Google Shape;181;p28"/>
          <p:cNvSpPr txBox="1">
            <a:spLocks noGrp="1"/>
          </p:cNvSpPr>
          <p:nvPr>
            <p:ph type="body" idx="1"/>
          </p:nvPr>
        </p:nvSpPr>
        <p:spPr>
          <a:xfrm>
            <a:off x="2831057" y="377190"/>
            <a:ext cx="6084300" cy="439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dirty="0"/>
              <a:t>The receiving district is the only district to act. 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dirty="0"/>
              <a:t>The resident district (Davenport, Des Moines, Postville, Waterloo, and West Liberty) will not act on an open enrollment application.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dirty="0"/>
              <a:t>Receiving district can deny if:</a:t>
            </a:r>
            <a:endParaRPr dirty="0"/>
          </a:p>
          <a:p>
            <a:pPr marL="457200" lvl="0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The application violates the district’s insufficient classroom space policy,</a:t>
            </a:r>
            <a:endParaRPr dirty="0"/>
          </a:p>
          <a:p>
            <a:pPr marL="457200" lvl="0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The district does not have the appropriate special education program,</a:t>
            </a:r>
            <a:endParaRPr dirty="0"/>
          </a:p>
          <a:p>
            <a:pPr marL="457200" lvl="0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The application would adversely affect the district's implementation of a court-ordered desegregation plan, or</a:t>
            </a:r>
            <a:endParaRPr dirty="0"/>
          </a:p>
          <a:p>
            <a:pPr marL="457200" lvl="0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The student has been expelled or suspended.</a:t>
            </a:r>
            <a:endParaRPr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AF43026-A9BE-9F42-8378-985B822C29A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6</a:t>
            </a:fld>
            <a:endParaRPr lang="en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9"/>
          <p:cNvSpPr txBox="1">
            <a:spLocks noGrp="1"/>
          </p:cNvSpPr>
          <p:nvPr>
            <p:ph type="title"/>
          </p:nvPr>
        </p:nvSpPr>
        <p:spPr>
          <a:xfrm>
            <a:off x="245443" y="377190"/>
            <a:ext cx="2097900" cy="439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HF 847</a:t>
            </a:r>
            <a:endParaRPr/>
          </a:p>
        </p:txBody>
      </p:sp>
      <p:sp>
        <p:nvSpPr>
          <p:cNvPr id="187" name="Google Shape;187;p29"/>
          <p:cNvSpPr txBox="1">
            <a:spLocks noGrp="1"/>
          </p:cNvSpPr>
          <p:nvPr>
            <p:ph type="body" idx="1"/>
          </p:nvPr>
        </p:nvSpPr>
        <p:spPr>
          <a:xfrm>
            <a:off x="2831057" y="377190"/>
            <a:ext cx="6084300" cy="439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1600"/>
              <a:t>Additions to good cause include:</a:t>
            </a:r>
            <a:endParaRPr sz="1600"/>
          </a:p>
          <a:p>
            <a:pPr marL="457200" lvl="0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Char char="●"/>
            </a:pPr>
            <a:r>
              <a:rPr lang="en" sz="1600"/>
              <a:t>Initial placement of a preschool student in a special education program requiring specially designed instruction.</a:t>
            </a:r>
            <a:endParaRPr sz="1600"/>
          </a:p>
          <a:p>
            <a:pPr marL="457200" lvl="0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Char char="●"/>
            </a:pPr>
            <a:r>
              <a:rPr lang="en" sz="1600"/>
              <a:t>Change in child’s residence from one parent/guardian to the residence of a different parent/guardian.</a:t>
            </a:r>
            <a:endParaRPr sz="1600"/>
          </a:p>
          <a:p>
            <a:pPr marL="457200" lvl="0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Child’s school building is identified in need of significant improvement for 2 or more of the immediately preceding school years as defined by the:</a:t>
            </a:r>
            <a:endParaRPr sz="1600">
              <a:solidFill>
                <a:srgbClr val="004379"/>
              </a:solidFill>
            </a:endParaRPr>
          </a:p>
          <a:p>
            <a:pPr marL="914400" lvl="1" indent="-2921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Char char="○"/>
            </a:pPr>
            <a:r>
              <a:rPr lang="en" sz="1500"/>
              <a:t>Iowa School Performance Profiles under the priority category or </a:t>
            </a:r>
            <a:endParaRPr sz="1500"/>
          </a:p>
          <a:p>
            <a:pPr marL="914400" lvl="1" indent="-2921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Char char="○"/>
            </a:pPr>
            <a:r>
              <a:rPr lang="en" sz="1500"/>
              <a:t>Federal Every Student Succeeds Act as in need of comprehensive support and improvement (or an equivalent objective federal standard).</a:t>
            </a:r>
            <a:endParaRPr sz="1500">
              <a:solidFill>
                <a:srgbClr val="004379"/>
              </a:solidFill>
            </a:endParaRPr>
          </a:p>
          <a:p>
            <a:pPr marL="457200" lvl="0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Char char="●"/>
            </a:pPr>
            <a:r>
              <a:rPr lang="en" sz="1600"/>
              <a:t>A district’s consistent failure to reasonably respond to a student’s failure to meet basic academic standards after providing notice to a parent/guardian. </a:t>
            </a:r>
            <a:endParaRPr sz="1600"/>
          </a:p>
          <a:p>
            <a:pPr marL="914400" lvl="1" indent="-304800" algn="l" rtl="0">
              <a:spcBef>
                <a:spcPts val="500"/>
              </a:spcBef>
              <a:spcAft>
                <a:spcPts val="0"/>
              </a:spcAft>
              <a:buSzPts val="1200"/>
              <a:buChar char="○"/>
            </a:pPr>
            <a:r>
              <a:rPr lang="en" sz="1500"/>
              <a:t>State Board will establish rules to implement this provision</a:t>
            </a:r>
            <a:endParaRPr sz="1500" i="1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C4EA555-BCAE-124B-84BA-33C8E8A714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7</a:t>
            </a:fld>
            <a:endParaRPr lang="en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0"/>
          <p:cNvSpPr txBox="1">
            <a:spLocks noGrp="1"/>
          </p:cNvSpPr>
          <p:nvPr>
            <p:ph type="title"/>
          </p:nvPr>
        </p:nvSpPr>
        <p:spPr>
          <a:xfrm>
            <a:off x="245443" y="377190"/>
            <a:ext cx="2097900" cy="439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Transportation Assistance  </a:t>
            </a:r>
            <a:endParaRPr/>
          </a:p>
        </p:txBody>
      </p:sp>
      <p:sp>
        <p:nvSpPr>
          <p:cNvPr id="193" name="Google Shape;193;p30"/>
          <p:cNvSpPr txBox="1">
            <a:spLocks noGrp="1"/>
          </p:cNvSpPr>
          <p:nvPr>
            <p:ph type="body" idx="1"/>
          </p:nvPr>
        </p:nvSpPr>
        <p:spPr>
          <a:xfrm>
            <a:off x="2831057" y="377190"/>
            <a:ext cx="6084300" cy="439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5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Increases economic eligibility requirements to 200% or less of the federal poverty level</a:t>
            </a:r>
            <a:endParaRPr/>
          </a:p>
          <a:p>
            <a:pPr marL="457200" lvl="0" indent="-342900" algn="l" rtl="0">
              <a:spcBef>
                <a:spcPts val="5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Districts still need to be contiguous for a family to qualify for transportation assistance</a:t>
            </a:r>
            <a:endParaRPr/>
          </a:p>
          <a:p>
            <a:pPr marL="457200" lvl="0" indent="-342900" algn="l" rtl="0">
              <a:spcBef>
                <a:spcPts val="5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Process for applying remains the same</a:t>
            </a:r>
            <a:endParaRPr/>
          </a:p>
          <a:p>
            <a:pPr marL="457200" lvl="0" indent="-342900" algn="l" rtl="0">
              <a:spcBef>
                <a:spcPts val="5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Amount continues to be limited to 3 elementary (grades K-8) students and one secondary (grades 9-12) student</a:t>
            </a:r>
            <a:endParaRPr/>
          </a:p>
          <a:p>
            <a:pPr marL="0" lvl="0" indent="0" algn="l" rtl="0">
              <a:spcBef>
                <a:spcPts val="5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500"/>
              </a:spcBef>
              <a:spcAft>
                <a:spcPts val="0"/>
              </a:spcAft>
              <a:buNone/>
            </a:pPr>
            <a:r>
              <a:rPr lang="en"/>
              <a:t>For additional information, see the </a:t>
            </a:r>
            <a:r>
              <a:rPr lang="en" u="sng">
                <a:solidFill>
                  <a:schemeClr val="hlink"/>
                </a:solidFill>
                <a:hlinkClick r:id="rId3"/>
              </a:rPr>
              <a:t>transportation assistance guidance</a:t>
            </a:r>
            <a:r>
              <a:rPr lang="en"/>
              <a:t> on the </a:t>
            </a:r>
            <a:r>
              <a:rPr lang="en" u="sng">
                <a:solidFill>
                  <a:schemeClr val="hlink"/>
                </a:solidFill>
                <a:hlinkClick r:id="rId4"/>
              </a:rPr>
              <a:t>Transportation Assistance webpage</a:t>
            </a:r>
            <a:r>
              <a:rPr lang="en"/>
              <a:t>.</a:t>
            </a:r>
            <a:endParaRPr/>
          </a:p>
          <a:p>
            <a:pPr marL="0" lvl="0" indent="0" algn="l" rtl="0">
              <a:spcBef>
                <a:spcPts val="5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0A3196B-D212-954E-9E9B-F554EBAEF01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8</a:t>
            </a:fld>
            <a:endParaRPr lang="en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1"/>
          <p:cNvSpPr txBox="1">
            <a:spLocks noGrp="1"/>
          </p:cNvSpPr>
          <p:nvPr>
            <p:ph type="title"/>
          </p:nvPr>
        </p:nvSpPr>
        <p:spPr>
          <a:xfrm>
            <a:off x="245443" y="377190"/>
            <a:ext cx="2097900" cy="439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Who Acts First?</a:t>
            </a:r>
            <a:endParaRPr/>
          </a:p>
        </p:txBody>
      </p:sp>
      <p:graphicFrame>
        <p:nvGraphicFramePr>
          <p:cNvPr id="199" name="Google Shape;199;p31"/>
          <p:cNvGraphicFramePr/>
          <p:nvPr>
            <p:extLst>
              <p:ext uri="{D42A27DB-BD31-4B8C-83A1-F6EECF244321}">
                <p14:modId xmlns:p14="http://schemas.microsoft.com/office/powerpoint/2010/main" val="412603185"/>
              </p:ext>
            </p:extLst>
          </p:nvPr>
        </p:nvGraphicFramePr>
        <p:xfrm>
          <a:off x="2794407" y="326622"/>
          <a:ext cx="6104150" cy="4490255"/>
        </p:xfrm>
        <a:graphic>
          <a:graphicData uri="http://schemas.openxmlformats.org/drawingml/2006/table">
            <a:tbl>
              <a:tblPr firstRow="1">
                <a:tableStyleId>{793D81CF-94F2-401A-BA57-92F5A7B2D0C5}</a:tableStyleId>
              </a:tblPr>
              <a:tblGrid>
                <a:gridCol w="1708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1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4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0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1025"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0" dirty="0">
                          <a:solidFill>
                            <a:schemeClr val="lt1"/>
                          </a:solidFill>
                        </a:rPr>
                        <a:t>New Open Enrollment Request</a:t>
                      </a:r>
                      <a:endParaRPr b="0" i="0" dirty="0">
                        <a:solidFill>
                          <a:schemeClr val="lt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0" dirty="0">
                          <a:solidFill>
                            <a:schemeClr val="lt1"/>
                          </a:solidFill>
                        </a:rPr>
                        <a:t>Resident District</a:t>
                      </a:r>
                      <a:endParaRPr b="0" i="0" dirty="0">
                        <a:solidFill>
                          <a:schemeClr val="lt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0" dirty="0">
                          <a:solidFill>
                            <a:schemeClr val="lt1"/>
                          </a:solidFill>
                        </a:rPr>
                        <a:t>Receiving District</a:t>
                      </a:r>
                      <a:endParaRPr b="0" i="0" dirty="0">
                        <a:solidFill>
                          <a:schemeClr val="lt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5" marR="91425" marT="91425" marB="914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875"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0" dirty="0">
                          <a:solidFill>
                            <a:srgbClr val="002A4B"/>
                          </a:solidFill>
                        </a:rPr>
                        <a:t>Open enrollment filed on or before March 1</a:t>
                      </a:r>
                      <a:endParaRPr b="0" i="0" dirty="0">
                        <a:solidFill>
                          <a:srgbClr val="002A4B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0" i="0" dirty="0">
                        <a:solidFill>
                          <a:srgbClr val="002A4B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0" dirty="0">
                          <a:solidFill>
                            <a:srgbClr val="002A4B"/>
                          </a:solidFill>
                        </a:rPr>
                        <a:t>✔</a:t>
                      </a:r>
                      <a:endParaRPr b="0" i="0" dirty="0">
                        <a:solidFill>
                          <a:srgbClr val="002A4B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1025"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0" dirty="0">
                          <a:solidFill>
                            <a:srgbClr val="002A4B"/>
                          </a:solidFill>
                        </a:rPr>
                        <a:t>Open enrollment filed after March 1 with good cause</a:t>
                      </a:r>
                      <a:endParaRPr b="0" i="0" dirty="0">
                        <a:solidFill>
                          <a:srgbClr val="002A4B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0" i="0" dirty="0">
                        <a:solidFill>
                          <a:srgbClr val="002A4B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0" dirty="0">
                          <a:solidFill>
                            <a:srgbClr val="002A4B"/>
                          </a:solidFill>
                        </a:rPr>
                        <a:t>✔</a:t>
                      </a:r>
                      <a:endParaRPr b="0" i="0" dirty="0">
                        <a:solidFill>
                          <a:srgbClr val="002A4B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6175"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0" dirty="0">
                          <a:solidFill>
                            <a:srgbClr val="002A4B"/>
                          </a:solidFill>
                        </a:rPr>
                        <a:t>Open enrollment request from a resident of Davenport, Des Moines, Waterloo, or West Liberty</a:t>
                      </a:r>
                      <a:endParaRPr b="0" i="0" dirty="0">
                        <a:solidFill>
                          <a:srgbClr val="002A4B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0" i="0" dirty="0">
                        <a:solidFill>
                          <a:srgbClr val="002A4B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0" dirty="0">
                          <a:solidFill>
                            <a:srgbClr val="002A4B"/>
                          </a:solidFill>
                        </a:rPr>
                        <a:t>✔</a:t>
                      </a:r>
                      <a:endParaRPr b="0" i="0" dirty="0">
                        <a:solidFill>
                          <a:srgbClr val="002A4B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66800"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0" dirty="0">
                          <a:solidFill>
                            <a:srgbClr val="002A4B"/>
                          </a:solidFill>
                        </a:rPr>
                        <a:t>Applicant files after March 1 and alleges: </a:t>
                      </a:r>
                      <a:endParaRPr b="0" dirty="0">
                        <a:solidFill>
                          <a:srgbClr val="002A4B"/>
                        </a:solidFill>
                      </a:endParaRPr>
                    </a:p>
                    <a:p>
                      <a:pPr marL="457200" lvl="0" indent="-3175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A4B"/>
                        </a:buClr>
                        <a:buSzPts val="1400"/>
                        <a:buChar char="●"/>
                      </a:pPr>
                      <a:r>
                        <a:rPr lang="en" b="0" dirty="0">
                          <a:solidFill>
                            <a:srgbClr val="002A4B"/>
                          </a:solidFill>
                        </a:rPr>
                        <a:t>Pervasive harassment, </a:t>
                      </a:r>
                      <a:endParaRPr b="0" dirty="0">
                        <a:solidFill>
                          <a:srgbClr val="002A4B"/>
                        </a:solidFill>
                      </a:endParaRPr>
                    </a:p>
                    <a:p>
                      <a:pPr marL="457200" lvl="0" indent="-3175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A4B"/>
                        </a:buClr>
                        <a:buSzPts val="1400"/>
                        <a:buChar char="●"/>
                      </a:pPr>
                      <a:r>
                        <a:rPr lang="en" b="0" dirty="0">
                          <a:solidFill>
                            <a:srgbClr val="002A4B"/>
                          </a:solidFill>
                        </a:rPr>
                        <a:t>A serious health condition, or </a:t>
                      </a:r>
                      <a:endParaRPr b="0" dirty="0">
                        <a:solidFill>
                          <a:srgbClr val="002A4B"/>
                        </a:solidFill>
                      </a:endParaRPr>
                    </a:p>
                    <a:p>
                      <a:pPr marL="457200" lvl="0" indent="-3175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A4B"/>
                        </a:buClr>
                        <a:buSzPts val="1400"/>
                        <a:buChar char="●"/>
                      </a:pPr>
                      <a:r>
                        <a:rPr lang="en" b="0" dirty="0">
                          <a:solidFill>
                            <a:srgbClr val="002A4B"/>
                          </a:solidFill>
                        </a:rPr>
                        <a:t>A school district’s consistent failure to reasonably respond to a student’s failure to meet basic academic standards after providing notice to a parent or guardian</a:t>
                      </a:r>
                      <a:endParaRPr b="0" i="0" dirty="0">
                        <a:solidFill>
                          <a:srgbClr val="002A4B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0" dirty="0">
                          <a:solidFill>
                            <a:srgbClr val="002A4B"/>
                          </a:solidFill>
                        </a:rPr>
                        <a:t>✔</a:t>
                      </a:r>
                      <a:endParaRPr b="0" i="0" dirty="0">
                        <a:solidFill>
                          <a:srgbClr val="002A4B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0" i="0" dirty="0">
                        <a:solidFill>
                          <a:srgbClr val="002A4B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A719B16-15C9-604B-A848-05477922526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9</a:t>
            </a:fld>
            <a:endParaRPr lang="en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DOE Dark Blue Template (Updated 07-21-21)">
  <a:themeElements>
    <a:clrScheme name="IDE Colors">
      <a:dk1>
        <a:srgbClr val="012A56"/>
      </a:dk1>
      <a:lt1>
        <a:srgbClr val="FFFFFF"/>
      </a:lt1>
      <a:dk2>
        <a:srgbClr val="00457A"/>
      </a:dk2>
      <a:lt2>
        <a:srgbClr val="CCCCCC"/>
      </a:lt2>
      <a:accent1>
        <a:srgbClr val="012A56"/>
      </a:accent1>
      <a:accent2>
        <a:srgbClr val="2C618B"/>
      </a:accent2>
      <a:accent3>
        <a:srgbClr val="48658F"/>
      </a:accent3>
      <a:accent4>
        <a:srgbClr val="3D85C6"/>
      </a:accent4>
      <a:accent5>
        <a:srgbClr val="6FA8DC"/>
      </a:accent5>
      <a:accent6>
        <a:srgbClr val="C0C0C0"/>
      </a:accent6>
      <a:hlink>
        <a:srgbClr val="0000FF"/>
      </a:hlink>
      <a:folHlink>
        <a:srgbClr val="00457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1142</Words>
  <Application>Microsoft Office PowerPoint</Application>
  <PresentationFormat>On-screen Show (16:9)</PresentationFormat>
  <Paragraphs>128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Courier New</vt:lpstr>
      <vt:lpstr>Noto Sans Symbols</vt:lpstr>
      <vt:lpstr>Roboto</vt:lpstr>
      <vt:lpstr>IDOE Dark Blue Template (Updated 07-21-21)</vt:lpstr>
      <vt:lpstr>2021 Legislation Webinar Series (2/5): Open Enrollment and Athletic Eligibility</vt:lpstr>
      <vt:lpstr>2021 Legislation Webinar (2/5): Open Enrollment and Athletic Eligibility</vt:lpstr>
      <vt:lpstr>1. Open Enrollment</vt:lpstr>
      <vt:lpstr>2021 Legislation Changes</vt:lpstr>
      <vt:lpstr>HF 228</vt:lpstr>
      <vt:lpstr>HF 228 (continued) </vt:lpstr>
      <vt:lpstr>HF 847</vt:lpstr>
      <vt:lpstr>Transportation Assistance  </vt:lpstr>
      <vt:lpstr>Who Acts First?</vt:lpstr>
      <vt:lpstr>2021-2022 Deadlines</vt:lpstr>
      <vt:lpstr>2. Athletic Eligibility</vt:lpstr>
      <vt:lpstr>Athletic Eligibility</vt:lpstr>
      <vt:lpstr>Athletic Eligibility (continued)</vt:lpstr>
      <vt:lpstr>Questions and Additional Guidance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 Legislation Webinar Series (2/5): Open Enrollment and Athletic Eligibility</dc:title>
  <dc:creator>Albers, Lisa [IDOE]</dc:creator>
  <cp:lastModifiedBy>Albers, Lisa [IDOE]</cp:lastModifiedBy>
  <cp:revision>2</cp:revision>
  <dcterms:modified xsi:type="dcterms:W3CDTF">2021-07-28T13:23:24Z</dcterms:modified>
</cp:coreProperties>
</file>