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104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3616B5E-A1EA-45DF-B3D1-E89BD152E223}">
  <a:tblStyle styleId="{E3616B5E-A1EA-45DF-B3D1-E89BD152E223}" styleName="Table_0">
    <a:wholeTbl>
      <a:tcTxStyle b="off" i="off">
        <a:font>
          <a:latin typeface="Segoe UI"/>
          <a:ea typeface="Segoe UI"/>
          <a:cs typeface="Segoe UI"/>
        </a:font>
        <a:schemeClr val="dk1"/>
      </a:tcTxStyle>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tcBdr>
      </a:tcStyle>
    </a:band1H>
    <a:band2H>
      <a:tcTxStyle b="off" i="off"/>
      <a:tcStyle>
        <a:tcBdr/>
      </a:tcStyle>
    </a:band2H>
    <a:band1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1V>
    <a:band2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tcStyle>
    </a:lastRow>
    <a:seCell>
      <a:tcTxStyle b="off" i="off"/>
      <a:tcStyle>
        <a:tcBdr/>
      </a:tcStyle>
    </a:seCell>
    <a:swCell>
      <a:tcTxStyle b="off" i="off"/>
      <a:tcStyle>
        <a:tcBdr/>
      </a:tcStyle>
    </a:swCell>
    <a:firstRow>
      <a:tcTxStyle b="on" i="off">
        <a:font>
          <a:latin typeface="Segoe UI"/>
          <a:ea typeface="Segoe UI"/>
          <a:cs typeface="Segoe UI"/>
        </a:font>
        <a:schemeClr val="lt1"/>
      </a:tcTxStyle>
      <a:tcStyle>
        <a:tcBdr/>
        <a:fill>
          <a:solidFill>
            <a:schemeClr val="accent3"/>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9252"/>
  </p:normalViewPr>
  <p:slideViewPr>
    <p:cSldViewPr snapToGrid="0">
      <p:cViewPr varScale="1">
        <p:scale>
          <a:sx n="62" d="100"/>
          <a:sy n="62" d="100"/>
        </p:scale>
        <p:origin x="752" y="40"/>
      </p:cViewPr>
      <p:guideLst>
        <p:guide orient="horz" pos="1620"/>
        <p:guide pos="2880"/>
        <p:guide orient="horz" pos="10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e4f51f53f7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e4f51f53f7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e4f51f53f7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e4f51f53f7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e4f51f53f7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e4f51f53f7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e4f51f53f7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e4f51f53f7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e4f51f53f7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e4f51f53f7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e4f51f53f7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e4f51f53f7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e2ff136cbf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e2ff136cbf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e2db0474ff_0_2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e2db0474ff_0_2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e2db0474ff_0_2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e2db0474ff_0_2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e2db0474ff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e2db0474ff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e4f51f53f7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e4f51f53f7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e4f51f53f7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e4f51f53f7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600"/>
              </a:spcBef>
              <a:spcAft>
                <a:spcPts val="0"/>
              </a:spcAft>
              <a:buClr>
                <a:schemeClr val="dk1"/>
              </a:buClr>
              <a:buSzPts val="1100"/>
              <a:buFont typeface="Arial"/>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e4f51f53f7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e4f51f53f7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e4f51f53f7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e4f51f53f7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e4f51f53f7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e4f51f53f7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e4f51f53f7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e4f51f53f7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SSA Title Slide">
  <p:cSld name="ESSA Title Slide">
    <p:spTree>
      <p:nvGrpSpPr>
        <p:cNvPr id="1" name="Shape 9"/>
        <p:cNvGrpSpPr/>
        <p:nvPr/>
      </p:nvGrpSpPr>
      <p:grpSpPr>
        <a:xfrm>
          <a:off x="0" y="0"/>
          <a:ext cx="0" cy="0"/>
          <a:chOff x="0" y="0"/>
          <a:chExt cx="0" cy="0"/>
        </a:xfrm>
      </p:grpSpPr>
      <p:sp>
        <p:nvSpPr>
          <p:cNvPr id="10" name="Google Shape;10;p2"/>
          <p:cNvSpPr/>
          <p:nvPr/>
        </p:nvSpPr>
        <p:spPr>
          <a:xfrm>
            <a:off x="517500" y="385103"/>
            <a:ext cx="8626500" cy="37137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100"/>
              <a:buFont typeface="Arial"/>
              <a:buNone/>
            </a:pPr>
            <a:endParaRPr sz="1100" b="0" i="0" u="none" strike="noStrike" cap="none">
              <a:solidFill>
                <a:schemeClr val="lt1"/>
              </a:solidFill>
              <a:latin typeface="Arial"/>
              <a:ea typeface="Arial"/>
              <a:cs typeface="Arial"/>
              <a:sym typeface="Arial"/>
            </a:endParaRPr>
          </a:p>
        </p:txBody>
      </p:sp>
      <p:graphicFrame>
        <p:nvGraphicFramePr>
          <p:cNvPr id="11" name="Google Shape;11;p2"/>
          <p:cNvGraphicFramePr/>
          <p:nvPr/>
        </p:nvGraphicFramePr>
        <p:xfrm>
          <a:off x="-2" y="-46"/>
          <a:ext cx="3000000" cy="3000000"/>
        </p:xfrm>
        <a:graphic>
          <a:graphicData uri="http://schemas.openxmlformats.org/drawingml/2006/table">
            <a:tbl>
              <a:tblPr firstRow="1" bandRow="1">
                <a:noFill/>
                <a:tableStyleId>{E3616B5E-A1EA-45DF-B3D1-E89BD152E223}</a:tableStyleId>
              </a:tblPr>
              <a:tblGrid>
                <a:gridCol w="176525">
                  <a:extLst>
                    <a:ext uri="{9D8B030D-6E8A-4147-A177-3AD203B41FA5}">
                      <a16:colId xmlns:a16="http://schemas.microsoft.com/office/drawing/2014/main" val="20000"/>
                    </a:ext>
                  </a:extLst>
                </a:gridCol>
              </a:tblGrid>
              <a:tr h="74397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dk1"/>
                    </a:solidFill>
                  </a:tcPr>
                </a:tc>
                <a:extLst>
                  <a:ext uri="{0D108BD9-81ED-4DB2-BD59-A6C34878D82A}">
                    <a16:rowId xmlns:a16="http://schemas.microsoft.com/office/drawing/2014/main" val="10000"/>
                  </a:ext>
                </a:extLst>
              </a:tr>
              <a:tr h="7568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69BC2"/>
                    </a:solidFill>
                  </a:tcPr>
                </a:tc>
                <a:extLst>
                  <a:ext uri="{0D108BD9-81ED-4DB2-BD59-A6C34878D82A}">
                    <a16:rowId xmlns:a16="http://schemas.microsoft.com/office/drawing/2014/main" val="10001"/>
                  </a:ext>
                </a:extLst>
              </a:tr>
              <a:tr h="76962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688EB4"/>
                    </a:solidFill>
                  </a:tcPr>
                </a:tc>
                <a:extLst>
                  <a:ext uri="{0D108BD9-81ED-4DB2-BD59-A6C34878D82A}">
                    <a16:rowId xmlns:a16="http://schemas.microsoft.com/office/drawing/2014/main" val="10002"/>
                  </a:ext>
                </a:extLst>
              </a:tr>
              <a:tr h="8081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B9EC4"/>
                    </a:solidFill>
                  </a:tcPr>
                </a:tc>
                <a:extLst>
                  <a:ext uri="{0D108BD9-81ED-4DB2-BD59-A6C34878D82A}">
                    <a16:rowId xmlns:a16="http://schemas.microsoft.com/office/drawing/2014/main" val="10003"/>
                  </a:ext>
                </a:extLst>
              </a:tr>
              <a:tr h="7568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52769C"/>
                    </a:solidFill>
                  </a:tcPr>
                </a:tc>
                <a:extLst>
                  <a:ext uri="{0D108BD9-81ED-4DB2-BD59-A6C34878D82A}">
                    <a16:rowId xmlns:a16="http://schemas.microsoft.com/office/drawing/2014/main" val="10004"/>
                  </a:ext>
                </a:extLst>
              </a:tr>
              <a:tr h="73115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8658F"/>
                    </a:solidFill>
                  </a:tcPr>
                </a:tc>
                <a:extLst>
                  <a:ext uri="{0D108BD9-81ED-4DB2-BD59-A6C34878D82A}">
                    <a16:rowId xmlns:a16="http://schemas.microsoft.com/office/drawing/2014/main" val="10005"/>
                  </a:ext>
                </a:extLst>
              </a:tr>
              <a:tr h="57722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AEAEAE"/>
                    </a:solidFill>
                  </a:tcPr>
                </a:tc>
                <a:extLst>
                  <a:ext uri="{0D108BD9-81ED-4DB2-BD59-A6C34878D82A}">
                    <a16:rowId xmlns:a16="http://schemas.microsoft.com/office/drawing/2014/main" val="10006"/>
                  </a:ext>
                </a:extLst>
              </a:tr>
            </a:tbl>
          </a:graphicData>
        </a:graphic>
      </p:graphicFrame>
      <p:pic>
        <p:nvPicPr>
          <p:cNvPr id="12" name="Google Shape;12;p2"/>
          <p:cNvPicPr preferRelativeResize="0"/>
          <p:nvPr/>
        </p:nvPicPr>
        <p:blipFill rotWithShape="1">
          <a:blip r:embed="rId2">
            <a:alphaModFix/>
          </a:blip>
          <a:srcRect/>
          <a:stretch/>
        </p:blipFill>
        <p:spPr>
          <a:xfrm>
            <a:off x="7543800" y="3780743"/>
            <a:ext cx="1126440" cy="1145880"/>
          </a:xfrm>
          <a:prstGeom prst="rect">
            <a:avLst/>
          </a:prstGeom>
          <a:noFill/>
          <a:ln>
            <a:noFill/>
          </a:ln>
        </p:spPr>
      </p:pic>
      <p:grpSp>
        <p:nvGrpSpPr>
          <p:cNvPr id="13" name="Google Shape;13;p2"/>
          <p:cNvGrpSpPr/>
          <p:nvPr/>
        </p:nvGrpSpPr>
        <p:grpSpPr>
          <a:xfrm>
            <a:off x="1122300" y="1411438"/>
            <a:ext cx="6899400" cy="1803706"/>
            <a:chOff x="1122300" y="1530758"/>
            <a:chExt cx="6899400" cy="2004118"/>
          </a:xfrm>
        </p:grpSpPr>
        <p:sp>
          <p:nvSpPr>
            <p:cNvPr id="14" name="Google Shape;14;p2"/>
            <p:cNvSpPr/>
            <p:nvPr/>
          </p:nvSpPr>
          <p:spPr>
            <a:xfrm>
              <a:off x="1122300" y="1530758"/>
              <a:ext cx="6899400" cy="1631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 sz="5000" b="0" i="0" u="none" strike="noStrike" cap="none">
                  <a:solidFill>
                    <a:schemeClr val="lt1"/>
                  </a:solidFill>
                  <a:latin typeface="Arial"/>
                  <a:ea typeface="Arial"/>
                  <a:cs typeface="Arial"/>
                  <a:sym typeface="Arial"/>
                </a:rPr>
                <a:t>Every Student Succeeds Act</a:t>
              </a:r>
              <a:endParaRPr/>
            </a:p>
          </p:txBody>
        </p:sp>
        <p:sp>
          <p:nvSpPr>
            <p:cNvPr id="15" name="Google Shape;15;p2"/>
            <p:cNvSpPr/>
            <p:nvPr/>
          </p:nvSpPr>
          <p:spPr>
            <a:xfrm>
              <a:off x="1122300" y="3026976"/>
              <a:ext cx="6225300" cy="507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 sz="2700" b="0" i="0" u="none" strike="noStrike" cap="none">
                  <a:solidFill>
                    <a:srgbClr val="FDE263"/>
                  </a:solidFill>
                  <a:latin typeface="Arial"/>
                  <a:ea typeface="Arial"/>
                  <a:cs typeface="Arial"/>
                  <a:sym typeface="Arial"/>
                </a:rPr>
                <a:t>in Iowa</a:t>
              </a:r>
              <a:endParaRPr/>
            </a:p>
          </p:txBody>
        </p:sp>
      </p:grpSp>
      <p:sp>
        <p:nvSpPr>
          <p:cNvPr id="16" name="Google Shape;16;p2"/>
          <p:cNvSpPr txBox="1">
            <a:spLocks noGrp="1"/>
          </p:cNvSpPr>
          <p:nvPr>
            <p:ph type="title"/>
          </p:nvPr>
        </p:nvSpPr>
        <p:spPr>
          <a:xfrm>
            <a:off x="517500" y="4225978"/>
            <a:ext cx="6830100" cy="7005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500"/>
              </a:spcBef>
              <a:spcAft>
                <a:spcPts val="0"/>
              </a:spcAft>
              <a:buSzPts val="1100"/>
              <a:buNone/>
              <a:defRPr>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igure/Table with Caption">
  <p:cSld name="Figure/Table with Caption">
    <p:spTree>
      <p:nvGrpSpPr>
        <p:cNvPr id="1" name="Shape 55"/>
        <p:cNvGrpSpPr/>
        <p:nvPr/>
      </p:nvGrpSpPr>
      <p:grpSpPr>
        <a:xfrm>
          <a:off x="0" y="0"/>
          <a:ext cx="0" cy="0"/>
          <a:chOff x="0" y="0"/>
          <a:chExt cx="0" cy="0"/>
        </a:xfrm>
      </p:grpSpPr>
      <p:sp>
        <p:nvSpPr>
          <p:cNvPr id="56" name="Google Shape;56;p11"/>
          <p:cNvSpPr/>
          <p:nvPr/>
        </p:nvSpPr>
        <p:spPr>
          <a:xfrm>
            <a:off x="-17559" y="-2242"/>
            <a:ext cx="35373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1"/>
          <p:cNvSpPr txBox="1">
            <a:spLocks noGrp="1"/>
          </p:cNvSpPr>
          <p:nvPr>
            <p:ph type="title"/>
          </p:nvPr>
        </p:nvSpPr>
        <p:spPr>
          <a:xfrm>
            <a:off x="228600" y="377200"/>
            <a:ext cx="3045000" cy="994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i="0" u="none" strike="noStrike" cap="none">
                <a:solidFill>
                  <a:srgbClr val="FFFFFF"/>
                </a:solidFill>
              </a:defRPr>
            </a:lvl1pPr>
            <a:lvl2pPr marR="0" lvl="1" algn="l">
              <a:lnSpc>
                <a:spcPct val="100000"/>
              </a:lnSpc>
              <a:spcBef>
                <a:spcPts val="0"/>
              </a:spcBef>
              <a:spcAft>
                <a:spcPts val="0"/>
              </a:spcAft>
              <a:buClr>
                <a:srgbClr val="FFFFFF"/>
              </a:buClr>
              <a:buSzPts val="2400"/>
              <a:buNone/>
              <a:defRPr sz="1400" i="0" u="none" strike="noStrike" cap="none">
                <a:solidFill>
                  <a:srgbClr val="FFFFFF"/>
                </a:solidFill>
              </a:defRPr>
            </a:lvl2pPr>
            <a:lvl3pPr marR="0" lvl="2" algn="l">
              <a:lnSpc>
                <a:spcPct val="100000"/>
              </a:lnSpc>
              <a:spcBef>
                <a:spcPts val="0"/>
              </a:spcBef>
              <a:spcAft>
                <a:spcPts val="0"/>
              </a:spcAft>
              <a:buClr>
                <a:srgbClr val="FFFFFF"/>
              </a:buClr>
              <a:buSzPts val="2400"/>
              <a:buNone/>
              <a:defRPr sz="1400" i="0" u="none" strike="noStrike" cap="none">
                <a:solidFill>
                  <a:srgbClr val="FFFFFF"/>
                </a:solidFill>
              </a:defRPr>
            </a:lvl3pPr>
            <a:lvl4pPr marR="0" lvl="3" algn="l">
              <a:lnSpc>
                <a:spcPct val="100000"/>
              </a:lnSpc>
              <a:spcBef>
                <a:spcPts val="0"/>
              </a:spcBef>
              <a:spcAft>
                <a:spcPts val="0"/>
              </a:spcAft>
              <a:buClr>
                <a:srgbClr val="FFFFFF"/>
              </a:buClr>
              <a:buSzPts val="2400"/>
              <a:buNone/>
              <a:defRPr sz="1400" i="0" u="none" strike="noStrike" cap="none">
                <a:solidFill>
                  <a:srgbClr val="FFFFFF"/>
                </a:solidFill>
              </a:defRPr>
            </a:lvl4pPr>
            <a:lvl5pPr marR="0" lvl="4" algn="l">
              <a:lnSpc>
                <a:spcPct val="100000"/>
              </a:lnSpc>
              <a:spcBef>
                <a:spcPts val="0"/>
              </a:spcBef>
              <a:spcAft>
                <a:spcPts val="0"/>
              </a:spcAft>
              <a:buClr>
                <a:srgbClr val="FFFFFF"/>
              </a:buClr>
              <a:buSzPts val="2400"/>
              <a:buNone/>
              <a:defRPr sz="1400" i="0" u="none" strike="noStrike" cap="none">
                <a:solidFill>
                  <a:srgbClr val="FFFFFF"/>
                </a:solidFill>
              </a:defRPr>
            </a:lvl5pPr>
            <a:lvl6pPr marR="0" lvl="5" algn="l">
              <a:lnSpc>
                <a:spcPct val="100000"/>
              </a:lnSpc>
              <a:spcBef>
                <a:spcPts val="0"/>
              </a:spcBef>
              <a:spcAft>
                <a:spcPts val="0"/>
              </a:spcAft>
              <a:buClr>
                <a:srgbClr val="FFFFFF"/>
              </a:buClr>
              <a:buSzPts val="2400"/>
              <a:buNone/>
              <a:defRPr sz="1400" i="0" u="none" strike="noStrike" cap="none">
                <a:solidFill>
                  <a:srgbClr val="FFFFFF"/>
                </a:solidFill>
              </a:defRPr>
            </a:lvl6pPr>
            <a:lvl7pPr marR="0" lvl="6" algn="l">
              <a:lnSpc>
                <a:spcPct val="100000"/>
              </a:lnSpc>
              <a:spcBef>
                <a:spcPts val="0"/>
              </a:spcBef>
              <a:spcAft>
                <a:spcPts val="0"/>
              </a:spcAft>
              <a:buClr>
                <a:srgbClr val="FFFFFF"/>
              </a:buClr>
              <a:buSzPts val="2400"/>
              <a:buNone/>
              <a:defRPr sz="1400" i="0" u="none" strike="noStrike" cap="none">
                <a:solidFill>
                  <a:srgbClr val="FFFFFF"/>
                </a:solidFill>
              </a:defRPr>
            </a:lvl7pPr>
            <a:lvl8pPr marR="0" lvl="7" algn="l">
              <a:lnSpc>
                <a:spcPct val="100000"/>
              </a:lnSpc>
              <a:spcBef>
                <a:spcPts val="0"/>
              </a:spcBef>
              <a:spcAft>
                <a:spcPts val="0"/>
              </a:spcAft>
              <a:buClr>
                <a:srgbClr val="FFFFFF"/>
              </a:buClr>
              <a:buSzPts val="2400"/>
              <a:buNone/>
              <a:defRPr sz="1400" i="0" u="none" strike="noStrike" cap="none">
                <a:solidFill>
                  <a:srgbClr val="FFFFFF"/>
                </a:solidFill>
              </a:defRPr>
            </a:lvl8pPr>
            <a:lvl9pPr marR="0" lvl="8" algn="l">
              <a:lnSpc>
                <a:spcPct val="100000"/>
              </a:lnSpc>
              <a:spcBef>
                <a:spcPts val="0"/>
              </a:spcBef>
              <a:spcAft>
                <a:spcPts val="0"/>
              </a:spcAft>
              <a:buClr>
                <a:srgbClr val="FFFFFF"/>
              </a:buClr>
              <a:buSzPts val="2400"/>
              <a:buNone/>
              <a:defRPr sz="1400" i="0" u="none" strike="noStrike" cap="none">
                <a:solidFill>
                  <a:srgbClr val="FFFFFF"/>
                </a:solidFill>
              </a:defRPr>
            </a:lvl9pPr>
          </a:lstStyle>
          <a:p>
            <a:endParaRPr/>
          </a:p>
        </p:txBody>
      </p:sp>
      <p:sp>
        <p:nvSpPr>
          <p:cNvPr id="58" name="Google Shape;58;p11"/>
          <p:cNvSpPr txBox="1">
            <a:spLocks noGrp="1"/>
          </p:cNvSpPr>
          <p:nvPr>
            <p:ph type="body" idx="1"/>
          </p:nvPr>
        </p:nvSpPr>
        <p:spPr>
          <a:xfrm>
            <a:off x="228600" y="1552225"/>
            <a:ext cx="3045000" cy="3207300"/>
          </a:xfrm>
          <a:prstGeom prst="rect">
            <a:avLst/>
          </a:prstGeom>
          <a:noFill/>
          <a:ln>
            <a:noFill/>
          </a:ln>
        </p:spPr>
        <p:txBody>
          <a:bodyPr spcFirstLastPara="1" wrap="square" lIns="91425" tIns="91425" rIns="91425" bIns="91425" anchor="t" anchorCtr="0">
            <a:noAutofit/>
          </a:bodyPr>
          <a:lstStyle>
            <a:lvl1pPr marL="457200" marR="0" lvl="0" indent="-317500" algn="l">
              <a:lnSpc>
                <a:spcPct val="100000"/>
              </a:lnSpc>
              <a:spcBef>
                <a:spcPts val="500"/>
              </a:spcBef>
              <a:spcAft>
                <a:spcPts val="0"/>
              </a:spcAft>
              <a:buClr>
                <a:schemeClr val="lt1"/>
              </a:buClr>
              <a:buSzPts val="1400"/>
              <a:buChar char="●"/>
              <a:defRPr sz="1400" i="0" u="none" strike="noStrike" cap="none">
                <a:solidFill>
                  <a:schemeClr val="lt1"/>
                </a:solidFill>
              </a:defRPr>
            </a:lvl1pPr>
            <a:lvl2pPr marL="914400" marR="0" lvl="1" indent="-311150" algn="l">
              <a:lnSpc>
                <a:spcPct val="100000"/>
              </a:lnSpc>
              <a:spcBef>
                <a:spcPts val="500"/>
              </a:spcBef>
              <a:spcAft>
                <a:spcPts val="0"/>
              </a:spcAft>
              <a:buClr>
                <a:schemeClr val="lt1"/>
              </a:buClr>
              <a:buSzPts val="1300"/>
              <a:buChar char="○"/>
              <a:defRPr sz="1300" i="0" u="none" strike="noStrike" cap="none">
                <a:solidFill>
                  <a:schemeClr val="lt1"/>
                </a:solidFill>
              </a:defRPr>
            </a:lvl2pPr>
            <a:lvl3pPr marL="1371600" marR="0" lvl="2" indent="-298450" algn="l">
              <a:lnSpc>
                <a:spcPct val="100000"/>
              </a:lnSpc>
              <a:spcBef>
                <a:spcPts val="500"/>
              </a:spcBef>
              <a:spcAft>
                <a:spcPts val="0"/>
              </a:spcAft>
              <a:buClr>
                <a:schemeClr val="lt1"/>
              </a:buClr>
              <a:buSzPts val="1100"/>
              <a:buChar char="■"/>
              <a:defRPr sz="1100" i="0" u="none" strike="noStrike" cap="none">
                <a:solidFill>
                  <a:schemeClr val="lt1"/>
                </a:solidFill>
              </a:defRPr>
            </a:lvl3pPr>
            <a:lvl4pPr marL="1828800" marR="0" lvl="3" indent="-285750" algn="l">
              <a:lnSpc>
                <a:spcPct val="100000"/>
              </a:lnSpc>
              <a:spcBef>
                <a:spcPts val="500"/>
              </a:spcBef>
              <a:spcAft>
                <a:spcPts val="0"/>
              </a:spcAft>
              <a:buClr>
                <a:schemeClr val="lt1"/>
              </a:buClr>
              <a:buSzPts val="900"/>
              <a:buChar char="●"/>
              <a:defRPr sz="900" i="0" u="none" strike="noStrike" cap="none">
                <a:solidFill>
                  <a:schemeClr val="lt1"/>
                </a:solidFill>
              </a:defRPr>
            </a:lvl4pPr>
            <a:lvl5pPr marL="2286000" marR="0" lvl="4" indent="-285750" algn="l">
              <a:lnSpc>
                <a:spcPct val="100000"/>
              </a:lnSpc>
              <a:spcBef>
                <a:spcPts val="500"/>
              </a:spcBef>
              <a:spcAft>
                <a:spcPts val="0"/>
              </a:spcAft>
              <a:buClr>
                <a:schemeClr val="lt1"/>
              </a:buClr>
              <a:buSzPts val="900"/>
              <a:buChar char="○"/>
              <a:defRPr sz="900" i="0" u="none" strike="noStrike" cap="none">
                <a:solidFill>
                  <a:schemeClr val="lt1"/>
                </a:solidFill>
              </a:defRPr>
            </a:lvl5pPr>
            <a:lvl6pPr marL="2743200" marR="0" lvl="5" indent="-285750" algn="l">
              <a:lnSpc>
                <a:spcPct val="100000"/>
              </a:lnSpc>
              <a:spcBef>
                <a:spcPts val="500"/>
              </a:spcBef>
              <a:spcAft>
                <a:spcPts val="0"/>
              </a:spcAft>
              <a:buClr>
                <a:schemeClr val="lt1"/>
              </a:buClr>
              <a:buSzPts val="900"/>
              <a:buChar char="■"/>
              <a:defRPr sz="900" i="0" u="none" strike="noStrike" cap="none">
                <a:solidFill>
                  <a:schemeClr val="lt1"/>
                </a:solidFill>
              </a:defRPr>
            </a:lvl6pPr>
            <a:lvl7pPr marL="3200400" marR="0" lvl="6" indent="-285750" algn="l">
              <a:lnSpc>
                <a:spcPct val="100000"/>
              </a:lnSpc>
              <a:spcBef>
                <a:spcPts val="500"/>
              </a:spcBef>
              <a:spcAft>
                <a:spcPts val="0"/>
              </a:spcAft>
              <a:buClr>
                <a:schemeClr val="lt1"/>
              </a:buClr>
              <a:buSzPts val="900"/>
              <a:buChar char="●"/>
              <a:defRPr sz="900" i="0" u="none" strike="noStrike" cap="none">
                <a:solidFill>
                  <a:schemeClr val="lt1"/>
                </a:solidFill>
              </a:defRPr>
            </a:lvl7pPr>
            <a:lvl8pPr marL="3657600" marR="0" lvl="7" indent="-285750" algn="l">
              <a:lnSpc>
                <a:spcPct val="100000"/>
              </a:lnSpc>
              <a:spcBef>
                <a:spcPts val="500"/>
              </a:spcBef>
              <a:spcAft>
                <a:spcPts val="0"/>
              </a:spcAft>
              <a:buClr>
                <a:schemeClr val="lt1"/>
              </a:buClr>
              <a:buSzPts val="900"/>
              <a:buChar char="○"/>
              <a:defRPr sz="900" i="0" u="none" strike="noStrike" cap="none">
                <a:solidFill>
                  <a:schemeClr val="lt1"/>
                </a:solidFill>
              </a:defRPr>
            </a:lvl8pPr>
            <a:lvl9pPr marL="4114800" marR="0" lvl="8" indent="-285750" algn="l">
              <a:lnSpc>
                <a:spcPct val="100000"/>
              </a:lnSpc>
              <a:spcBef>
                <a:spcPts val="500"/>
              </a:spcBef>
              <a:spcAft>
                <a:spcPts val="0"/>
              </a:spcAft>
              <a:buClr>
                <a:schemeClr val="lt1"/>
              </a:buClr>
              <a:buSzPts val="900"/>
              <a:buChar char="■"/>
              <a:defRPr sz="900" i="0" u="none" strike="noStrike" cap="none">
                <a:solidFill>
                  <a:schemeClr val="lt1"/>
                </a:solidFill>
              </a:defRPr>
            </a:lvl9pPr>
          </a:lstStyle>
          <a:p>
            <a:endParaRPr/>
          </a:p>
        </p:txBody>
      </p:sp>
      <p:sp>
        <p:nvSpPr>
          <p:cNvPr id="59" name="Google Shape;59;p11"/>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2062">
          <p15:clr>
            <a:srgbClr val="FA7B17"/>
          </p15:clr>
        </p15:guide>
        <p15:guide id="2" pos="144">
          <p15:clr>
            <a:srgbClr val="FA7B17"/>
          </p15:clr>
        </p15:guide>
        <p15:guide id="3" pos="2352">
          <p15:clr>
            <a:srgbClr val="FA7B17"/>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1 column half">
  <p:cSld name="TITLE_AND_BODY_1_1_1">
    <p:spTree>
      <p:nvGrpSpPr>
        <p:cNvPr id="1" name="Shape 60"/>
        <p:cNvGrpSpPr/>
        <p:nvPr/>
      </p:nvGrpSpPr>
      <p:grpSpPr>
        <a:xfrm>
          <a:off x="0" y="0"/>
          <a:ext cx="0" cy="0"/>
          <a:chOff x="0" y="0"/>
          <a:chExt cx="0" cy="0"/>
        </a:xfrm>
      </p:grpSpPr>
      <p:sp>
        <p:nvSpPr>
          <p:cNvPr id="61" name="Google Shape;61;p12"/>
          <p:cNvSpPr/>
          <p:nvPr/>
        </p:nvSpPr>
        <p:spPr>
          <a:xfrm>
            <a:off x="4574903" y="0"/>
            <a:ext cx="113100" cy="51435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Arial"/>
              <a:ea typeface="Arial"/>
              <a:cs typeface="Arial"/>
              <a:sym typeface="Arial"/>
            </a:endParaRPr>
          </a:p>
        </p:txBody>
      </p:sp>
      <p:sp>
        <p:nvSpPr>
          <p:cNvPr id="62" name="Google Shape;62;p12"/>
          <p:cNvSpPr txBox="1">
            <a:spLocks noGrp="1"/>
          </p:cNvSpPr>
          <p:nvPr>
            <p:ph type="title"/>
          </p:nvPr>
        </p:nvSpPr>
        <p:spPr>
          <a:xfrm>
            <a:off x="511425" y="373761"/>
            <a:ext cx="3517200" cy="11754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00457A"/>
              </a:buClr>
              <a:buSzPts val="2400"/>
              <a:buNone/>
              <a:defRPr sz="2400" i="0" u="none" strike="noStrike" cap="none">
                <a:solidFill>
                  <a:srgbClr val="00457A"/>
                </a:solidFill>
              </a:defRPr>
            </a:lvl1pPr>
            <a:lvl2pPr marR="0" lvl="1"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2pPr>
            <a:lvl3pPr marR="0" lvl="2"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3pPr>
            <a:lvl4pPr marR="0" lvl="3"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4pPr>
            <a:lvl5pPr marR="0" lvl="4"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5pPr>
            <a:lvl6pPr marR="0" lvl="5"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6pPr>
            <a:lvl7pPr marR="0" lvl="6"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7pPr>
            <a:lvl8pPr marR="0" lvl="7"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8pPr>
            <a:lvl9pPr marR="0" lvl="8"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9pPr>
          </a:lstStyle>
          <a:p>
            <a:endParaRPr/>
          </a:p>
        </p:txBody>
      </p:sp>
      <p:sp>
        <p:nvSpPr>
          <p:cNvPr id="63" name="Google Shape;63;p12"/>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4" name="Google Shape;64;p12"/>
          <p:cNvSpPr txBox="1">
            <a:spLocks noGrp="1"/>
          </p:cNvSpPr>
          <p:nvPr>
            <p:ph type="body" idx="1"/>
          </p:nvPr>
        </p:nvSpPr>
        <p:spPr>
          <a:xfrm>
            <a:off x="511425" y="1909550"/>
            <a:ext cx="3517200" cy="2860500"/>
          </a:xfrm>
          <a:prstGeom prst="rect">
            <a:avLst/>
          </a:prstGeom>
          <a:noFill/>
          <a:ln>
            <a:noFill/>
          </a:ln>
        </p:spPr>
        <p:txBody>
          <a:bodyPr spcFirstLastPara="1" wrap="square" lIns="91425" tIns="91425" rIns="91425" bIns="91425" anchor="t" anchorCtr="0">
            <a:noAutofit/>
          </a:bodyPr>
          <a:lstStyle>
            <a:lvl1pPr marL="457200" marR="0" lvl="0" indent="-304800" algn="l">
              <a:lnSpc>
                <a:spcPct val="100000"/>
              </a:lnSpc>
              <a:spcBef>
                <a:spcPts val="0"/>
              </a:spcBef>
              <a:spcAft>
                <a:spcPts val="0"/>
              </a:spcAft>
              <a:buClr>
                <a:srgbClr val="434343"/>
              </a:buClr>
              <a:buSzPts val="1200"/>
              <a:buChar char="●"/>
              <a:defRPr sz="1400" i="0" u="none" strike="noStrike" cap="none">
                <a:solidFill>
                  <a:srgbClr val="434343"/>
                </a:solidFill>
              </a:defRPr>
            </a:lvl1pPr>
            <a:lvl2pPr marL="914400" marR="0" lvl="1" indent="-304800" algn="l">
              <a:lnSpc>
                <a:spcPct val="100000"/>
              </a:lnSpc>
              <a:spcBef>
                <a:spcPts val="600"/>
              </a:spcBef>
              <a:spcAft>
                <a:spcPts val="0"/>
              </a:spcAft>
              <a:buClr>
                <a:srgbClr val="434343"/>
              </a:buClr>
              <a:buSzPts val="1200"/>
              <a:buChar char="○"/>
              <a:defRPr sz="1200" i="0" u="none" strike="noStrike" cap="none">
                <a:solidFill>
                  <a:srgbClr val="434343"/>
                </a:solidFill>
              </a:defRPr>
            </a:lvl2pPr>
            <a:lvl3pPr marL="1371600" marR="0" lvl="2" indent="-304800" algn="l">
              <a:lnSpc>
                <a:spcPct val="100000"/>
              </a:lnSpc>
              <a:spcBef>
                <a:spcPts val="600"/>
              </a:spcBef>
              <a:spcAft>
                <a:spcPts val="0"/>
              </a:spcAft>
              <a:buClr>
                <a:srgbClr val="434343"/>
              </a:buClr>
              <a:buSzPts val="1200"/>
              <a:buChar char="■"/>
              <a:defRPr sz="1200" i="0" u="none" strike="noStrike" cap="none">
                <a:solidFill>
                  <a:srgbClr val="434343"/>
                </a:solidFill>
              </a:defRPr>
            </a:lvl3pPr>
            <a:lvl4pPr marL="1828800" marR="0" lvl="3" indent="-304800" algn="l">
              <a:lnSpc>
                <a:spcPct val="100000"/>
              </a:lnSpc>
              <a:spcBef>
                <a:spcPts val="600"/>
              </a:spcBef>
              <a:spcAft>
                <a:spcPts val="0"/>
              </a:spcAft>
              <a:buClr>
                <a:srgbClr val="434343"/>
              </a:buClr>
              <a:buSzPts val="1200"/>
              <a:buChar char="●"/>
              <a:defRPr sz="1200" i="0" u="none" strike="noStrike" cap="none">
                <a:solidFill>
                  <a:srgbClr val="434343"/>
                </a:solidFill>
              </a:defRPr>
            </a:lvl4pPr>
            <a:lvl5pPr marL="2286000" marR="0" lvl="4" indent="-304800" algn="l">
              <a:lnSpc>
                <a:spcPct val="100000"/>
              </a:lnSpc>
              <a:spcBef>
                <a:spcPts val="600"/>
              </a:spcBef>
              <a:spcAft>
                <a:spcPts val="0"/>
              </a:spcAft>
              <a:buClr>
                <a:srgbClr val="434343"/>
              </a:buClr>
              <a:buSzPts val="1200"/>
              <a:buChar char="○"/>
              <a:defRPr sz="1200" i="0" u="none" strike="noStrike" cap="none">
                <a:solidFill>
                  <a:srgbClr val="434343"/>
                </a:solidFill>
              </a:defRPr>
            </a:lvl5pPr>
            <a:lvl6pPr marL="2743200" marR="0" lvl="5" indent="-304800" algn="l">
              <a:lnSpc>
                <a:spcPct val="100000"/>
              </a:lnSpc>
              <a:spcBef>
                <a:spcPts val="600"/>
              </a:spcBef>
              <a:spcAft>
                <a:spcPts val="0"/>
              </a:spcAft>
              <a:buClr>
                <a:srgbClr val="434343"/>
              </a:buClr>
              <a:buSzPts val="1200"/>
              <a:buChar char="■"/>
              <a:defRPr sz="1200" i="0" u="none" strike="noStrike" cap="none">
                <a:solidFill>
                  <a:srgbClr val="434343"/>
                </a:solidFill>
              </a:defRPr>
            </a:lvl6pPr>
            <a:lvl7pPr marL="3200400" marR="0" lvl="6" indent="-304800" algn="l">
              <a:lnSpc>
                <a:spcPct val="100000"/>
              </a:lnSpc>
              <a:spcBef>
                <a:spcPts val="600"/>
              </a:spcBef>
              <a:spcAft>
                <a:spcPts val="0"/>
              </a:spcAft>
              <a:buClr>
                <a:srgbClr val="434343"/>
              </a:buClr>
              <a:buSzPts val="1200"/>
              <a:buChar char="●"/>
              <a:defRPr sz="1200" i="0" u="none" strike="noStrike" cap="none">
                <a:solidFill>
                  <a:srgbClr val="434343"/>
                </a:solidFill>
              </a:defRPr>
            </a:lvl7pPr>
            <a:lvl8pPr marL="3657600" marR="0" lvl="7" indent="-304800" algn="l">
              <a:lnSpc>
                <a:spcPct val="100000"/>
              </a:lnSpc>
              <a:spcBef>
                <a:spcPts val="600"/>
              </a:spcBef>
              <a:spcAft>
                <a:spcPts val="0"/>
              </a:spcAft>
              <a:buClr>
                <a:srgbClr val="434343"/>
              </a:buClr>
              <a:buSzPts val="1200"/>
              <a:buChar char="○"/>
              <a:defRPr sz="1200" i="0" u="none" strike="noStrike" cap="none">
                <a:solidFill>
                  <a:srgbClr val="434343"/>
                </a:solidFill>
              </a:defRPr>
            </a:lvl8pPr>
            <a:lvl9pPr marL="4114800" marR="0" lvl="8" indent="-304800" algn="l">
              <a:lnSpc>
                <a:spcPct val="100000"/>
              </a:lnSpc>
              <a:spcBef>
                <a:spcPts val="600"/>
              </a:spcBef>
              <a:spcAft>
                <a:spcPts val="600"/>
              </a:spcAft>
              <a:buClr>
                <a:srgbClr val="434343"/>
              </a:buClr>
              <a:buSzPts val="1200"/>
              <a:buChar char="■"/>
              <a:defRPr sz="1200" i="0" u="none" strike="noStrike" cap="none">
                <a:solidFill>
                  <a:srgbClr val="434343"/>
                </a:solidFill>
              </a:defRPr>
            </a:lvl9pPr>
          </a:lstStyle>
          <a:p>
            <a:endParaRPr/>
          </a:p>
        </p:txBody>
      </p:sp>
      <p:pic>
        <p:nvPicPr>
          <p:cNvPr id="65" name="Google Shape;65;p12" descr="Student raising hand with pencil in hand"/>
          <p:cNvPicPr preferRelativeResize="0"/>
          <p:nvPr/>
        </p:nvPicPr>
        <p:blipFill rotWithShape="1">
          <a:blip r:embed="rId2">
            <a:alphaModFix/>
          </a:blip>
          <a:srcRect t="10071"/>
          <a:stretch/>
        </p:blipFill>
        <p:spPr>
          <a:xfrm>
            <a:off x="4574900" y="-2287"/>
            <a:ext cx="4575600" cy="5148072"/>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 Topics">
  <p:cSld name="TITLE_ONLY_1">
    <p:spTree>
      <p:nvGrpSpPr>
        <p:cNvPr id="1" name="Shape 66"/>
        <p:cNvGrpSpPr/>
        <p:nvPr/>
      </p:nvGrpSpPr>
      <p:grpSpPr>
        <a:xfrm>
          <a:off x="0" y="0"/>
          <a:ext cx="0" cy="0"/>
          <a:chOff x="0" y="0"/>
          <a:chExt cx="0" cy="0"/>
        </a:xfrm>
      </p:grpSpPr>
      <p:sp>
        <p:nvSpPr>
          <p:cNvPr id="67" name="Google Shape;67;p13"/>
          <p:cNvSpPr/>
          <p:nvPr/>
        </p:nvSpPr>
        <p:spPr>
          <a:xfrm>
            <a:off x="-32075" y="0"/>
            <a:ext cx="26229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13"/>
          <p:cNvSpPr txBox="1">
            <a:spLocks noGrp="1"/>
          </p:cNvSpPr>
          <p:nvPr>
            <p:ph type="title"/>
          </p:nvPr>
        </p:nvSpPr>
        <p:spPr>
          <a:xfrm>
            <a:off x="232225" y="380100"/>
            <a:ext cx="2094300" cy="43833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69" name="Google Shape;69;p13"/>
          <p:cNvSpPr txBox="1">
            <a:spLocks noGrp="1"/>
          </p:cNvSpPr>
          <p:nvPr>
            <p:ph type="body" idx="1"/>
          </p:nvPr>
        </p:nvSpPr>
        <p:spPr>
          <a:xfrm>
            <a:off x="2925375" y="380075"/>
            <a:ext cx="548700" cy="6222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dk1"/>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70" name="Google Shape;70;p13"/>
          <p:cNvSpPr txBox="1">
            <a:spLocks noGrp="1"/>
          </p:cNvSpPr>
          <p:nvPr>
            <p:ph type="body" idx="2"/>
          </p:nvPr>
        </p:nvSpPr>
        <p:spPr>
          <a:xfrm>
            <a:off x="3527534" y="385508"/>
            <a:ext cx="5155800" cy="622200"/>
          </a:xfrm>
          <a:prstGeom prst="rect">
            <a:avLst/>
          </a:prstGeom>
          <a:solidFill>
            <a:schemeClr val="dk1"/>
          </a:solidFill>
          <a:ln>
            <a:noFill/>
          </a:ln>
        </p:spPr>
        <p:txBody>
          <a:bodyPr spcFirstLastPara="1" wrap="square" lIns="68575" tIns="34275" rIns="68575" bIns="34275" anchor="ctr" anchorCtr="0">
            <a:noAutofit/>
          </a:bodyPr>
          <a:lstStyle>
            <a:lvl1pPr marL="457200" lvl="0" indent="-228600" algn="l">
              <a:lnSpc>
                <a:spcPct val="90000"/>
              </a:lnSpc>
              <a:spcBef>
                <a:spcPts val="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71" name="Google Shape;71;p13"/>
          <p:cNvSpPr txBox="1">
            <a:spLocks noGrp="1"/>
          </p:cNvSpPr>
          <p:nvPr>
            <p:ph type="body" idx="3"/>
          </p:nvPr>
        </p:nvSpPr>
        <p:spPr>
          <a:xfrm>
            <a:off x="2925375" y="1121701"/>
            <a:ext cx="548700" cy="6222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72" name="Google Shape;72;p13"/>
          <p:cNvSpPr txBox="1">
            <a:spLocks noGrp="1"/>
          </p:cNvSpPr>
          <p:nvPr>
            <p:ph type="body" idx="4"/>
          </p:nvPr>
        </p:nvSpPr>
        <p:spPr>
          <a:xfrm>
            <a:off x="3527534" y="1089770"/>
            <a:ext cx="5081100" cy="669300"/>
          </a:xfrm>
          <a:prstGeom prst="rect">
            <a:avLst/>
          </a:prstGeom>
          <a:solidFill>
            <a:schemeClr val="dk2"/>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73" name="Google Shape;73;p13"/>
          <p:cNvSpPr txBox="1">
            <a:spLocks noGrp="1"/>
          </p:cNvSpPr>
          <p:nvPr>
            <p:ph type="body" idx="5"/>
          </p:nvPr>
        </p:nvSpPr>
        <p:spPr>
          <a:xfrm>
            <a:off x="2925375" y="1848314"/>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accent2"/>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74" name="Google Shape;74;p13"/>
          <p:cNvSpPr txBox="1">
            <a:spLocks noGrp="1"/>
          </p:cNvSpPr>
          <p:nvPr>
            <p:ph type="body" idx="6"/>
          </p:nvPr>
        </p:nvSpPr>
        <p:spPr>
          <a:xfrm>
            <a:off x="3527534" y="1840863"/>
            <a:ext cx="5029200" cy="669300"/>
          </a:xfrm>
          <a:prstGeom prst="rect">
            <a:avLst/>
          </a:prstGeom>
          <a:solidFill>
            <a:schemeClr val="accent3"/>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75" name="Google Shape;75;p13"/>
          <p:cNvSpPr txBox="1">
            <a:spLocks noGrp="1"/>
          </p:cNvSpPr>
          <p:nvPr>
            <p:ph type="body" idx="7"/>
          </p:nvPr>
        </p:nvSpPr>
        <p:spPr>
          <a:xfrm>
            <a:off x="2925375" y="2591957"/>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accent3"/>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76" name="Google Shape;76;p13"/>
          <p:cNvSpPr txBox="1">
            <a:spLocks noGrp="1"/>
          </p:cNvSpPr>
          <p:nvPr>
            <p:ph type="body" idx="8"/>
          </p:nvPr>
        </p:nvSpPr>
        <p:spPr>
          <a:xfrm>
            <a:off x="3527534" y="2591957"/>
            <a:ext cx="4918200" cy="669300"/>
          </a:xfrm>
          <a:prstGeom prst="rect">
            <a:avLst/>
          </a:prstGeom>
          <a:solidFill>
            <a:schemeClr val="accent4"/>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77" name="Google Shape;77;p13"/>
          <p:cNvSpPr txBox="1">
            <a:spLocks noGrp="1"/>
          </p:cNvSpPr>
          <p:nvPr>
            <p:ph type="body" idx="9"/>
          </p:nvPr>
        </p:nvSpPr>
        <p:spPr>
          <a:xfrm>
            <a:off x="2925375" y="3343050"/>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accent5"/>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78" name="Google Shape;78;p13"/>
          <p:cNvSpPr txBox="1">
            <a:spLocks noGrp="1"/>
          </p:cNvSpPr>
          <p:nvPr>
            <p:ph type="body" idx="13"/>
          </p:nvPr>
        </p:nvSpPr>
        <p:spPr>
          <a:xfrm>
            <a:off x="3527534" y="3343050"/>
            <a:ext cx="4821900" cy="669300"/>
          </a:xfrm>
          <a:prstGeom prst="rect">
            <a:avLst/>
          </a:prstGeom>
          <a:solidFill>
            <a:schemeClr val="accent5"/>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79" name="Google Shape;79;p13"/>
          <p:cNvSpPr txBox="1">
            <a:spLocks noGrp="1"/>
          </p:cNvSpPr>
          <p:nvPr>
            <p:ph type="body" idx="14"/>
          </p:nvPr>
        </p:nvSpPr>
        <p:spPr>
          <a:xfrm>
            <a:off x="2925375" y="4094143"/>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rgbClr val="999999"/>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80" name="Google Shape;80;p13"/>
          <p:cNvSpPr txBox="1">
            <a:spLocks noGrp="1"/>
          </p:cNvSpPr>
          <p:nvPr>
            <p:ph type="body" idx="15"/>
          </p:nvPr>
        </p:nvSpPr>
        <p:spPr>
          <a:xfrm>
            <a:off x="3527534" y="4094143"/>
            <a:ext cx="4681200" cy="669300"/>
          </a:xfrm>
          <a:prstGeom prst="rect">
            <a:avLst/>
          </a:prstGeom>
          <a:solidFill>
            <a:srgbClr val="999999"/>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81" name="Google Shape;81;p13"/>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144">
          <p15:clr>
            <a:srgbClr val="FA7B17"/>
          </p15:clr>
        </p15:guide>
        <p15:guide id="2" pos="1467">
          <p15:clr>
            <a:srgbClr val="FA7B17"/>
          </p15:clr>
        </p15:guide>
        <p15:guide id="3" pos="1773">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with intro text">
  <p:cSld name="TITLE_AND_BODY_1">
    <p:spTree>
      <p:nvGrpSpPr>
        <p:cNvPr id="1" name="Shape 82"/>
        <p:cNvGrpSpPr/>
        <p:nvPr/>
      </p:nvGrpSpPr>
      <p:grpSpPr>
        <a:xfrm>
          <a:off x="0" y="0"/>
          <a:ext cx="0" cy="0"/>
          <a:chOff x="0" y="0"/>
          <a:chExt cx="0" cy="0"/>
        </a:xfrm>
      </p:grpSpPr>
      <p:sp>
        <p:nvSpPr>
          <p:cNvPr id="83" name="Google Shape;83;p14"/>
          <p:cNvSpPr/>
          <p:nvPr/>
        </p:nvSpPr>
        <p:spPr>
          <a:xfrm>
            <a:off x="-32084" y="-25717"/>
            <a:ext cx="26229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14"/>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85" name="Google Shape;85;p14"/>
          <p:cNvSpPr txBox="1">
            <a:spLocks noGrp="1"/>
          </p:cNvSpPr>
          <p:nvPr>
            <p:ph type="body" idx="1"/>
          </p:nvPr>
        </p:nvSpPr>
        <p:spPr>
          <a:xfrm>
            <a:off x="2830825" y="373750"/>
            <a:ext cx="6065100" cy="1264200"/>
          </a:xfrm>
          <a:prstGeom prst="rect">
            <a:avLst/>
          </a:prstGeom>
          <a:noFill/>
          <a:ln>
            <a:noFill/>
          </a:ln>
        </p:spPr>
        <p:txBody>
          <a:bodyPr spcFirstLastPara="1" wrap="square" lIns="91425" tIns="91425" rIns="91425" bIns="91425" anchor="t" anchorCtr="0">
            <a:noAutofit/>
          </a:bodyPr>
          <a:lstStyle>
            <a:lvl1pPr marL="457200" marR="0" lvl="0" indent="-330200" algn="l">
              <a:lnSpc>
                <a:spcPct val="115000"/>
              </a:lnSpc>
              <a:spcBef>
                <a:spcPts val="500"/>
              </a:spcBef>
              <a:spcAft>
                <a:spcPts val="0"/>
              </a:spcAft>
              <a:buClr>
                <a:schemeClr val="dk2"/>
              </a:buClr>
              <a:buSzPts val="1600"/>
              <a:buChar char="●"/>
              <a:defRPr sz="1800" i="1" u="none" strike="noStrike" cap="none">
                <a:solidFill>
                  <a:schemeClr val="dk2"/>
                </a:solidFill>
              </a:defRPr>
            </a:lvl1pPr>
            <a:lvl2pPr marL="914400" marR="0" lvl="1" indent="-330200" algn="l">
              <a:lnSpc>
                <a:spcPct val="115000"/>
              </a:lnSpc>
              <a:spcBef>
                <a:spcPts val="500"/>
              </a:spcBef>
              <a:spcAft>
                <a:spcPts val="0"/>
              </a:spcAft>
              <a:buClr>
                <a:schemeClr val="dk2"/>
              </a:buClr>
              <a:buSzPts val="1600"/>
              <a:buChar char="○"/>
              <a:defRPr sz="1600" i="1" u="none" strike="noStrike" cap="none">
                <a:solidFill>
                  <a:schemeClr val="dk2"/>
                </a:solidFill>
              </a:defRPr>
            </a:lvl2pPr>
            <a:lvl3pPr marL="1371600" marR="0" lvl="2" indent="-330200" algn="l">
              <a:lnSpc>
                <a:spcPct val="115000"/>
              </a:lnSpc>
              <a:spcBef>
                <a:spcPts val="500"/>
              </a:spcBef>
              <a:spcAft>
                <a:spcPts val="0"/>
              </a:spcAft>
              <a:buClr>
                <a:schemeClr val="dk2"/>
              </a:buClr>
              <a:buSzPts val="1600"/>
              <a:buChar char="■"/>
              <a:defRPr sz="1600" i="1" u="none" strike="noStrike" cap="none">
                <a:solidFill>
                  <a:schemeClr val="dk2"/>
                </a:solidFill>
              </a:defRPr>
            </a:lvl3pPr>
            <a:lvl4pPr marL="1828800" marR="0" lvl="3" indent="-330200" algn="l">
              <a:lnSpc>
                <a:spcPct val="115000"/>
              </a:lnSpc>
              <a:spcBef>
                <a:spcPts val="500"/>
              </a:spcBef>
              <a:spcAft>
                <a:spcPts val="0"/>
              </a:spcAft>
              <a:buClr>
                <a:schemeClr val="dk2"/>
              </a:buClr>
              <a:buSzPts val="1600"/>
              <a:buChar char="●"/>
              <a:defRPr sz="1600" i="1" u="none" strike="noStrike" cap="none">
                <a:solidFill>
                  <a:schemeClr val="dk2"/>
                </a:solidFill>
              </a:defRPr>
            </a:lvl4pPr>
            <a:lvl5pPr marL="2286000" marR="0" lvl="4" indent="-330200" algn="l">
              <a:lnSpc>
                <a:spcPct val="115000"/>
              </a:lnSpc>
              <a:spcBef>
                <a:spcPts val="500"/>
              </a:spcBef>
              <a:spcAft>
                <a:spcPts val="0"/>
              </a:spcAft>
              <a:buClr>
                <a:schemeClr val="dk2"/>
              </a:buClr>
              <a:buSzPts val="1600"/>
              <a:buChar char="○"/>
              <a:defRPr sz="1600" i="1" u="none" strike="noStrike" cap="none">
                <a:solidFill>
                  <a:schemeClr val="dk2"/>
                </a:solidFill>
              </a:defRPr>
            </a:lvl5pPr>
            <a:lvl6pPr marL="2743200" marR="0" lvl="5" indent="-330200" algn="l">
              <a:lnSpc>
                <a:spcPct val="115000"/>
              </a:lnSpc>
              <a:spcBef>
                <a:spcPts val="500"/>
              </a:spcBef>
              <a:spcAft>
                <a:spcPts val="0"/>
              </a:spcAft>
              <a:buClr>
                <a:schemeClr val="dk2"/>
              </a:buClr>
              <a:buSzPts val="1600"/>
              <a:buChar char="■"/>
              <a:defRPr sz="1600" i="1" u="none" strike="noStrike" cap="none">
                <a:solidFill>
                  <a:schemeClr val="dk2"/>
                </a:solidFill>
              </a:defRPr>
            </a:lvl6pPr>
            <a:lvl7pPr marL="3200400" marR="0" lvl="6" indent="-330200" algn="l">
              <a:lnSpc>
                <a:spcPct val="115000"/>
              </a:lnSpc>
              <a:spcBef>
                <a:spcPts val="500"/>
              </a:spcBef>
              <a:spcAft>
                <a:spcPts val="0"/>
              </a:spcAft>
              <a:buClr>
                <a:schemeClr val="dk2"/>
              </a:buClr>
              <a:buSzPts val="1600"/>
              <a:buChar char="●"/>
              <a:defRPr sz="1600" i="1" u="none" strike="noStrike" cap="none">
                <a:solidFill>
                  <a:schemeClr val="dk2"/>
                </a:solidFill>
              </a:defRPr>
            </a:lvl7pPr>
            <a:lvl8pPr marL="3657600" marR="0" lvl="7" indent="-330200" algn="l">
              <a:lnSpc>
                <a:spcPct val="115000"/>
              </a:lnSpc>
              <a:spcBef>
                <a:spcPts val="500"/>
              </a:spcBef>
              <a:spcAft>
                <a:spcPts val="0"/>
              </a:spcAft>
              <a:buClr>
                <a:schemeClr val="dk2"/>
              </a:buClr>
              <a:buSzPts val="1600"/>
              <a:buChar char="○"/>
              <a:defRPr sz="1600" i="1" u="none" strike="noStrike" cap="none">
                <a:solidFill>
                  <a:schemeClr val="dk2"/>
                </a:solidFill>
              </a:defRPr>
            </a:lvl8pPr>
            <a:lvl9pPr marL="4114800" marR="0" lvl="8" indent="-330200" algn="l">
              <a:lnSpc>
                <a:spcPct val="115000"/>
              </a:lnSpc>
              <a:spcBef>
                <a:spcPts val="500"/>
              </a:spcBef>
              <a:spcAft>
                <a:spcPts val="0"/>
              </a:spcAft>
              <a:buClr>
                <a:schemeClr val="dk2"/>
              </a:buClr>
              <a:buSzPts val="1600"/>
              <a:buChar char="■"/>
              <a:defRPr sz="1600" i="1" u="none" strike="noStrike" cap="none">
                <a:solidFill>
                  <a:schemeClr val="dk2"/>
                </a:solidFill>
              </a:defRPr>
            </a:lvl9pPr>
          </a:lstStyle>
          <a:p>
            <a:endParaRPr/>
          </a:p>
        </p:txBody>
      </p:sp>
      <p:sp>
        <p:nvSpPr>
          <p:cNvPr id="86" name="Google Shape;86;p14"/>
          <p:cNvSpPr txBox="1">
            <a:spLocks noGrp="1"/>
          </p:cNvSpPr>
          <p:nvPr>
            <p:ph type="title"/>
          </p:nvPr>
        </p:nvSpPr>
        <p:spPr>
          <a:xfrm>
            <a:off x="207425" y="373750"/>
            <a:ext cx="2126100" cy="4385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50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87" name="Google Shape;87;p14"/>
          <p:cNvSpPr txBox="1">
            <a:spLocks noGrp="1"/>
          </p:cNvSpPr>
          <p:nvPr>
            <p:ph type="body" idx="2"/>
          </p:nvPr>
        </p:nvSpPr>
        <p:spPr>
          <a:xfrm>
            <a:off x="2831050" y="1953825"/>
            <a:ext cx="6064800" cy="2796000"/>
          </a:xfrm>
          <a:prstGeom prst="rect">
            <a:avLst/>
          </a:prstGeom>
          <a:noFill/>
          <a:ln>
            <a:noFill/>
          </a:ln>
        </p:spPr>
        <p:txBody>
          <a:bodyPr spcFirstLastPara="1" wrap="square" lIns="68575" tIns="34275" rIns="68575" bIns="34275" anchor="t" anchorCtr="0">
            <a:noAutofit/>
          </a:bodyPr>
          <a:lstStyle>
            <a:lvl1pPr marL="457200" lvl="0" indent="-342900" algn="l">
              <a:lnSpc>
                <a:spcPct val="100000"/>
              </a:lnSpc>
              <a:spcBef>
                <a:spcPts val="500"/>
              </a:spcBef>
              <a:spcAft>
                <a:spcPts val="0"/>
              </a:spcAft>
              <a:buSzPts val="1800"/>
              <a:buChar char="•"/>
              <a:defRPr/>
            </a:lvl1pPr>
            <a:lvl2pPr marL="914400" lvl="1" indent="-336550" algn="l">
              <a:lnSpc>
                <a:spcPct val="100000"/>
              </a:lnSpc>
              <a:spcBef>
                <a:spcPts val="500"/>
              </a:spcBef>
              <a:spcAft>
                <a:spcPts val="0"/>
              </a:spcAft>
              <a:buSzPts val="1700"/>
              <a:buFont typeface="Arial"/>
              <a:buChar char="o"/>
              <a:defRPr/>
            </a:lvl2pPr>
            <a:lvl3pPr marL="1371600" lvl="2" indent="-323850" algn="l">
              <a:lnSpc>
                <a:spcPct val="100000"/>
              </a:lnSpc>
              <a:spcBef>
                <a:spcPts val="500"/>
              </a:spcBef>
              <a:spcAft>
                <a:spcPts val="0"/>
              </a:spcAft>
              <a:buSzPts val="1500"/>
              <a:buFont typeface="Arial"/>
              <a:buChar char="▪"/>
              <a:defRPr/>
            </a:lvl3pPr>
            <a:lvl4pPr marL="1828800" lvl="3" indent="-317500" algn="l">
              <a:lnSpc>
                <a:spcPct val="100000"/>
              </a:lnSpc>
              <a:spcBef>
                <a:spcPts val="500"/>
              </a:spcBef>
              <a:spcAft>
                <a:spcPts val="0"/>
              </a:spcAft>
              <a:buSzPts val="1400"/>
              <a:buChar char="•"/>
              <a:defRPr/>
            </a:lvl4pPr>
            <a:lvl5pPr marL="2286000" lvl="4" indent="-304800" algn="l">
              <a:lnSpc>
                <a:spcPct val="100000"/>
              </a:lnSpc>
              <a:spcBef>
                <a:spcPts val="500"/>
              </a:spcBef>
              <a:spcAft>
                <a:spcPts val="0"/>
              </a:spcAft>
              <a:buSzPts val="1200"/>
              <a:buFont typeface="Arial"/>
              <a:buChar char="o"/>
              <a:defRPr/>
            </a:lvl5pPr>
            <a:lvl6pPr marL="2743200" lvl="5" indent="-228600" algn="l">
              <a:lnSpc>
                <a:spcPct val="100000"/>
              </a:lnSpc>
              <a:spcBef>
                <a:spcPts val="500"/>
              </a:spcBef>
              <a:spcAft>
                <a:spcPts val="0"/>
              </a:spcAft>
              <a:buClr>
                <a:schemeClr val="dk2"/>
              </a:buClr>
              <a:buSzPts val="1100"/>
              <a:buNone/>
              <a:defRPr>
                <a:solidFill>
                  <a:schemeClr val="dk2"/>
                </a:solidFill>
              </a:defRPr>
            </a:lvl6pPr>
            <a:lvl7pPr marL="3200400" lvl="6" indent="-228600" algn="l">
              <a:lnSpc>
                <a:spcPct val="100000"/>
              </a:lnSpc>
              <a:spcBef>
                <a:spcPts val="500"/>
              </a:spcBef>
              <a:spcAft>
                <a:spcPts val="0"/>
              </a:spcAft>
              <a:buClr>
                <a:schemeClr val="dk2"/>
              </a:buClr>
              <a:buSzPts val="900"/>
              <a:buNone/>
              <a:defRPr sz="900">
                <a:solidFill>
                  <a:schemeClr val="dk2"/>
                </a:solidFill>
              </a:defRPr>
            </a:lvl7pPr>
            <a:lvl8pPr marL="3657600" lvl="7" indent="-228600" algn="l">
              <a:lnSpc>
                <a:spcPct val="100000"/>
              </a:lnSpc>
              <a:spcBef>
                <a:spcPts val="500"/>
              </a:spcBef>
              <a:spcAft>
                <a:spcPts val="0"/>
              </a:spcAft>
              <a:buClr>
                <a:schemeClr val="dk2"/>
              </a:buClr>
              <a:buSzPts val="900"/>
              <a:buNone/>
              <a:defRPr sz="900">
                <a:solidFill>
                  <a:schemeClr val="dk2"/>
                </a:solidFill>
              </a:defRPr>
            </a:lvl8pPr>
            <a:lvl9pPr marL="4114800" lvl="8" indent="-228600" algn="l">
              <a:lnSpc>
                <a:spcPct val="100000"/>
              </a:lnSpc>
              <a:spcBef>
                <a:spcPts val="500"/>
              </a:spcBef>
              <a:spcAft>
                <a:spcPts val="0"/>
              </a:spcAft>
              <a:buClr>
                <a:schemeClr val="dk2"/>
              </a:buClr>
              <a:buSzPts val="900"/>
              <a:buNone/>
              <a:defRPr sz="900">
                <a:solidFill>
                  <a:schemeClr val="dk2"/>
                </a:solidFill>
              </a:defRPr>
            </a:lvl9pPr>
          </a:lstStyle>
          <a:p>
            <a:endParaRPr/>
          </a:p>
        </p:txBody>
      </p:sp>
    </p:spTree>
  </p:cSld>
  <p:clrMapOvr>
    <a:masterClrMapping/>
  </p:clrMapOvr>
  <p:extLst>
    <p:ext uri="{DCECCB84-F9BA-43D5-87BE-67443E8EF086}">
      <p15:sldGuideLst xmlns:p15="http://schemas.microsoft.com/office/powerpoint/2012/main">
        <p15:guide id="1" pos="1470">
          <p15:clr>
            <a:srgbClr val="FA7B17"/>
          </p15:clr>
        </p15:guide>
        <p15:guide id="2" pos="1774">
          <p15:clr>
            <a:srgbClr val="FA7B17"/>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1">
  <p:cSld name="TITLE_1_1_1">
    <p:spTree>
      <p:nvGrpSpPr>
        <p:cNvPr id="1" name="Shape 88"/>
        <p:cNvGrpSpPr/>
        <p:nvPr/>
      </p:nvGrpSpPr>
      <p:grpSpPr>
        <a:xfrm>
          <a:off x="0" y="0"/>
          <a:ext cx="0" cy="0"/>
          <a:chOff x="0" y="0"/>
          <a:chExt cx="0" cy="0"/>
        </a:xfrm>
      </p:grpSpPr>
      <p:sp>
        <p:nvSpPr>
          <p:cNvPr id="89" name="Google Shape;89;p15"/>
          <p:cNvSpPr/>
          <p:nvPr/>
        </p:nvSpPr>
        <p:spPr>
          <a:xfrm>
            <a:off x="0" y="-25725"/>
            <a:ext cx="9144000" cy="12969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15"/>
          <p:cNvSpPr txBox="1">
            <a:spLocks noGrp="1"/>
          </p:cNvSpPr>
          <p:nvPr>
            <p:ph type="body" idx="1"/>
          </p:nvPr>
        </p:nvSpPr>
        <p:spPr>
          <a:xfrm>
            <a:off x="1847250" y="1641075"/>
            <a:ext cx="5449500" cy="3116100"/>
          </a:xfrm>
          <a:prstGeom prst="rect">
            <a:avLst/>
          </a:prstGeom>
          <a:noFill/>
          <a:ln>
            <a:noFill/>
          </a:ln>
        </p:spPr>
        <p:txBody>
          <a:bodyPr spcFirstLastPara="1" wrap="square" lIns="91425" tIns="91425" rIns="91425" bIns="91425" anchor="ctr" anchorCtr="0">
            <a:noAutofit/>
          </a:bodyPr>
          <a:lstStyle>
            <a:lvl1pPr marL="457200" marR="0" lvl="0" indent="-368300" algn="ctr" rtl="0">
              <a:lnSpc>
                <a:spcPct val="115000"/>
              </a:lnSpc>
              <a:spcBef>
                <a:spcPts val="600"/>
              </a:spcBef>
              <a:spcAft>
                <a:spcPts val="0"/>
              </a:spcAft>
              <a:buClr>
                <a:srgbClr val="434343"/>
              </a:buClr>
              <a:buSzPts val="2200"/>
              <a:buChar char="●"/>
              <a:defRPr sz="2200" i="1" u="none" strike="noStrike" cap="none">
                <a:solidFill>
                  <a:srgbClr val="434343"/>
                </a:solidFill>
              </a:defRPr>
            </a:lvl1pPr>
            <a:lvl2pPr marL="914400" marR="0" lvl="1" indent="-355600" algn="ctr" rtl="0">
              <a:lnSpc>
                <a:spcPct val="115000"/>
              </a:lnSpc>
              <a:spcBef>
                <a:spcPts val="0"/>
              </a:spcBef>
              <a:spcAft>
                <a:spcPts val="0"/>
              </a:spcAft>
              <a:buClr>
                <a:srgbClr val="434343"/>
              </a:buClr>
              <a:buSzPts val="2000"/>
              <a:buChar char="○"/>
              <a:defRPr sz="2000" i="1" u="none" strike="noStrike" cap="none">
                <a:solidFill>
                  <a:srgbClr val="434343"/>
                </a:solidFill>
              </a:defRPr>
            </a:lvl2pPr>
            <a:lvl3pPr marL="1371600" marR="0" lvl="2" indent="-342900" algn="ctr" rtl="0">
              <a:lnSpc>
                <a:spcPct val="115000"/>
              </a:lnSpc>
              <a:spcBef>
                <a:spcPts val="0"/>
              </a:spcBef>
              <a:spcAft>
                <a:spcPts val="0"/>
              </a:spcAft>
              <a:buClr>
                <a:srgbClr val="434343"/>
              </a:buClr>
              <a:buSzPts val="1800"/>
              <a:buChar char="■"/>
              <a:defRPr sz="1800" i="1" u="none" strike="noStrike" cap="none">
                <a:solidFill>
                  <a:srgbClr val="434343"/>
                </a:solidFill>
              </a:defRPr>
            </a:lvl3pPr>
            <a:lvl4pPr marL="1828800" marR="0" lvl="3" indent="-330200" algn="ctr" rtl="0">
              <a:lnSpc>
                <a:spcPct val="115000"/>
              </a:lnSpc>
              <a:spcBef>
                <a:spcPts val="0"/>
              </a:spcBef>
              <a:spcAft>
                <a:spcPts val="0"/>
              </a:spcAft>
              <a:buClr>
                <a:srgbClr val="434343"/>
              </a:buClr>
              <a:buSzPts val="1600"/>
              <a:buChar char="●"/>
              <a:defRPr sz="1600" i="1" u="none" strike="noStrike" cap="none">
                <a:solidFill>
                  <a:srgbClr val="434343"/>
                </a:solidFill>
              </a:defRPr>
            </a:lvl4pPr>
            <a:lvl5pPr marL="2286000" marR="0" lvl="4" indent="-317500" algn="ctr" rtl="0">
              <a:lnSpc>
                <a:spcPct val="115000"/>
              </a:lnSpc>
              <a:spcBef>
                <a:spcPts val="0"/>
              </a:spcBef>
              <a:spcAft>
                <a:spcPts val="0"/>
              </a:spcAft>
              <a:buClr>
                <a:srgbClr val="434343"/>
              </a:buClr>
              <a:buSzPts val="1400"/>
              <a:buChar char="○"/>
              <a:defRPr sz="1400" i="1" u="none" strike="noStrike" cap="none">
                <a:solidFill>
                  <a:srgbClr val="434343"/>
                </a:solidFill>
              </a:defRPr>
            </a:lvl5pPr>
            <a:lvl6pPr marL="2743200" marR="0" lvl="5" indent="-304800" algn="ctr" rtl="0">
              <a:lnSpc>
                <a:spcPct val="115000"/>
              </a:lnSpc>
              <a:spcBef>
                <a:spcPts val="0"/>
              </a:spcBef>
              <a:spcAft>
                <a:spcPts val="0"/>
              </a:spcAft>
              <a:buClr>
                <a:srgbClr val="434343"/>
              </a:buClr>
              <a:buSzPts val="1200"/>
              <a:buChar char="■"/>
              <a:defRPr sz="1200" i="1" u="none" strike="noStrike" cap="none">
                <a:solidFill>
                  <a:srgbClr val="434343"/>
                </a:solidFill>
              </a:defRPr>
            </a:lvl6pPr>
            <a:lvl7pPr marL="3200400" marR="0" lvl="6" indent="-298450" algn="ctr" rtl="0">
              <a:lnSpc>
                <a:spcPct val="115000"/>
              </a:lnSpc>
              <a:spcBef>
                <a:spcPts val="0"/>
              </a:spcBef>
              <a:spcAft>
                <a:spcPts val="0"/>
              </a:spcAft>
              <a:buClr>
                <a:srgbClr val="434343"/>
              </a:buClr>
              <a:buSzPts val="1100"/>
              <a:buChar char="●"/>
              <a:defRPr i="1" u="none" strike="noStrike" cap="none">
                <a:solidFill>
                  <a:srgbClr val="434343"/>
                </a:solidFill>
              </a:defRPr>
            </a:lvl7pPr>
            <a:lvl8pPr marL="3657600" marR="0" lvl="7" indent="-298450" algn="ctr" rtl="0">
              <a:lnSpc>
                <a:spcPct val="115000"/>
              </a:lnSpc>
              <a:spcBef>
                <a:spcPts val="0"/>
              </a:spcBef>
              <a:spcAft>
                <a:spcPts val="0"/>
              </a:spcAft>
              <a:buClr>
                <a:srgbClr val="434343"/>
              </a:buClr>
              <a:buSzPts val="1100"/>
              <a:buChar char="○"/>
              <a:defRPr i="1" u="none" strike="noStrike" cap="none">
                <a:solidFill>
                  <a:srgbClr val="434343"/>
                </a:solidFill>
              </a:defRPr>
            </a:lvl8pPr>
            <a:lvl9pPr marL="4114800" marR="0" lvl="8" indent="-298450" algn="ctr" rtl="0">
              <a:lnSpc>
                <a:spcPct val="115000"/>
              </a:lnSpc>
              <a:spcBef>
                <a:spcPts val="0"/>
              </a:spcBef>
              <a:spcAft>
                <a:spcPts val="0"/>
              </a:spcAft>
              <a:buClr>
                <a:srgbClr val="434343"/>
              </a:buClr>
              <a:buSzPts val="1100"/>
              <a:buChar char="■"/>
              <a:defRPr i="1" u="none" strike="noStrike" cap="none">
                <a:solidFill>
                  <a:srgbClr val="434343"/>
                </a:solidFill>
              </a:defRPr>
            </a:lvl9pPr>
          </a:lstStyle>
          <a:p>
            <a:endParaRPr/>
          </a:p>
        </p:txBody>
      </p:sp>
      <p:sp>
        <p:nvSpPr>
          <p:cNvPr id="91" name="Google Shape;91;p15"/>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92" name="Google Shape;92;p15"/>
          <p:cNvSpPr txBox="1">
            <a:spLocks noGrp="1"/>
          </p:cNvSpPr>
          <p:nvPr>
            <p:ph type="title"/>
          </p:nvPr>
        </p:nvSpPr>
        <p:spPr>
          <a:xfrm>
            <a:off x="228600" y="114675"/>
            <a:ext cx="8686800" cy="1016100"/>
          </a:xfrm>
          <a:prstGeom prst="rect">
            <a:avLst/>
          </a:prstGeom>
        </p:spPr>
        <p:txBody>
          <a:bodyPr spcFirstLastPara="1" wrap="square" lIns="68575" tIns="34275" rIns="68575" bIns="34275" anchor="ctr" anchorCtr="0">
            <a:normAutofit/>
          </a:bodyPr>
          <a:lstStyle>
            <a:lvl1pPr lvl="0" algn="ctr">
              <a:spcBef>
                <a:spcPts val="500"/>
              </a:spcBef>
              <a:spcAft>
                <a:spcPts val="0"/>
              </a:spcAft>
              <a:buSzPts val="11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orient="horz" pos="1034">
          <p15:clr>
            <a:srgbClr val="FF0000"/>
          </p15:clr>
        </p15:guide>
        <p15:guide id="2" orient="horz" pos="2015">
          <p15:clr>
            <a:srgbClr val="FA7B17"/>
          </p15:clr>
        </p15:guide>
        <p15:guide id="3" orient="horz" pos="2997">
          <p15:clr>
            <a:srgbClr val="FA7B17"/>
          </p15:clr>
        </p15:guide>
        <p15:guide id="4" pos="144">
          <p15:clr>
            <a:srgbClr val="FA7B17"/>
          </p15:clr>
        </p15:guide>
        <p15:guide id="5" pos="5616">
          <p15:clr>
            <a:srgbClr val="FA7B17"/>
          </p15:clr>
        </p15:guide>
        <p15:guide id="6" orient="horz" pos="392">
          <p15:clr>
            <a:srgbClr val="FA7B17"/>
          </p15:clr>
        </p15:guide>
        <p15:guide id="7" orient="horz" pos="72">
          <p15:clr>
            <a:srgbClr val="FA7B17"/>
          </p15:clr>
        </p15:guide>
        <p15:guide id="8" orient="horz" pos="712">
          <p15:clr>
            <a:srgbClr val="FA7B17"/>
          </p15:clr>
        </p15:guide>
        <p15:guide id="9" pos="1164">
          <p15:clr>
            <a:srgbClr val="FA7B17"/>
          </p15:clr>
        </p15:guide>
        <p15:guide id="10" pos="4596">
          <p15:clr>
            <a:srgbClr val="FA7B17"/>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Short)">
  <p:cSld name="TITLE_1_1_1_1">
    <p:spTree>
      <p:nvGrpSpPr>
        <p:cNvPr id="1" name="Shape 93"/>
        <p:cNvGrpSpPr/>
        <p:nvPr/>
      </p:nvGrpSpPr>
      <p:grpSpPr>
        <a:xfrm>
          <a:off x="0" y="0"/>
          <a:ext cx="0" cy="0"/>
          <a:chOff x="0" y="0"/>
          <a:chExt cx="0" cy="0"/>
        </a:xfrm>
      </p:grpSpPr>
      <p:sp>
        <p:nvSpPr>
          <p:cNvPr id="94" name="Google Shape;94;p16"/>
          <p:cNvSpPr/>
          <p:nvPr/>
        </p:nvSpPr>
        <p:spPr>
          <a:xfrm>
            <a:off x="-3600" y="-25775"/>
            <a:ext cx="9151200" cy="9321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5" name="Google Shape;95;p16"/>
          <p:cNvSpPr/>
          <p:nvPr/>
        </p:nvSpPr>
        <p:spPr>
          <a:xfrm>
            <a:off x="-7125" y="1271275"/>
            <a:ext cx="9151200" cy="38721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6"/>
          <p:cNvSpPr txBox="1">
            <a:spLocks noGrp="1"/>
          </p:cNvSpPr>
          <p:nvPr>
            <p:ph type="body" idx="1"/>
          </p:nvPr>
        </p:nvSpPr>
        <p:spPr>
          <a:xfrm>
            <a:off x="1847250" y="1445350"/>
            <a:ext cx="5449500" cy="2973900"/>
          </a:xfrm>
          <a:prstGeom prst="rect">
            <a:avLst/>
          </a:prstGeom>
          <a:noFill/>
          <a:ln>
            <a:noFill/>
          </a:ln>
        </p:spPr>
        <p:txBody>
          <a:bodyPr spcFirstLastPara="1" wrap="square" lIns="91425" tIns="91425" rIns="91425" bIns="91425" anchor="t" anchorCtr="0">
            <a:noAutofit/>
          </a:bodyPr>
          <a:lstStyle>
            <a:lvl1pPr marL="457200" marR="0" lvl="0" indent="-381000" algn="ctr" rtl="0">
              <a:lnSpc>
                <a:spcPct val="115000"/>
              </a:lnSpc>
              <a:spcBef>
                <a:spcPts val="600"/>
              </a:spcBef>
              <a:spcAft>
                <a:spcPts val="0"/>
              </a:spcAft>
              <a:buClr>
                <a:srgbClr val="434343"/>
              </a:buClr>
              <a:buSzPts val="2400"/>
              <a:buChar char="●"/>
              <a:defRPr sz="2400" i="1" u="none" strike="noStrike" cap="none">
                <a:solidFill>
                  <a:srgbClr val="434343"/>
                </a:solidFill>
              </a:defRPr>
            </a:lvl1pPr>
            <a:lvl2pPr marL="914400" marR="0" lvl="1"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2pPr>
            <a:lvl3pPr marL="1371600" marR="0" lvl="2"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3pPr>
            <a:lvl4pPr marL="1828800" marR="0" lvl="3"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4pPr>
            <a:lvl5pPr marL="2286000" marR="0" lvl="4"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5pPr>
            <a:lvl6pPr marL="2743200" marR="0" lvl="5"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6pPr>
            <a:lvl7pPr marL="3200400" marR="0" lvl="6"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7pPr>
            <a:lvl8pPr marL="3657600" marR="0" lvl="7"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8pPr>
            <a:lvl9pPr marL="4114800" marR="0" lvl="8"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9pPr>
          </a:lstStyle>
          <a:p>
            <a:endParaRPr/>
          </a:p>
        </p:txBody>
      </p:sp>
      <p:sp>
        <p:nvSpPr>
          <p:cNvPr id="97" name="Google Shape;97;p16"/>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98" name="Google Shape;98;p16"/>
          <p:cNvSpPr txBox="1">
            <a:spLocks noGrp="1"/>
          </p:cNvSpPr>
          <p:nvPr>
            <p:ph type="title"/>
          </p:nvPr>
        </p:nvSpPr>
        <p:spPr>
          <a:xfrm>
            <a:off x="228609" y="75166"/>
            <a:ext cx="8686800" cy="730200"/>
          </a:xfrm>
          <a:prstGeom prst="rect">
            <a:avLst/>
          </a:prstGeom>
        </p:spPr>
        <p:txBody>
          <a:bodyPr spcFirstLastPara="1" wrap="square" lIns="68575" tIns="34275" rIns="68575" bIns="34275" anchor="ctr" anchorCtr="0">
            <a:normAutofit/>
          </a:bodyPr>
          <a:lstStyle>
            <a:lvl1pPr lvl="0" algn="ctr" rtl="0">
              <a:spcBef>
                <a:spcPts val="500"/>
              </a:spcBef>
              <a:spcAft>
                <a:spcPts val="0"/>
              </a:spcAft>
              <a:buSzPts val="11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orient="horz" pos="1847">
          <p15:clr>
            <a:srgbClr val="FA7B17"/>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 Comparison">
  <p:cSld name="TITLE_AND_TWO_COLUMNS_1">
    <p:spTree>
      <p:nvGrpSpPr>
        <p:cNvPr id="1" name="Shape 99"/>
        <p:cNvGrpSpPr/>
        <p:nvPr/>
      </p:nvGrpSpPr>
      <p:grpSpPr>
        <a:xfrm>
          <a:off x="0" y="0"/>
          <a:ext cx="0" cy="0"/>
          <a:chOff x="0" y="0"/>
          <a:chExt cx="0" cy="0"/>
        </a:xfrm>
      </p:grpSpPr>
      <p:sp>
        <p:nvSpPr>
          <p:cNvPr id="100" name="Google Shape;100;p17"/>
          <p:cNvSpPr/>
          <p:nvPr/>
        </p:nvSpPr>
        <p:spPr>
          <a:xfrm>
            <a:off x="25" y="0"/>
            <a:ext cx="25908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1" name="Google Shape;101;p17"/>
          <p:cNvSpPr/>
          <p:nvPr/>
        </p:nvSpPr>
        <p:spPr>
          <a:xfrm>
            <a:off x="2585475" y="0"/>
            <a:ext cx="6558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17"/>
          <p:cNvSpPr txBox="1">
            <a:spLocks noGrp="1"/>
          </p:cNvSpPr>
          <p:nvPr>
            <p:ph type="title"/>
          </p:nvPr>
        </p:nvSpPr>
        <p:spPr>
          <a:xfrm>
            <a:off x="234450" y="373761"/>
            <a:ext cx="2043600" cy="43959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103" name="Google Shape;103;p17"/>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04" name="Google Shape;104;p17"/>
          <p:cNvSpPr txBox="1">
            <a:spLocks noGrp="1"/>
          </p:cNvSpPr>
          <p:nvPr>
            <p:ph type="body" idx="1"/>
          </p:nvPr>
        </p:nvSpPr>
        <p:spPr>
          <a:xfrm>
            <a:off x="2831075" y="814375"/>
            <a:ext cx="3003600" cy="3955200"/>
          </a:xfrm>
          <a:prstGeom prst="rect">
            <a:avLst/>
          </a:prstGeom>
          <a:noFill/>
          <a:ln>
            <a:noFill/>
          </a:ln>
        </p:spPr>
        <p:txBody>
          <a:bodyPr spcFirstLastPara="1" wrap="square" lIns="68575" tIns="34275" rIns="68575" bIns="34275" anchor="t" anchorCtr="0">
            <a:noAutofit/>
          </a:bodyPr>
          <a:lstStyle>
            <a:lvl1pPr marL="457200" lvl="0" indent="-330200" algn="l">
              <a:lnSpc>
                <a:spcPct val="100000"/>
              </a:lnSpc>
              <a:spcBef>
                <a:spcPts val="500"/>
              </a:spcBef>
              <a:spcAft>
                <a:spcPts val="0"/>
              </a:spcAft>
              <a:buSzPts val="1600"/>
              <a:buChar char="•"/>
              <a:defRPr sz="1600"/>
            </a:lvl1pPr>
            <a:lvl2pPr marL="914400" lvl="1" indent="-304800" algn="l">
              <a:lnSpc>
                <a:spcPct val="100000"/>
              </a:lnSpc>
              <a:spcBef>
                <a:spcPts val="500"/>
              </a:spcBef>
              <a:spcAft>
                <a:spcPts val="0"/>
              </a:spcAft>
              <a:buSzPts val="1200"/>
              <a:buChar char="o"/>
              <a:defRPr sz="1500"/>
            </a:lvl2pPr>
            <a:lvl3pPr marL="1371600" lvl="2" indent="-311150" algn="l">
              <a:lnSpc>
                <a:spcPct val="100000"/>
              </a:lnSpc>
              <a:spcBef>
                <a:spcPts val="500"/>
              </a:spcBef>
              <a:spcAft>
                <a:spcPts val="0"/>
              </a:spcAft>
              <a:buSzPts val="1300"/>
              <a:buChar char="▪"/>
              <a:defRPr sz="1400"/>
            </a:lvl3pPr>
            <a:lvl4pPr marL="1828800" lvl="3" indent="-311150" algn="l">
              <a:lnSpc>
                <a:spcPct val="100000"/>
              </a:lnSpc>
              <a:spcBef>
                <a:spcPts val="500"/>
              </a:spcBef>
              <a:spcAft>
                <a:spcPts val="0"/>
              </a:spcAft>
              <a:buSzPts val="1300"/>
              <a:buChar char="•"/>
              <a:defRPr sz="1300"/>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105" name="Google Shape;105;p17"/>
          <p:cNvSpPr txBox="1">
            <a:spLocks noGrp="1"/>
          </p:cNvSpPr>
          <p:nvPr>
            <p:ph type="body" idx="2"/>
          </p:nvPr>
        </p:nvSpPr>
        <p:spPr>
          <a:xfrm>
            <a:off x="2831075" y="373768"/>
            <a:ext cx="3003600" cy="433200"/>
          </a:xfrm>
          <a:prstGeom prst="rect">
            <a:avLst/>
          </a:prstGeom>
          <a:noFill/>
          <a:ln>
            <a:noFill/>
          </a:ln>
        </p:spPr>
        <p:txBody>
          <a:bodyPr spcFirstLastPara="1" wrap="square" lIns="68575" tIns="34275" rIns="68575" bIns="34275" anchor="t" anchorCtr="0">
            <a:noAutofit/>
          </a:bodyPr>
          <a:lstStyle>
            <a:lvl1pPr marL="457200" lvl="0" indent="-228600" algn="l">
              <a:lnSpc>
                <a:spcPct val="100000"/>
              </a:lnSpc>
              <a:spcBef>
                <a:spcPts val="500"/>
              </a:spcBef>
              <a:spcAft>
                <a:spcPts val="0"/>
              </a:spcAft>
              <a:buSzPts val="1400"/>
              <a:buNone/>
              <a:defRPr/>
            </a:lvl1pPr>
            <a:lvl2pPr marL="914400" lvl="1" indent="-298450" algn="l">
              <a:lnSpc>
                <a:spcPct val="100000"/>
              </a:lnSpc>
              <a:spcBef>
                <a:spcPts val="500"/>
              </a:spcBef>
              <a:spcAft>
                <a:spcPts val="0"/>
              </a:spcAft>
              <a:buSzPts val="1100"/>
              <a:buChar char="o"/>
              <a:defRPr/>
            </a:lvl2pPr>
            <a:lvl3pPr marL="1371600" lvl="2" indent="-317500" algn="l">
              <a:lnSpc>
                <a:spcPct val="100000"/>
              </a:lnSpc>
              <a:spcBef>
                <a:spcPts val="500"/>
              </a:spcBef>
              <a:spcAft>
                <a:spcPts val="0"/>
              </a:spcAft>
              <a:buSzPts val="1400"/>
              <a:buChar char="▪"/>
              <a:defRPr/>
            </a:lvl3pPr>
            <a:lvl4pPr marL="1828800" lvl="3" indent="-317500" algn="l">
              <a:lnSpc>
                <a:spcPct val="100000"/>
              </a:lnSpc>
              <a:spcBef>
                <a:spcPts val="500"/>
              </a:spcBef>
              <a:spcAft>
                <a:spcPts val="0"/>
              </a:spcAft>
              <a:buSzPts val="1400"/>
              <a:buChar char="•"/>
              <a:defRPr/>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106" name="Google Shape;106;p17"/>
          <p:cNvSpPr txBox="1">
            <a:spLocks noGrp="1"/>
          </p:cNvSpPr>
          <p:nvPr>
            <p:ph type="body" idx="3"/>
          </p:nvPr>
        </p:nvSpPr>
        <p:spPr>
          <a:xfrm>
            <a:off x="6074925" y="814375"/>
            <a:ext cx="2830500" cy="3955200"/>
          </a:xfrm>
          <a:prstGeom prst="rect">
            <a:avLst/>
          </a:prstGeom>
          <a:noFill/>
          <a:ln>
            <a:noFill/>
          </a:ln>
        </p:spPr>
        <p:txBody>
          <a:bodyPr spcFirstLastPara="1" wrap="square" lIns="68575" tIns="34275" rIns="68575" bIns="34275" anchor="t" anchorCtr="0">
            <a:noAutofit/>
          </a:bodyPr>
          <a:lstStyle>
            <a:lvl1pPr marL="457200" lvl="0" indent="-330200" algn="l">
              <a:lnSpc>
                <a:spcPct val="100000"/>
              </a:lnSpc>
              <a:spcBef>
                <a:spcPts val="500"/>
              </a:spcBef>
              <a:spcAft>
                <a:spcPts val="0"/>
              </a:spcAft>
              <a:buSzPts val="1600"/>
              <a:buChar char="•"/>
              <a:defRPr sz="1600"/>
            </a:lvl1pPr>
            <a:lvl2pPr marL="914400" lvl="1" indent="-304800" algn="l">
              <a:lnSpc>
                <a:spcPct val="100000"/>
              </a:lnSpc>
              <a:spcBef>
                <a:spcPts val="500"/>
              </a:spcBef>
              <a:spcAft>
                <a:spcPts val="0"/>
              </a:spcAft>
              <a:buSzPts val="1200"/>
              <a:buChar char="o"/>
              <a:defRPr sz="1500"/>
            </a:lvl2pPr>
            <a:lvl3pPr marL="1371600" lvl="2" indent="-311150" algn="l">
              <a:lnSpc>
                <a:spcPct val="100000"/>
              </a:lnSpc>
              <a:spcBef>
                <a:spcPts val="500"/>
              </a:spcBef>
              <a:spcAft>
                <a:spcPts val="0"/>
              </a:spcAft>
              <a:buSzPts val="1300"/>
              <a:buChar char="▪"/>
              <a:defRPr sz="1400"/>
            </a:lvl3pPr>
            <a:lvl4pPr marL="1828800" lvl="3" indent="-311150" algn="l">
              <a:lnSpc>
                <a:spcPct val="100000"/>
              </a:lnSpc>
              <a:spcBef>
                <a:spcPts val="500"/>
              </a:spcBef>
              <a:spcAft>
                <a:spcPts val="0"/>
              </a:spcAft>
              <a:buSzPts val="1300"/>
              <a:buChar char="•"/>
              <a:defRPr sz="1300"/>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107" name="Google Shape;107;p17"/>
          <p:cNvSpPr txBox="1">
            <a:spLocks noGrp="1"/>
          </p:cNvSpPr>
          <p:nvPr>
            <p:ph type="body" idx="4"/>
          </p:nvPr>
        </p:nvSpPr>
        <p:spPr>
          <a:xfrm>
            <a:off x="5901763" y="373768"/>
            <a:ext cx="3003600" cy="433200"/>
          </a:xfrm>
          <a:prstGeom prst="rect">
            <a:avLst/>
          </a:prstGeom>
          <a:noFill/>
          <a:ln>
            <a:noFill/>
          </a:ln>
        </p:spPr>
        <p:txBody>
          <a:bodyPr spcFirstLastPara="1" wrap="square" lIns="68575" tIns="34275" rIns="68575" bIns="34275" anchor="t" anchorCtr="0">
            <a:noAutofit/>
          </a:bodyPr>
          <a:lstStyle>
            <a:lvl1pPr marL="457200" lvl="0" indent="-228600" algn="l">
              <a:lnSpc>
                <a:spcPct val="100000"/>
              </a:lnSpc>
              <a:spcBef>
                <a:spcPts val="500"/>
              </a:spcBef>
              <a:spcAft>
                <a:spcPts val="0"/>
              </a:spcAft>
              <a:buSzPts val="1400"/>
              <a:buNone/>
              <a:defRPr/>
            </a:lvl1pPr>
            <a:lvl2pPr marL="914400" lvl="1" indent="-298450" algn="l">
              <a:lnSpc>
                <a:spcPct val="100000"/>
              </a:lnSpc>
              <a:spcBef>
                <a:spcPts val="500"/>
              </a:spcBef>
              <a:spcAft>
                <a:spcPts val="0"/>
              </a:spcAft>
              <a:buSzPts val="1100"/>
              <a:buChar char="o"/>
              <a:defRPr/>
            </a:lvl2pPr>
            <a:lvl3pPr marL="1371600" lvl="2" indent="-317500" algn="l">
              <a:lnSpc>
                <a:spcPct val="100000"/>
              </a:lnSpc>
              <a:spcBef>
                <a:spcPts val="500"/>
              </a:spcBef>
              <a:spcAft>
                <a:spcPts val="0"/>
              </a:spcAft>
              <a:buSzPts val="1400"/>
              <a:buChar char="▪"/>
              <a:defRPr/>
            </a:lvl3pPr>
            <a:lvl4pPr marL="1828800" lvl="3" indent="-317500" algn="l">
              <a:lnSpc>
                <a:spcPct val="100000"/>
              </a:lnSpc>
              <a:spcBef>
                <a:spcPts val="500"/>
              </a:spcBef>
              <a:spcAft>
                <a:spcPts val="0"/>
              </a:spcAft>
              <a:buSzPts val="1400"/>
              <a:buChar char="•"/>
              <a:defRPr/>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pos="1467">
          <p15:clr>
            <a:srgbClr val="FA7B17"/>
          </p15:clr>
        </p15:guide>
        <p15:guide id="2" pos="1774">
          <p15:clr>
            <a:srgbClr val="FA7B17"/>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with Caption">
  <p:cSld name="OBJECT_WITH_CAPTION_TEXT_1_2">
    <p:spTree>
      <p:nvGrpSpPr>
        <p:cNvPr id="1" name="Shape 108"/>
        <p:cNvGrpSpPr/>
        <p:nvPr/>
      </p:nvGrpSpPr>
      <p:grpSpPr>
        <a:xfrm>
          <a:off x="0" y="0"/>
          <a:ext cx="0" cy="0"/>
          <a:chOff x="0" y="0"/>
          <a:chExt cx="0" cy="0"/>
        </a:xfrm>
      </p:grpSpPr>
      <p:sp>
        <p:nvSpPr>
          <p:cNvPr id="109" name="Google Shape;109;p18"/>
          <p:cNvSpPr/>
          <p:nvPr/>
        </p:nvSpPr>
        <p:spPr>
          <a:xfrm>
            <a:off x="-32085" y="-25717"/>
            <a:ext cx="35808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18"/>
          <p:cNvSpPr txBox="1">
            <a:spLocks noGrp="1"/>
          </p:cNvSpPr>
          <p:nvPr>
            <p:ph type="body" idx="1"/>
          </p:nvPr>
        </p:nvSpPr>
        <p:spPr>
          <a:xfrm>
            <a:off x="3744900" y="308610"/>
            <a:ext cx="2550600" cy="4523100"/>
          </a:xfrm>
          <a:prstGeom prst="rect">
            <a:avLst/>
          </a:prstGeom>
          <a:noFill/>
          <a:ln>
            <a:noFill/>
          </a:ln>
        </p:spPr>
        <p:txBody>
          <a:bodyPr spcFirstLastPara="1" wrap="square" lIns="91425" tIns="91425" rIns="91425" bIns="91425" anchor="t" anchorCtr="0">
            <a:noAutofit/>
          </a:bodyPr>
          <a:lstStyle>
            <a:lvl1pPr marL="457200" marR="0" lvl="0" indent="-342900" algn="l">
              <a:lnSpc>
                <a:spcPct val="100000"/>
              </a:lnSpc>
              <a:spcBef>
                <a:spcPts val="500"/>
              </a:spcBef>
              <a:spcAft>
                <a:spcPts val="0"/>
              </a:spcAft>
              <a:buSzPts val="1800"/>
              <a:buChar char="●"/>
              <a:defRPr i="0" u="none" strike="noStrike" cap="none"/>
            </a:lvl1pPr>
            <a:lvl2pPr marL="914400" marR="0" lvl="1" indent="-336550" algn="l">
              <a:lnSpc>
                <a:spcPct val="100000"/>
              </a:lnSpc>
              <a:spcBef>
                <a:spcPts val="500"/>
              </a:spcBef>
              <a:spcAft>
                <a:spcPts val="0"/>
              </a:spcAft>
              <a:buSzPts val="1700"/>
              <a:buChar char="○"/>
              <a:defRPr i="0" u="none" strike="noStrike" cap="none"/>
            </a:lvl2pPr>
            <a:lvl3pPr marL="1371600" marR="0" lvl="2" indent="-323850" algn="l">
              <a:lnSpc>
                <a:spcPct val="100000"/>
              </a:lnSpc>
              <a:spcBef>
                <a:spcPts val="500"/>
              </a:spcBef>
              <a:spcAft>
                <a:spcPts val="0"/>
              </a:spcAft>
              <a:buSzPts val="1500"/>
              <a:buChar char="■"/>
              <a:defRPr i="0" u="none" strike="noStrike" cap="none"/>
            </a:lvl3pPr>
            <a:lvl4pPr marL="1828800" marR="0" lvl="3" indent="-317500" algn="l">
              <a:lnSpc>
                <a:spcPct val="100000"/>
              </a:lnSpc>
              <a:spcBef>
                <a:spcPts val="500"/>
              </a:spcBef>
              <a:spcAft>
                <a:spcPts val="0"/>
              </a:spcAft>
              <a:buSzPts val="1400"/>
              <a:buChar char="●"/>
              <a:defRPr i="0" u="none" strike="noStrike" cap="none"/>
            </a:lvl4pPr>
            <a:lvl5pPr marL="2286000" marR="0" lvl="4" indent="-304800" algn="l">
              <a:lnSpc>
                <a:spcPct val="100000"/>
              </a:lnSpc>
              <a:spcBef>
                <a:spcPts val="500"/>
              </a:spcBef>
              <a:spcAft>
                <a:spcPts val="0"/>
              </a:spcAft>
              <a:buSzPts val="1200"/>
              <a:buChar char="○"/>
              <a:defRPr i="0" u="none" strike="noStrike" cap="none"/>
            </a:lvl5pPr>
            <a:lvl6pPr marL="2743200" marR="0" lvl="5" indent="-298450" algn="l">
              <a:lnSpc>
                <a:spcPct val="100000"/>
              </a:lnSpc>
              <a:spcBef>
                <a:spcPts val="500"/>
              </a:spcBef>
              <a:spcAft>
                <a:spcPts val="0"/>
              </a:spcAft>
              <a:buSzPts val="1100"/>
              <a:buChar char="■"/>
              <a:defRPr i="0" u="none" strike="noStrike" cap="none"/>
            </a:lvl6pPr>
            <a:lvl7pPr marL="3200400" marR="0" lvl="6" indent="-285750" algn="l">
              <a:lnSpc>
                <a:spcPct val="100000"/>
              </a:lnSpc>
              <a:spcBef>
                <a:spcPts val="500"/>
              </a:spcBef>
              <a:spcAft>
                <a:spcPts val="0"/>
              </a:spcAft>
              <a:buSzPts val="900"/>
              <a:buChar char="●"/>
              <a:defRPr sz="900" i="0" u="none" strike="noStrike" cap="none"/>
            </a:lvl7pPr>
            <a:lvl8pPr marL="3657600" marR="0" lvl="7" indent="-285750" algn="l">
              <a:lnSpc>
                <a:spcPct val="100000"/>
              </a:lnSpc>
              <a:spcBef>
                <a:spcPts val="500"/>
              </a:spcBef>
              <a:spcAft>
                <a:spcPts val="0"/>
              </a:spcAft>
              <a:buSzPts val="900"/>
              <a:buChar char="○"/>
              <a:defRPr sz="900" i="0" u="none" strike="noStrike" cap="none"/>
            </a:lvl8pPr>
            <a:lvl9pPr marL="4114800" marR="0" lvl="8" indent="-285750" algn="l">
              <a:lnSpc>
                <a:spcPct val="100000"/>
              </a:lnSpc>
              <a:spcBef>
                <a:spcPts val="500"/>
              </a:spcBef>
              <a:spcAft>
                <a:spcPts val="0"/>
              </a:spcAft>
              <a:buSzPts val="900"/>
              <a:buChar char="■"/>
              <a:defRPr sz="900" i="0" u="none" strike="noStrike" cap="none"/>
            </a:lvl9pPr>
          </a:lstStyle>
          <a:p>
            <a:endParaRPr/>
          </a:p>
        </p:txBody>
      </p:sp>
      <p:sp>
        <p:nvSpPr>
          <p:cNvPr id="111" name="Google Shape;111;p18"/>
          <p:cNvSpPr txBox="1">
            <a:spLocks noGrp="1"/>
          </p:cNvSpPr>
          <p:nvPr>
            <p:ph type="title"/>
          </p:nvPr>
        </p:nvSpPr>
        <p:spPr>
          <a:xfrm>
            <a:off x="236100" y="377200"/>
            <a:ext cx="3078600" cy="11604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FFFFFF"/>
              </a:buClr>
              <a:buSzPts val="2400"/>
              <a:buNone/>
              <a:defRPr i="0" u="none" strike="noStrike" cap="none">
                <a:solidFill>
                  <a:srgbClr val="FFFFFF"/>
                </a:solidFill>
              </a:defRPr>
            </a:lvl1pPr>
            <a:lvl2pPr marR="0" lvl="1" algn="l">
              <a:lnSpc>
                <a:spcPct val="100000"/>
              </a:lnSpc>
              <a:spcBef>
                <a:spcPts val="0"/>
              </a:spcBef>
              <a:spcAft>
                <a:spcPts val="0"/>
              </a:spcAft>
              <a:buClr>
                <a:srgbClr val="FFFFFF"/>
              </a:buClr>
              <a:buSzPts val="2400"/>
              <a:buNone/>
              <a:defRPr sz="1400" i="0" u="none" strike="noStrike" cap="none">
                <a:solidFill>
                  <a:srgbClr val="FFFFFF"/>
                </a:solidFill>
              </a:defRPr>
            </a:lvl2pPr>
            <a:lvl3pPr marR="0" lvl="2" algn="l">
              <a:lnSpc>
                <a:spcPct val="100000"/>
              </a:lnSpc>
              <a:spcBef>
                <a:spcPts val="0"/>
              </a:spcBef>
              <a:spcAft>
                <a:spcPts val="0"/>
              </a:spcAft>
              <a:buClr>
                <a:srgbClr val="FFFFFF"/>
              </a:buClr>
              <a:buSzPts val="2400"/>
              <a:buNone/>
              <a:defRPr sz="1400" i="0" u="none" strike="noStrike" cap="none">
                <a:solidFill>
                  <a:srgbClr val="FFFFFF"/>
                </a:solidFill>
              </a:defRPr>
            </a:lvl3pPr>
            <a:lvl4pPr marR="0" lvl="3" algn="l">
              <a:lnSpc>
                <a:spcPct val="100000"/>
              </a:lnSpc>
              <a:spcBef>
                <a:spcPts val="0"/>
              </a:spcBef>
              <a:spcAft>
                <a:spcPts val="0"/>
              </a:spcAft>
              <a:buClr>
                <a:srgbClr val="FFFFFF"/>
              </a:buClr>
              <a:buSzPts val="2400"/>
              <a:buNone/>
              <a:defRPr sz="1400" i="0" u="none" strike="noStrike" cap="none">
                <a:solidFill>
                  <a:srgbClr val="FFFFFF"/>
                </a:solidFill>
              </a:defRPr>
            </a:lvl4pPr>
            <a:lvl5pPr marR="0" lvl="4" algn="l">
              <a:lnSpc>
                <a:spcPct val="100000"/>
              </a:lnSpc>
              <a:spcBef>
                <a:spcPts val="0"/>
              </a:spcBef>
              <a:spcAft>
                <a:spcPts val="0"/>
              </a:spcAft>
              <a:buClr>
                <a:srgbClr val="FFFFFF"/>
              </a:buClr>
              <a:buSzPts val="2400"/>
              <a:buNone/>
              <a:defRPr sz="1400" i="0" u="none" strike="noStrike" cap="none">
                <a:solidFill>
                  <a:srgbClr val="FFFFFF"/>
                </a:solidFill>
              </a:defRPr>
            </a:lvl5pPr>
            <a:lvl6pPr marR="0" lvl="5" algn="l">
              <a:lnSpc>
                <a:spcPct val="100000"/>
              </a:lnSpc>
              <a:spcBef>
                <a:spcPts val="0"/>
              </a:spcBef>
              <a:spcAft>
                <a:spcPts val="0"/>
              </a:spcAft>
              <a:buClr>
                <a:srgbClr val="FFFFFF"/>
              </a:buClr>
              <a:buSzPts val="2400"/>
              <a:buNone/>
              <a:defRPr sz="1400" i="0" u="none" strike="noStrike" cap="none">
                <a:solidFill>
                  <a:srgbClr val="FFFFFF"/>
                </a:solidFill>
              </a:defRPr>
            </a:lvl6pPr>
            <a:lvl7pPr marR="0" lvl="6" algn="l">
              <a:lnSpc>
                <a:spcPct val="100000"/>
              </a:lnSpc>
              <a:spcBef>
                <a:spcPts val="0"/>
              </a:spcBef>
              <a:spcAft>
                <a:spcPts val="0"/>
              </a:spcAft>
              <a:buClr>
                <a:srgbClr val="FFFFFF"/>
              </a:buClr>
              <a:buSzPts val="2400"/>
              <a:buNone/>
              <a:defRPr sz="1400" i="0" u="none" strike="noStrike" cap="none">
                <a:solidFill>
                  <a:srgbClr val="FFFFFF"/>
                </a:solidFill>
              </a:defRPr>
            </a:lvl7pPr>
            <a:lvl8pPr marR="0" lvl="7" algn="l">
              <a:lnSpc>
                <a:spcPct val="100000"/>
              </a:lnSpc>
              <a:spcBef>
                <a:spcPts val="0"/>
              </a:spcBef>
              <a:spcAft>
                <a:spcPts val="0"/>
              </a:spcAft>
              <a:buClr>
                <a:srgbClr val="FFFFFF"/>
              </a:buClr>
              <a:buSzPts val="2400"/>
              <a:buNone/>
              <a:defRPr sz="1400" i="0" u="none" strike="noStrike" cap="none">
                <a:solidFill>
                  <a:srgbClr val="FFFFFF"/>
                </a:solidFill>
              </a:defRPr>
            </a:lvl8pPr>
            <a:lvl9pPr marR="0" lvl="8" algn="l">
              <a:lnSpc>
                <a:spcPct val="100000"/>
              </a:lnSpc>
              <a:spcBef>
                <a:spcPts val="0"/>
              </a:spcBef>
              <a:spcAft>
                <a:spcPts val="0"/>
              </a:spcAft>
              <a:buClr>
                <a:srgbClr val="FFFFFF"/>
              </a:buClr>
              <a:buSzPts val="2400"/>
              <a:buNone/>
              <a:defRPr sz="1400" i="0" u="none" strike="noStrike" cap="none">
                <a:solidFill>
                  <a:srgbClr val="FFFFFF"/>
                </a:solidFill>
              </a:defRPr>
            </a:lvl9pPr>
          </a:lstStyle>
          <a:p>
            <a:endParaRPr/>
          </a:p>
        </p:txBody>
      </p:sp>
      <p:sp>
        <p:nvSpPr>
          <p:cNvPr id="112" name="Google Shape;112;p18"/>
          <p:cNvSpPr txBox="1">
            <a:spLocks noGrp="1"/>
          </p:cNvSpPr>
          <p:nvPr>
            <p:ph type="body" idx="2"/>
          </p:nvPr>
        </p:nvSpPr>
        <p:spPr>
          <a:xfrm>
            <a:off x="240025" y="1617250"/>
            <a:ext cx="3078600" cy="3142200"/>
          </a:xfrm>
          <a:prstGeom prst="rect">
            <a:avLst/>
          </a:prstGeom>
          <a:noFill/>
          <a:ln>
            <a:noFill/>
          </a:ln>
        </p:spPr>
        <p:txBody>
          <a:bodyPr spcFirstLastPara="1" wrap="square" lIns="91425" tIns="91425" rIns="91425" bIns="91425" anchor="t" anchorCtr="0">
            <a:noAutofit/>
          </a:bodyPr>
          <a:lstStyle>
            <a:lvl1pPr marL="457200" marR="0" lvl="0" indent="-317500" algn="l">
              <a:lnSpc>
                <a:spcPct val="100000"/>
              </a:lnSpc>
              <a:spcBef>
                <a:spcPts val="500"/>
              </a:spcBef>
              <a:spcAft>
                <a:spcPts val="0"/>
              </a:spcAft>
              <a:buClr>
                <a:srgbClr val="D9D9D9"/>
              </a:buClr>
              <a:buSzPts val="1400"/>
              <a:buChar char="●"/>
              <a:defRPr sz="1400" i="0" u="none" strike="noStrike" cap="none">
                <a:solidFill>
                  <a:srgbClr val="D9D9D9"/>
                </a:solidFill>
              </a:defRPr>
            </a:lvl1pPr>
            <a:lvl2pPr marL="914400" marR="0" lvl="1" indent="-311150" algn="l">
              <a:lnSpc>
                <a:spcPct val="100000"/>
              </a:lnSpc>
              <a:spcBef>
                <a:spcPts val="500"/>
              </a:spcBef>
              <a:spcAft>
                <a:spcPts val="0"/>
              </a:spcAft>
              <a:buClr>
                <a:srgbClr val="D9D9D9"/>
              </a:buClr>
              <a:buSzPts val="1300"/>
              <a:buChar char="○"/>
              <a:defRPr sz="1300" i="0" u="none" strike="noStrike" cap="none">
                <a:solidFill>
                  <a:srgbClr val="D9D9D9"/>
                </a:solidFill>
              </a:defRPr>
            </a:lvl2pPr>
            <a:lvl3pPr marL="1371600" marR="0" lvl="2" indent="-298450" algn="l">
              <a:lnSpc>
                <a:spcPct val="100000"/>
              </a:lnSpc>
              <a:spcBef>
                <a:spcPts val="500"/>
              </a:spcBef>
              <a:spcAft>
                <a:spcPts val="0"/>
              </a:spcAft>
              <a:buClr>
                <a:srgbClr val="D9D9D9"/>
              </a:buClr>
              <a:buSzPts val="1100"/>
              <a:buChar char="■"/>
              <a:defRPr sz="1100" i="0" u="none" strike="noStrike" cap="none">
                <a:solidFill>
                  <a:srgbClr val="D9D9D9"/>
                </a:solidFill>
              </a:defRPr>
            </a:lvl3pPr>
            <a:lvl4pPr marL="1828800" marR="0" lvl="3" indent="-285750" algn="l">
              <a:lnSpc>
                <a:spcPct val="100000"/>
              </a:lnSpc>
              <a:spcBef>
                <a:spcPts val="500"/>
              </a:spcBef>
              <a:spcAft>
                <a:spcPts val="0"/>
              </a:spcAft>
              <a:buClr>
                <a:srgbClr val="D9D9D9"/>
              </a:buClr>
              <a:buSzPts val="900"/>
              <a:buChar char="●"/>
              <a:defRPr sz="900" i="0" u="none" strike="noStrike" cap="none">
                <a:solidFill>
                  <a:srgbClr val="D9D9D9"/>
                </a:solidFill>
              </a:defRPr>
            </a:lvl4pPr>
            <a:lvl5pPr marL="2286000" marR="0" lvl="4" indent="-285750" algn="l">
              <a:lnSpc>
                <a:spcPct val="100000"/>
              </a:lnSpc>
              <a:spcBef>
                <a:spcPts val="500"/>
              </a:spcBef>
              <a:spcAft>
                <a:spcPts val="0"/>
              </a:spcAft>
              <a:buClr>
                <a:srgbClr val="D9D9D9"/>
              </a:buClr>
              <a:buSzPts val="900"/>
              <a:buChar char="○"/>
              <a:defRPr sz="900" i="0" u="none" strike="noStrike" cap="none">
                <a:solidFill>
                  <a:srgbClr val="D9D9D9"/>
                </a:solidFill>
              </a:defRPr>
            </a:lvl5pPr>
            <a:lvl6pPr marL="2743200" marR="0" lvl="5" indent="-285750" algn="l">
              <a:lnSpc>
                <a:spcPct val="100000"/>
              </a:lnSpc>
              <a:spcBef>
                <a:spcPts val="500"/>
              </a:spcBef>
              <a:spcAft>
                <a:spcPts val="0"/>
              </a:spcAft>
              <a:buClr>
                <a:srgbClr val="D9D9D9"/>
              </a:buClr>
              <a:buSzPts val="900"/>
              <a:buChar char="■"/>
              <a:defRPr sz="900" i="0" u="none" strike="noStrike" cap="none">
                <a:solidFill>
                  <a:srgbClr val="D9D9D9"/>
                </a:solidFill>
              </a:defRPr>
            </a:lvl6pPr>
            <a:lvl7pPr marL="3200400" marR="0" lvl="6" indent="-285750" algn="l">
              <a:lnSpc>
                <a:spcPct val="100000"/>
              </a:lnSpc>
              <a:spcBef>
                <a:spcPts val="500"/>
              </a:spcBef>
              <a:spcAft>
                <a:spcPts val="0"/>
              </a:spcAft>
              <a:buClr>
                <a:srgbClr val="D9D9D9"/>
              </a:buClr>
              <a:buSzPts val="900"/>
              <a:buChar char="●"/>
              <a:defRPr sz="900" i="0" u="none" strike="noStrike" cap="none">
                <a:solidFill>
                  <a:srgbClr val="D9D9D9"/>
                </a:solidFill>
              </a:defRPr>
            </a:lvl7pPr>
            <a:lvl8pPr marL="3657600" marR="0" lvl="7" indent="-285750" algn="l">
              <a:lnSpc>
                <a:spcPct val="100000"/>
              </a:lnSpc>
              <a:spcBef>
                <a:spcPts val="500"/>
              </a:spcBef>
              <a:spcAft>
                <a:spcPts val="0"/>
              </a:spcAft>
              <a:buClr>
                <a:srgbClr val="D9D9D9"/>
              </a:buClr>
              <a:buSzPts val="900"/>
              <a:buChar char="○"/>
              <a:defRPr sz="900" i="0" u="none" strike="noStrike" cap="none">
                <a:solidFill>
                  <a:srgbClr val="D9D9D9"/>
                </a:solidFill>
              </a:defRPr>
            </a:lvl8pPr>
            <a:lvl9pPr marL="4114800" marR="0" lvl="8" indent="-285750" algn="l">
              <a:lnSpc>
                <a:spcPct val="100000"/>
              </a:lnSpc>
              <a:spcBef>
                <a:spcPts val="500"/>
              </a:spcBef>
              <a:spcAft>
                <a:spcPts val="0"/>
              </a:spcAft>
              <a:buClr>
                <a:srgbClr val="D9D9D9"/>
              </a:buClr>
              <a:buSzPts val="900"/>
              <a:buChar char="■"/>
              <a:defRPr sz="900" i="0" u="none" strike="noStrike" cap="none">
                <a:solidFill>
                  <a:srgbClr val="D9D9D9"/>
                </a:solidFill>
              </a:defRPr>
            </a:lvl9pPr>
          </a:lstStyle>
          <a:p>
            <a:endParaRPr/>
          </a:p>
        </p:txBody>
      </p:sp>
      <p:sp>
        <p:nvSpPr>
          <p:cNvPr id="113" name="Google Shape;113;p18"/>
          <p:cNvSpPr txBox="1">
            <a:spLocks noGrp="1"/>
          </p:cNvSpPr>
          <p:nvPr>
            <p:ph type="sldNum" idx="12"/>
          </p:nvPr>
        </p:nvSpPr>
        <p:spPr>
          <a:xfrm>
            <a:off x="8556784" y="4831339"/>
            <a:ext cx="548700" cy="312300"/>
          </a:xfrm>
          <a:prstGeom prst="rect">
            <a:avLst/>
          </a:prstGeom>
          <a:noFill/>
          <a:ln>
            <a:noFill/>
          </a:ln>
        </p:spPr>
        <p:txBody>
          <a:bodyPr spcFirstLastPara="1" wrap="square" lIns="91425" tIns="91425" rIns="91425" bIns="91425" anchor="t"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14" name="Google Shape;114;p18"/>
          <p:cNvSpPr txBox="1">
            <a:spLocks noGrp="1"/>
          </p:cNvSpPr>
          <p:nvPr>
            <p:ph type="body" idx="3"/>
          </p:nvPr>
        </p:nvSpPr>
        <p:spPr>
          <a:xfrm>
            <a:off x="6358725" y="308610"/>
            <a:ext cx="2550600" cy="4523100"/>
          </a:xfrm>
          <a:prstGeom prst="rect">
            <a:avLst/>
          </a:prstGeom>
          <a:noFill/>
          <a:ln>
            <a:noFill/>
          </a:ln>
        </p:spPr>
        <p:txBody>
          <a:bodyPr spcFirstLastPara="1" wrap="square" lIns="91425" tIns="91425" rIns="91425" bIns="91425" anchor="t" anchorCtr="0">
            <a:noAutofit/>
          </a:bodyPr>
          <a:lstStyle>
            <a:lvl1pPr marL="457200" marR="0" lvl="0" indent="-342900" algn="l">
              <a:lnSpc>
                <a:spcPct val="100000"/>
              </a:lnSpc>
              <a:spcBef>
                <a:spcPts val="500"/>
              </a:spcBef>
              <a:spcAft>
                <a:spcPts val="0"/>
              </a:spcAft>
              <a:buSzPts val="1800"/>
              <a:buChar char="●"/>
              <a:defRPr i="0" u="none" strike="noStrike" cap="none"/>
            </a:lvl1pPr>
            <a:lvl2pPr marL="914400" marR="0" lvl="1" indent="-336550" algn="l">
              <a:lnSpc>
                <a:spcPct val="100000"/>
              </a:lnSpc>
              <a:spcBef>
                <a:spcPts val="500"/>
              </a:spcBef>
              <a:spcAft>
                <a:spcPts val="0"/>
              </a:spcAft>
              <a:buSzPts val="1700"/>
              <a:buChar char="○"/>
              <a:defRPr i="0" u="none" strike="noStrike" cap="none"/>
            </a:lvl2pPr>
            <a:lvl3pPr marL="1371600" marR="0" lvl="2" indent="-323850" algn="l">
              <a:lnSpc>
                <a:spcPct val="100000"/>
              </a:lnSpc>
              <a:spcBef>
                <a:spcPts val="500"/>
              </a:spcBef>
              <a:spcAft>
                <a:spcPts val="0"/>
              </a:spcAft>
              <a:buSzPts val="1500"/>
              <a:buChar char="■"/>
              <a:defRPr i="0" u="none" strike="noStrike" cap="none"/>
            </a:lvl3pPr>
            <a:lvl4pPr marL="1828800" marR="0" lvl="3" indent="-317500" algn="l">
              <a:lnSpc>
                <a:spcPct val="100000"/>
              </a:lnSpc>
              <a:spcBef>
                <a:spcPts val="500"/>
              </a:spcBef>
              <a:spcAft>
                <a:spcPts val="0"/>
              </a:spcAft>
              <a:buSzPts val="1400"/>
              <a:buChar char="●"/>
              <a:defRPr i="0" u="none" strike="noStrike" cap="none"/>
            </a:lvl4pPr>
            <a:lvl5pPr marL="2286000" marR="0" lvl="4" indent="-304800" algn="l">
              <a:lnSpc>
                <a:spcPct val="100000"/>
              </a:lnSpc>
              <a:spcBef>
                <a:spcPts val="500"/>
              </a:spcBef>
              <a:spcAft>
                <a:spcPts val="0"/>
              </a:spcAft>
              <a:buSzPts val="1200"/>
              <a:buChar char="○"/>
              <a:defRPr i="0" u="none" strike="noStrike" cap="none"/>
            </a:lvl5pPr>
            <a:lvl6pPr marL="2743200" marR="0" lvl="5" indent="-298450" algn="l">
              <a:lnSpc>
                <a:spcPct val="100000"/>
              </a:lnSpc>
              <a:spcBef>
                <a:spcPts val="500"/>
              </a:spcBef>
              <a:spcAft>
                <a:spcPts val="0"/>
              </a:spcAft>
              <a:buSzPts val="1100"/>
              <a:buChar char="■"/>
              <a:defRPr i="0" u="none" strike="noStrike" cap="none"/>
            </a:lvl6pPr>
            <a:lvl7pPr marL="3200400" marR="0" lvl="6" indent="-285750" algn="l">
              <a:lnSpc>
                <a:spcPct val="100000"/>
              </a:lnSpc>
              <a:spcBef>
                <a:spcPts val="500"/>
              </a:spcBef>
              <a:spcAft>
                <a:spcPts val="0"/>
              </a:spcAft>
              <a:buSzPts val="900"/>
              <a:buChar char="●"/>
              <a:defRPr sz="900" i="0" u="none" strike="noStrike" cap="none"/>
            </a:lvl7pPr>
            <a:lvl8pPr marL="3657600" marR="0" lvl="7" indent="-285750" algn="l">
              <a:lnSpc>
                <a:spcPct val="100000"/>
              </a:lnSpc>
              <a:spcBef>
                <a:spcPts val="500"/>
              </a:spcBef>
              <a:spcAft>
                <a:spcPts val="0"/>
              </a:spcAft>
              <a:buSzPts val="900"/>
              <a:buChar char="○"/>
              <a:defRPr sz="900" i="0" u="none" strike="noStrike" cap="none"/>
            </a:lvl8pPr>
            <a:lvl9pPr marL="4114800" marR="0" lvl="8" indent="-285750" algn="l">
              <a:lnSpc>
                <a:spcPct val="100000"/>
              </a:lnSpc>
              <a:spcBef>
                <a:spcPts val="500"/>
              </a:spcBef>
              <a:spcAft>
                <a:spcPts val="0"/>
              </a:spcAft>
              <a:buSzPts val="900"/>
              <a:buChar char="■"/>
              <a:defRPr sz="900" i="0" u="none" strike="noStrike" cap="none"/>
            </a:lvl9pPr>
          </a:lstStyle>
          <a:p>
            <a:endParaRPr/>
          </a:p>
        </p:txBody>
      </p:sp>
    </p:spTree>
  </p:cSld>
  <p:clrMapOvr>
    <a:masterClrMapping/>
  </p:clrMapOvr>
  <p:extLst>
    <p:ext uri="{DCECCB84-F9BA-43D5-87BE-67443E8EF086}">
      <p15:sldGuideLst xmlns:p15="http://schemas.microsoft.com/office/powerpoint/2012/main">
        <p15:guide id="1" pos="2088">
          <p15:clr>
            <a:srgbClr val="FA7B17"/>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op Header (e.g., quote)">
  <p:cSld name="Quote (Left-Aligned)">
    <p:spTree>
      <p:nvGrpSpPr>
        <p:cNvPr id="1" name="Shape 115"/>
        <p:cNvGrpSpPr/>
        <p:nvPr/>
      </p:nvGrpSpPr>
      <p:grpSpPr>
        <a:xfrm>
          <a:off x="0" y="0"/>
          <a:ext cx="0" cy="0"/>
          <a:chOff x="0" y="0"/>
          <a:chExt cx="0" cy="0"/>
        </a:xfrm>
      </p:grpSpPr>
      <p:sp>
        <p:nvSpPr>
          <p:cNvPr id="116" name="Google Shape;116;p19"/>
          <p:cNvSpPr/>
          <p:nvPr/>
        </p:nvSpPr>
        <p:spPr>
          <a:xfrm>
            <a:off x="0" y="0"/>
            <a:ext cx="9144000" cy="9144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19"/>
          <p:cNvSpPr txBox="1">
            <a:spLocks noGrp="1"/>
          </p:cNvSpPr>
          <p:nvPr>
            <p:ph type="sldNum" idx="12"/>
          </p:nvPr>
        </p:nvSpPr>
        <p:spPr>
          <a:xfrm>
            <a:off x="8556775" y="4914901"/>
            <a:ext cx="548700" cy="228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18" name="Google Shape;118;p19"/>
          <p:cNvSpPr txBox="1">
            <a:spLocks noGrp="1"/>
          </p:cNvSpPr>
          <p:nvPr>
            <p:ph type="title"/>
          </p:nvPr>
        </p:nvSpPr>
        <p:spPr>
          <a:xfrm>
            <a:off x="228600" y="228600"/>
            <a:ext cx="8686800" cy="457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orient="horz" pos="487">
          <p15:clr>
            <a:srgbClr val="FA7B17"/>
          </p15:clr>
        </p15:guide>
        <p15:guide id="2" orient="horz" pos="661">
          <p15:clr>
            <a:srgbClr val="FA7B17"/>
          </p15:clr>
        </p15:guide>
        <p15:guide id="3" orient="horz" pos="88">
          <p15:clr>
            <a:srgbClr val="FA7B17"/>
          </p15:clr>
        </p15:guide>
        <p15:guide id="4" orient="horz" pos="3096">
          <p15:clr>
            <a:srgbClr val="FA7B17"/>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19"/>
        <p:cNvGrpSpPr/>
        <p:nvPr/>
      </p:nvGrpSpPr>
      <p:grpSpPr>
        <a:xfrm>
          <a:off x="0" y="0"/>
          <a:ext cx="0" cy="0"/>
          <a:chOff x="0" y="0"/>
          <a:chExt cx="0" cy="0"/>
        </a:xfrm>
      </p:grpSpPr>
      <p:sp>
        <p:nvSpPr>
          <p:cNvPr id="120" name="Google Shape;120;p20"/>
          <p:cNvSpPr/>
          <p:nvPr/>
        </p:nvSpPr>
        <p:spPr>
          <a:xfrm>
            <a:off x="0" y="-3950"/>
            <a:ext cx="25854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1" name="Google Shape;121;p20"/>
          <p:cNvSpPr/>
          <p:nvPr/>
        </p:nvSpPr>
        <p:spPr>
          <a:xfrm>
            <a:off x="2585475" y="0"/>
            <a:ext cx="6558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2" name="Google Shape;122;p20"/>
          <p:cNvSpPr txBox="1">
            <a:spLocks noGrp="1"/>
          </p:cNvSpPr>
          <p:nvPr>
            <p:ph type="title"/>
          </p:nvPr>
        </p:nvSpPr>
        <p:spPr>
          <a:xfrm>
            <a:off x="234450" y="377200"/>
            <a:ext cx="2099100" cy="4385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123" name="Google Shape;123;p20"/>
          <p:cNvSpPr txBox="1">
            <a:spLocks noGrp="1"/>
          </p:cNvSpPr>
          <p:nvPr>
            <p:ph type="sldNum" idx="12"/>
          </p:nvPr>
        </p:nvSpPr>
        <p:spPr>
          <a:xfrm>
            <a:off x="8556785" y="4769630"/>
            <a:ext cx="548700" cy="373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24" name="Google Shape;124;p20"/>
          <p:cNvSpPr txBox="1">
            <a:spLocks noGrp="1"/>
          </p:cNvSpPr>
          <p:nvPr>
            <p:ph type="body" idx="1"/>
          </p:nvPr>
        </p:nvSpPr>
        <p:spPr>
          <a:xfrm>
            <a:off x="2815486" y="377190"/>
            <a:ext cx="3047100" cy="4389000"/>
          </a:xfrm>
          <a:prstGeom prst="rect">
            <a:avLst/>
          </a:prstGeom>
          <a:noFill/>
          <a:ln>
            <a:noFill/>
          </a:ln>
        </p:spPr>
        <p:txBody>
          <a:bodyPr spcFirstLastPara="1" wrap="square" lIns="68575" tIns="34275" rIns="68575" bIns="34275" anchor="t" anchorCtr="0">
            <a:noAutofit/>
          </a:bodyPr>
          <a:lstStyle>
            <a:lvl1pPr marL="457200" lvl="0" indent="-323850" algn="l">
              <a:lnSpc>
                <a:spcPct val="90000"/>
              </a:lnSpc>
              <a:spcBef>
                <a:spcPts val="500"/>
              </a:spcBef>
              <a:spcAft>
                <a:spcPts val="0"/>
              </a:spcAft>
              <a:buSzPts val="1500"/>
              <a:buChar char="●"/>
              <a:defRPr sz="1500"/>
            </a:lvl1pPr>
            <a:lvl2pPr marL="914400" lvl="1" indent="-292100" algn="l">
              <a:lnSpc>
                <a:spcPct val="90000"/>
              </a:lnSpc>
              <a:spcBef>
                <a:spcPts val="500"/>
              </a:spcBef>
              <a:spcAft>
                <a:spcPts val="0"/>
              </a:spcAft>
              <a:buSzPts val="1000"/>
              <a:buChar char="○"/>
              <a:defRPr sz="1600"/>
            </a:lvl2pPr>
            <a:lvl3pPr marL="1371600" lvl="2" indent="-292100" algn="l">
              <a:lnSpc>
                <a:spcPct val="90000"/>
              </a:lnSpc>
              <a:spcBef>
                <a:spcPts val="500"/>
              </a:spcBef>
              <a:spcAft>
                <a:spcPts val="0"/>
              </a:spcAft>
              <a:buSzPts val="1000"/>
              <a:buChar char="■"/>
              <a:defRPr sz="1400"/>
            </a:lvl3pPr>
            <a:lvl4pPr marL="1828800" lvl="3" indent="-285750" algn="l">
              <a:lnSpc>
                <a:spcPct val="90000"/>
              </a:lnSpc>
              <a:spcBef>
                <a:spcPts val="500"/>
              </a:spcBef>
              <a:spcAft>
                <a:spcPts val="0"/>
              </a:spcAft>
              <a:buSzPts val="900"/>
              <a:buChar char="●"/>
              <a:defRPr sz="1200"/>
            </a:lvl4pPr>
            <a:lvl5pPr marL="2286000" lvl="4" indent="-292100" algn="l">
              <a:lnSpc>
                <a:spcPct val="90000"/>
              </a:lnSpc>
              <a:spcBef>
                <a:spcPts val="500"/>
              </a:spcBef>
              <a:spcAft>
                <a:spcPts val="0"/>
              </a:spcAft>
              <a:buSzPts val="1000"/>
              <a:buChar char="○"/>
              <a:defRPr sz="1100"/>
            </a:lvl5pPr>
            <a:lvl6pPr marL="2743200" lvl="5" indent="-298450" algn="l">
              <a:lnSpc>
                <a:spcPct val="90000"/>
              </a:lnSpc>
              <a:spcBef>
                <a:spcPts val="500"/>
              </a:spcBef>
              <a:spcAft>
                <a:spcPts val="0"/>
              </a:spcAft>
              <a:buSzPts val="1100"/>
              <a:buChar char="■"/>
              <a:defRPr/>
            </a:lvl6pPr>
            <a:lvl7pPr marL="3200400" lvl="6" indent="-298450" algn="l">
              <a:lnSpc>
                <a:spcPct val="90000"/>
              </a:lnSpc>
              <a:spcBef>
                <a:spcPts val="500"/>
              </a:spcBef>
              <a:spcAft>
                <a:spcPts val="0"/>
              </a:spcAft>
              <a:buSzPts val="1100"/>
              <a:buChar char="●"/>
              <a:defRPr/>
            </a:lvl7pPr>
            <a:lvl8pPr marL="3657600" lvl="7" indent="-298450" algn="l">
              <a:lnSpc>
                <a:spcPct val="90000"/>
              </a:lnSpc>
              <a:spcBef>
                <a:spcPts val="500"/>
              </a:spcBef>
              <a:spcAft>
                <a:spcPts val="0"/>
              </a:spcAft>
              <a:buSzPts val="1100"/>
              <a:buChar char="○"/>
              <a:defRPr/>
            </a:lvl8pPr>
            <a:lvl9pPr marL="4114800" lvl="8" indent="-298450" algn="l">
              <a:lnSpc>
                <a:spcPct val="90000"/>
              </a:lnSpc>
              <a:spcBef>
                <a:spcPts val="500"/>
              </a:spcBef>
              <a:spcAft>
                <a:spcPts val="0"/>
              </a:spcAft>
              <a:buSzPts val="1100"/>
              <a:buChar char="■"/>
              <a:defRPr/>
            </a:lvl9pPr>
          </a:lstStyle>
          <a:p>
            <a:endParaRPr/>
          </a:p>
        </p:txBody>
      </p:sp>
      <p:sp>
        <p:nvSpPr>
          <p:cNvPr id="125" name="Google Shape;125;p20"/>
          <p:cNvSpPr txBox="1">
            <a:spLocks noGrp="1"/>
          </p:cNvSpPr>
          <p:nvPr>
            <p:ph type="body" idx="2"/>
          </p:nvPr>
        </p:nvSpPr>
        <p:spPr>
          <a:xfrm>
            <a:off x="5862537" y="377190"/>
            <a:ext cx="3047100" cy="4385700"/>
          </a:xfrm>
          <a:prstGeom prst="rect">
            <a:avLst/>
          </a:prstGeom>
          <a:noFill/>
          <a:ln>
            <a:noFill/>
          </a:ln>
        </p:spPr>
        <p:txBody>
          <a:bodyPr spcFirstLastPara="1" wrap="square" lIns="68575" tIns="34275" rIns="68575" bIns="34275" anchor="t" anchorCtr="0">
            <a:noAutofit/>
          </a:bodyPr>
          <a:lstStyle>
            <a:lvl1pPr marL="457200" lvl="0" indent="-323850" algn="l">
              <a:lnSpc>
                <a:spcPct val="90000"/>
              </a:lnSpc>
              <a:spcBef>
                <a:spcPts val="500"/>
              </a:spcBef>
              <a:spcAft>
                <a:spcPts val="0"/>
              </a:spcAft>
              <a:buSzPts val="1500"/>
              <a:buChar char="●"/>
              <a:defRPr sz="1500"/>
            </a:lvl1pPr>
            <a:lvl2pPr marL="914400" lvl="1" indent="-311150" algn="l">
              <a:lnSpc>
                <a:spcPct val="90000"/>
              </a:lnSpc>
              <a:spcBef>
                <a:spcPts val="500"/>
              </a:spcBef>
              <a:spcAft>
                <a:spcPts val="0"/>
              </a:spcAft>
              <a:buSzPts val="1300"/>
              <a:buFont typeface="Arial"/>
              <a:buChar char="○"/>
              <a:defRPr sz="1600"/>
            </a:lvl2pPr>
            <a:lvl3pPr marL="1371600" lvl="2" indent="-311150" algn="l">
              <a:lnSpc>
                <a:spcPct val="90000"/>
              </a:lnSpc>
              <a:spcBef>
                <a:spcPts val="500"/>
              </a:spcBef>
              <a:spcAft>
                <a:spcPts val="0"/>
              </a:spcAft>
              <a:buSzPts val="1300"/>
              <a:buFont typeface="Arial"/>
              <a:buChar char="■"/>
              <a:defRPr sz="1400"/>
            </a:lvl3pPr>
            <a:lvl4pPr marL="1828800" lvl="3" indent="-298450" algn="l">
              <a:lnSpc>
                <a:spcPct val="90000"/>
              </a:lnSpc>
              <a:spcBef>
                <a:spcPts val="500"/>
              </a:spcBef>
              <a:spcAft>
                <a:spcPts val="0"/>
              </a:spcAft>
              <a:buSzPts val="1100"/>
              <a:buChar char="●"/>
              <a:defRPr sz="1200"/>
            </a:lvl4pPr>
            <a:lvl5pPr marL="2286000" lvl="4" indent="-298450" algn="l">
              <a:lnSpc>
                <a:spcPct val="90000"/>
              </a:lnSpc>
              <a:spcBef>
                <a:spcPts val="500"/>
              </a:spcBef>
              <a:spcAft>
                <a:spcPts val="0"/>
              </a:spcAft>
              <a:buSzPts val="1100"/>
              <a:buFont typeface="Arial"/>
              <a:buChar char="○"/>
              <a:defRPr sz="1100"/>
            </a:lvl5pPr>
            <a:lvl6pPr marL="2743200" lvl="5" indent="-298450" algn="l">
              <a:lnSpc>
                <a:spcPct val="90000"/>
              </a:lnSpc>
              <a:spcBef>
                <a:spcPts val="500"/>
              </a:spcBef>
              <a:spcAft>
                <a:spcPts val="0"/>
              </a:spcAft>
              <a:buSzPts val="1100"/>
              <a:buChar char="■"/>
              <a:defRPr/>
            </a:lvl6pPr>
            <a:lvl7pPr marL="3200400" lvl="6" indent="-298450" algn="l">
              <a:lnSpc>
                <a:spcPct val="90000"/>
              </a:lnSpc>
              <a:spcBef>
                <a:spcPts val="500"/>
              </a:spcBef>
              <a:spcAft>
                <a:spcPts val="0"/>
              </a:spcAft>
              <a:buSzPts val="1100"/>
              <a:buChar char="●"/>
              <a:defRPr/>
            </a:lvl7pPr>
            <a:lvl8pPr marL="3657600" lvl="7" indent="-292100" algn="l">
              <a:lnSpc>
                <a:spcPct val="90000"/>
              </a:lnSpc>
              <a:spcBef>
                <a:spcPts val="500"/>
              </a:spcBef>
              <a:spcAft>
                <a:spcPts val="0"/>
              </a:spcAft>
              <a:buSzPts val="1000"/>
              <a:buChar char="○"/>
              <a:defRPr/>
            </a:lvl8pPr>
            <a:lvl9pPr marL="4114800" lvl="8" indent="-285750" algn="l">
              <a:lnSpc>
                <a:spcPct val="90000"/>
              </a:lnSpc>
              <a:spcBef>
                <a:spcPts val="500"/>
              </a:spcBef>
              <a:spcAft>
                <a:spcPts val="0"/>
              </a:spcAft>
              <a:buSzPts val="900"/>
              <a:buChar char="■"/>
              <a:defRPr/>
            </a:lvl9pPr>
          </a:lstStyle>
          <a:p>
            <a:endParaRPr/>
          </a:p>
        </p:txBody>
      </p:sp>
    </p:spTree>
  </p:cSld>
  <p:clrMapOvr>
    <a:masterClrMapping/>
  </p:clrMapOvr>
  <p:extLst>
    <p:ext uri="{DCECCB84-F9BA-43D5-87BE-67443E8EF086}">
      <p15:sldGuideLst xmlns:p15="http://schemas.microsoft.com/office/powerpoint/2012/main">
        <p15:guide id="1" pos="1470">
          <p15:clr>
            <a:srgbClr val="FA7B17"/>
          </p15:clr>
        </p15:guide>
        <p15:guide id="2" pos="1774">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cSld name="TITLE_1_2">
    <p:spTree>
      <p:nvGrpSpPr>
        <p:cNvPr id="1" name="Shape 17"/>
        <p:cNvGrpSpPr/>
        <p:nvPr/>
      </p:nvGrpSpPr>
      <p:grpSpPr>
        <a:xfrm>
          <a:off x="0" y="0"/>
          <a:ext cx="0" cy="0"/>
          <a:chOff x="0" y="0"/>
          <a:chExt cx="0" cy="0"/>
        </a:xfrm>
      </p:grpSpPr>
      <p:sp>
        <p:nvSpPr>
          <p:cNvPr id="18" name="Google Shape;18;p3"/>
          <p:cNvSpPr/>
          <p:nvPr/>
        </p:nvSpPr>
        <p:spPr>
          <a:xfrm>
            <a:off x="-15975"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3"/>
          <p:cNvSpPr txBox="1">
            <a:spLocks noGrp="1"/>
          </p:cNvSpPr>
          <p:nvPr>
            <p:ph type="title"/>
          </p:nvPr>
        </p:nvSpPr>
        <p:spPr>
          <a:xfrm>
            <a:off x="646573" y="800100"/>
            <a:ext cx="3246900" cy="1189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20" name="Google Shape;20;p3"/>
          <p:cNvSpPr/>
          <p:nvPr/>
        </p:nvSpPr>
        <p:spPr>
          <a:xfrm flipH="1">
            <a:off x="4568412" y="0"/>
            <a:ext cx="4575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3"/>
          <p:cNvSpPr txBox="1">
            <a:spLocks noGrp="1"/>
          </p:cNvSpPr>
          <p:nvPr>
            <p:ph type="body" idx="1"/>
          </p:nvPr>
        </p:nvSpPr>
        <p:spPr>
          <a:xfrm>
            <a:off x="5130225" y="800100"/>
            <a:ext cx="3470700" cy="35433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600"/>
              </a:spcBef>
              <a:spcAft>
                <a:spcPts val="0"/>
              </a:spcAft>
              <a:buClr>
                <a:schemeClr val="dk2"/>
              </a:buClr>
              <a:buSzPts val="1800"/>
              <a:buAutoNum type="arabicPeriod"/>
              <a:defRPr sz="1800" i="0" u="none" strike="noStrike" cap="none">
                <a:solidFill>
                  <a:schemeClr val="dk2"/>
                </a:solidFill>
              </a:defRPr>
            </a:lvl1pPr>
            <a:lvl2pPr marL="914400" marR="0" lvl="1" indent="-317500" algn="l">
              <a:lnSpc>
                <a:spcPct val="115000"/>
              </a:lnSpc>
              <a:spcBef>
                <a:spcPts val="1000"/>
              </a:spcBef>
              <a:spcAft>
                <a:spcPts val="0"/>
              </a:spcAft>
              <a:buClr>
                <a:srgbClr val="000000"/>
              </a:buClr>
              <a:buSzPts val="1400"/>
              <a:buFont typeface="Arial"/>
              <a:buAutoNum type="alphaLcPeriod"/>
              <a:defRPr sz="1400" i="0" u="none" strike="noStrike" cap="none">
                <a:solidFill>
                  <a:srgbClr val="000000"/>
                </a:solidFill>
              </a:defRPr>
            </a:lvl2pPr>
            <a:lvl3pPr marL="1371600" marR="0" lvl="2" indent="-317500" algn="l">
              <a:lnSpc>
                <a:spcPct val="115000"/>
              </a:lnSpc>
              <a:spcBef>
                <a:spcPts val="1000"/>
              </a:spcBef>
              <a:spcAft>
                <a:spcPts val="0"/>
              </a:spcAft>
              <a:buClr>
                <a:srgbClr val="000000"/>
              </a:buClr>
              <a:buSzPts val="1400"/>
              <a:buFont typeface="Arial"/>
              <a:buAutoNum type="romanLcPeriod"/>
              <a:defRPr sz="1400" i="0" u="none" strike="noStrike" cap="none">
                <a:solidFill>
                  <a:srgbClr val="000000"/>
                </a:solidFill>
              </a:defRPr>
            </a:lvl3pPr>
            <a:lvl4pPr marL="1828800" marR="0" lvl="3" indent="-317500" algn="l">
              <a:lnSpc>
                <a:spcPct val="115000"/>
              </a:lnSpc>
              <a:spcBef>
                <a:spcPts val="1000"/>
              </a:spcBef>
              <a:spcAft>
                <a:spcPts val="0"/>
              </a:spcAft>
              <a:buClr>
                <a:srgbClr val="000000"/>
              </a:buClr>
              <a:buSzPts val="1400"/>
              <a:buAutoNum type="arabicPeriod"/>
              <a:defRPr sz="1400" i="0" u="none" strike="noStrike" cap="none">
                <a:solidFill>
                  <a:srgbClr val="000000"/>
                </a:solidFill>
              </a:defRPr>
            </a:lvl4pPr>
            <a:lvl5pPr marL="2286000" marR="0" lvl="4" indent="-317500" algn="l">
              <a:lnSpc>
                <a:spcPct val="115000"/>
              </a:lnSpc>
              <a:spcBef>
                <a:spcPts val="1000"/>
              </a:spcBef>
              <a:spcAft>
                <a:spcPts val="0"/>
              </a:spcAft>
              <a:buClr>
                <a:srgbClr val="000000"/>
              </a:buClr>
              <a:buSzPts val="1400"/>
              <a:buFont typeface="Arial"/>
              <a:buAutoNum type="alphaLcPeriod"/>
              <a:defRPr sz="1400" i="0" u="none" strike="noStrike" cap="none">
                <a:solidFill>
                  <a:srgbClr val="000000"/>
                </a:solidFill>
              </a:defRPr>
            </a:lvl5pPr>
            <a:lvl6pPr marL="2743200" marR="0" lvl="5" indent="-317500" algn="l">
              <a:lnSpc>
                <a:spcPct val="115000"/>
              </a:lnSpc>
              <a:spcBef>
                <a:spcPts val="1000"/>
              </a:spcBef>
              <a:spcAft>
                <a:spcPts val="0"/>
              </a:spcAft>
              <a:buClr>
                <a:srgbClr val="000000"/>
              </a:buClr>
              <a:buSzPts val="1400"/>
              <a:buAutoNum type="romanLcPeriod"/>
              <a:defRPr sz="1400" i="0" u="none" strike="noStrike" cap="none">
                <a:solidFill>
                  <a:srgbClr val="000000"/>
                </a:solidFill>
              </a:defRPr>
            </a:lvl6pPr>
            <a:lvl7pPr marL="3200400" marR="0" lvl="6" indent="-317500" algn="l">
              <a:lnSpc>
                <a:spcPct val="115000"/>
              </a:lnSpc>
              <a:spcBef>
                <a:spcPts val="1000"/>
              </a:spcBef>
              <a:spcAft>
                <a:spcPts val="0"/>
              </a:spcAft>
              <a:buClr>
                <a:srgbClr val="000000"/>
              </a:buClr>
              <a:buSzPts val="1400"/>
              <a:buAutoNum type="arabicPeriod"/>
              <a:defRPr sz="1400" i="0" u="none" strike="noStrike" cap="none">
                <a:solidFill>
                  <a:srgbClr val="000000"/>
                </a:solidFill>
              </a:defRPr>
            </a:lvl7pPr>
            <a:lvl8pPr marL="3657600" marR="0" lvl="7" indent="-317500" algn="l">
              <a:lnSpc>
                <a:spcPct val="115000"/>
              </a:lnSpc>
              <a:spcBef>
                <a:spcPts val="1000"/>
              </a:spcBef>
              <a:spcAft>
                <a:spcPts val="0"/>
              </a:spcAft>
              <a:buClr>
                <a:srgbClr val="000000"/>
              </a:buClr>
              <a:buSzPts val="1400"/>
              <a:buAutoNum type="alphaLcPeriod"/>
              <a:defRPr sz="1400" i="0" u="none" strike="noStrike" cap="none">
                <a:solidFill>
                  <a:srgbClr val="000000"/>
                </a:solidFill>
              </a:defRPr>
            </a:lvl8pPr>
            <a:lvl9pPr marL="4114800" marR="0" lvl="8" indent="-317500" algn="l">
              <a:lnSpc>
                <a:spcPct val="115000"/>
              </a:lnSpc>
              <a:spcBef>
                <a:spcPts val="1000"/>
              </a:spcBef>
              <a:spcAft>
                <a:spcPts val="1000"/>
              </a:spcAft>
              <a:buClr>
                <a:srgbClr val="000000"/>
              </a:buClr>
              <a:buSzPts val="1400"/>
              <a:buAutoNum type="romanLcPeriod"/>
              <a:defRPr sz="1400" i="0" u="none" strike="noStrike" cap="none">
                <a:solidFill>
                  <a:srgbClr val="000000"/>
                </a:solidFill>
              </a:defRPr>
            </a:lvl9pPr>
          </a:lstStyle>
          <a:p>
            <a:endParaRPr/>
          </a:p>
        </p:txBody>
      </p:sp>
      <p:sp>
        <p:nvSpPr>
          <p:cNvPr id="22" name="Google Shape;22;p3"/>
          <p:cNvSpPr txBox="1">
            <a:spLocks noGrp="1"/>
          </p:cNvSpPr>
          <p:nvPr>
            <p:ph type="body" idx="2"/>
          </p:nvPr>
        </p:nvSpPr>
        <p:spPr>
          <a:xfrm>
            <a:off x="646650" y="1989600"/>
            <a:ext cx="3246900" cy="2353800"/>
          </a:xfrm>
          <a:prstGeom prst="rect">
            <a:avLst/>
          </a:prstGeom>
        </p:spPr>
        <p:txBody>
          <a:bodyPr spcFirstLastPara="1" wrap="square" lIns="68575" tIns="34275" rIns="68575" bIns="34275" anchor="t" anchorCtr="0">
            <a:normAutofit/>
          </a:bodyPr>
          <a:lstStyle>
            <a:lvl1pPr marL="457200" lvl="0" indent="-330200">
              <a:spcBef>
                <a:spcPts val="500"/>
              </a:spcBef>
              <a:spcAft>
                <a:spcPts val="0"/>
              </a:spcAft>
              <a:buClr>
                <a:schemeClr val="lt1"/>
              </a:buClr>
              <a:buSzPts val="1600"/>
              <a:buChar char="•"/>
              <a:defRPr sz="1600" i="1">
                <a:solidFill>
                  <a:schemeClr val="lt1"/>
                </a:solidFill>
              </a:defRPr>
            </a:lvl1pPr>
            <a:lvl2pPr marL="914400" lvl="1" indent="-298450">
              <a:spcBef>
                <a:spcPts val="500"/>
              </a:spcBef>
              <a:spcAft>
                <a:spcPts val="0"/>
              </a:spcAft>
              <a:buClr>
                <a:schemeClr val="lt1"/>
              </a:buClr>
              <a:buSzPts val="1100"/>
              <a:buChar char="o"/>
              <a:defRPr sz="1500" i="1">
                <a:solidFill>
                  <a:schemeClr val="lt1"/>
                </a:solidFill>
              </a:defRPr>
            </a:lvl2pPr>
            <a:lvl3pPr marL="1371600" lvl="2" indent="-311150">
              <a:spcBef>
                <a:spcPts val="500"/>
              </a:spcBef>
              <a:spcAft>
                <a:spcPts val="0"/>
              </a:spcAft>
              <a:buClr>
                <a:schemeClr val="lt1"/>
              </a:buClr>
              <a:buSzPts val="1300"/>
              <a:buChar char="▪"/>
              <a:defRPr sz="1300" i="1">
                <a:solidFill>
                  <a:schemeClr val="lt1"/>
                </a:solidFill>
              </a:defRPr>
            </a:lvl3pPr>
            <a:lvl4pPr marL="1828800" lvl="3" indent="-304800">
              <a:spcBef>
                <a:spcPts val="500"/>
              </a:spcBef>
              <a:spcAft>
                <a:spcPts val="0"/>
              </a:spcAft>
              <a:buClr>
                <a:schemeClr val="lt1"/>
              </a:buClr>
              <a:buSzPts val="1200"/>
              <a:buChar char="•"/>
              <a:defRPr sz="1200" i="1">
                <a:solidFill>
                  <a:schemeClr val="lt1"/>
                </a:solidFill>
              </a:defRPr>
            </a:lvl4pPr>
            <a:lvl5pPr marL="2286000" lvl="4" indent="-273050">
              <a:spcBef>
                <a:spcPts val="500"/>
              </a:spcBef>
              <a:spcAft>
                <a:spcPts val="0"/>
              </a:spcAft>
              <a:buClr>
                <a:schemeClr val="lt1"/>
              </a:buClr>
              <a:buSzPts val="700"/>
              <a:buChar char="o"/>
              <a:defRPr sz="1000" i="1">
                <a:solidFill>
                  <a:schemeClr val="lt1"/>
                </a:solidFill>
              </a:defRPr>
            </a:lvl5pPr>
            <a:lvl6pPr marL="2743200" lvl="5" indent="-228600">
              <a:spcBef>
                <a:spcPts val="500"/>
              </a:spcBef>
              <a:spcAft>
                <a:spcPts val="0"/>
              </a:spcAft>
              <a:buClr>
                <a:schemeClr val="lt1"/>
              </a:buClr>
              <a:buSzPts val="900"/>
              <a:buNone/>
              <a:defRPr sz="900" i="1">
                <a:solidFill>
                  <a:schemeClr val="lt1"/>
                </a:solidFill>
              </a:defRPr>
            </a:lvl6pPr>
            <a:lvl7pPr marL="3200400" lvl="6" indent="-228600">
              <a:spcBef>
                <a:spcPts val="500"/>
              </a:spcBef>
              <a:spcAft>
                <a:spcPts val="0"/>
              </a:spcAft>
              <a:buClr>
                <a:schemeClr val="lt1"/>
              </a:buClr>
              <a:buSzPts val="900"/>
              <a:buNone/>
              <a:defRPr sz="900" i="1">
                <a:solidFill>
                  <a:schemeClr val="lt1"/>
                </a:solidFill>
              </a:defRPr>
            </a:lvl7pPr>
            <a:lvl8pPr marL="3657600" lvl="7" indent="-228600">
              <a:spcBef>
                <a:spcPts val="500"/>
              </a:spcBef>
              <a:spcAft>
                <a:spcPts val="0"/>
              </a:spcAft>
              <a:buClr>
                <a:schemeClr val="lt1"/>
              </a:buClr>
              <a:buSzPts val="900"/>
              <a:buNone/>
              <a:defRPr sz="900" i="1">
                <a:solidFill>
                  <a:schemeClr val="lt1"/>
                </a:solidFill>
              </a:defRPr>
            </a:lvl8pPr>
            <a:lvl9pPr marL="4114800" lvl="8" indent="-228600">
              <a:spcBef>
                <a:spcPts val="500"/>
              </a:spcBef>
              <a:spcAft>
                <a:spcPts val="0"/>
              </a:spcAft>
              <a:buClr>
                <a:schemeClr val="lt1"/>
              </a:buClr>
              <a:buSzPts val="900"/>
              <a:buNone/>
              <a:defRPr sz="900" i="1">
                <a:solidFill>
                  <a:schemeClr val="lt1"/>
                </a:solidFill>
              </a:defRPr>
            </a:lvl9pPr>
          </a:lstStyle>
          <a:p>
            <a:endParaRPr/>
          </a:p>
        </p:txBody>
      </p:sp>
    </p:spTree>
  </p:cSld>
  <p:clrMapOvr>
    <a:masterClrMapping/>
  </p:clrMapOvr>
  <p:extLst>
    <p:ext uri="{DCECCB84-F9BA-43D5-87BE-67443E8EF086}">
      <p15:sldGuideLst xmlns:p15="http://schemas.microsoft.com/office/powerpoint/2012/main">
        <p15:guide id="1" pos="2736">
          <p15:clr>
            <a:srgbClr val="FA7B17"/>
          </p15:clr>
        </p15:guide>
        <p15:guide id="2" pos="3024">
          <p15:clr>
            <a:srgbClr val="FA7B17"/>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Slide">
  <p:cSld name="Title Slide">
    <p:bg>
      <p:bgPr>
        <a:solidFill>
          <a:schemeClr val="lt1"/>
        </a:solidFill>
        <a:effectLst/>
      </p:bgPr>
    </p:bg>
    <p:spTree>
      <p:nvGrpSpPr>
        <p:cNvPr id="1" name="Shape 126"/>
        <p:cNvGrpSpPr/>
        <p:nvPr/>
      </p:nvGrpSpPr>
      <p:grpSpPr>
        <a:xfrm>
          <a:off x="0" y="0"/>
          <a:ext cx="0" cy="0"/>
          <a:chOff x="0" y="0"/>
          <a:chExt cx="0" cy="0"/>
        </a:xfrm>
      </p:grpSpPr>
      <p:sp>
        <p:nvSpPr>
          <p:cNvPr id="127" name="Google Shape;127;p21"/>
          <p:cNvSpPr txBox="1">
            <a:spLocks noGrp="1"/>
          </p:cNvSpPr>
          <p:nvPr>
            <p:ph type="title"/>
          </p:nvPr>
        </p:nvSpPr>
        <p:spPr>
          <a:xfrm>
            <a:off x="467591" y="1497689"/>
            <a:ext cx="7107300" cy="1273800"/>
          </a:xfrm>
          <a:prstGeom prst="rect">
            <a:avLst/>
          </a:prstGeom>
          <a:noFill/>
          <a:ln>
            <a:noFill/>
          </a:ln>
        </p:spPr>
        <p:txBody>
          <a:bodyPr spcFirstLastPara="1" wrap="square" lIns="91425" tIns="91425" rIns="91425" bIns="91425" anchor="ctr" anchorCtr="0">
            <a:normAutofit/>
          </a:bodyPr>
          <a:lstStyle>
            <a:lvl1pPr marR="0" lvl="0" algn="l" rtl="0">
              <a:lnSpc>
                <a:spcPct val="90000"/>
              </a:lnSpc>
              <a:spcBef>
                <a:spcPts val="0"/>
              </a:spcBef>
              <a:spcAft>
                <a:spcPts val="0"/>
              </a:spcAft>
              <a:buClr>
                <a:srgbClr val="F3F3F3"/>
              </a:buClr>
              <a:buSzPts val="4100"/>
              <a:buNone/>
              <a:defRPr sz="3300" i="0" u="none" strike="noStrike" cap="none">
                <a:solidFill>
                  <a:schemeClr val="dk1"/>
                </a:solidFill>
              </a:defRPr>
            </a:lvl1pPr>
            <a:lvl2pPr marR="0" lvl="1"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2pPr>
            <a:lvl3pPr marR="0" lvl="2"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3pPr>
            <a:lvl4pPr marR="0" lvl="3"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4pPr>
            <a:lvl5pPr marR="0" lvl="4"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5pPr>
            <a:lvl6pPr marR="0" lvl="5"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6pPr>
            <a:lvl7pPr marR="0" lvl="6"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7pPr>
            <a:lvl8pPr marR="0" lvl="7"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8pPr>
            <a:lvl9pPr marR="0" lvl="8"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9pPr>
          </a:lstStyle>
          <a:p>
            <a:endParaRPr/>
          </a:p>
        </p:txBody>
      </p:sp>
      <p:sp>
        <p:nvSpPr>
          <p:cNvPr id="128" name="Google Shape;128;p21"/>
          <p:cNvSpPr txBox="1">
            <a:spLocks noGrp="1"/>
          </p:cNvSpPr>
          <p:nvPr>
            <p:ph type="subTitle" idx="1"/>
          </p:nvPr>
        </p:nvSpPr>
        <p:spPr>
          <a:xfrm>
            <a:off x="467591" y="2791753"/>
            <a:ext cx="7107300" cy="521400"/>
          </a:xfrm>
          <a:prstGeom prst="rect">
            <a:avLst/>
          </a:prstGeom>
          <a:noFill/>
          <a:ln>
            <a:noFill/>
          </a:ln>
        </p:spPr>
        <p:txBody>
          <a:bodyPr spcFirstLastPara="1" wrap="square" lIns="91425" tIns="91425" rIns="91425" bIns="91425" anchor="b" anchorCtr="0">
            <a:normAutofit/>
          </a:bodyPr>
          <a:lstStyle>
            <a:lvl1pPr marR="0" lvl="0" algn="l" rtl="0">
              <a:lnSpc>
                <a:spcPct val="100000"/>
              </a:lnSpc>
              <a:spcBef>
                <a:spcPts val="700"/>
              </a:spcBef>
              <a:spcAft>
                <a:spcPts val="0"/>
              </a:spcAft>
              <a:buClr>
                <a:schemeClr val="accent5"/>
              </a:buClr>
              <a:buSzPts val="2700"/>
              <a:buNone/>
              <a:defRPr sz="2100" i="0" u="none" strike="noStrike" cap="none">
                <a:solidFill>
                  <a:srgbClr val="434343"/>
                </a:solidFill>
              </a:defRPr>
            </a:lvl1pPr>
            <a:lvl2pPr marR="0" lvl="1" algn="r" rtl="0">
              <a:lnSpc>
                <a:spcPct val="100000"/>
              </a:lnSpc>
              <a:spcBef>
                <a:spcPts val="700"/>
              </a:spcBef>
              <a:spcAft>
                <a:spcPts val="0"/>
              </a:spcAft>
              <a:buClr>
                <a:srgbClr val="00457A"/>
              </a:buClr>
              <a:buSzPts val="1800"/>
              <a:buFont typeface="Roboto"/>
              <a:buNone/>
              <a:defRPr sz="1800" b="0" i="0" u="none" strike="noStrike" cap="none">
                <a:solidFill>
                  <a:srgbClr val="FDE263"/>
                </a:solidFill>
                <a:latin typeface="Roboto"/>
                <a:ea typeface="Roboto"/>
                <a:cs typeface="Roboto"/>
                <a:sym typeface="Roboto"/>
              </a:defRPr>
            </a:lvl2pPr>
            <a:lvl3pPr marR="0" lvl="2" algn="r" rtl="0">
              <a:lnSpc>
                <a:spcPct val="100000"/>
              </a:lnSpc>
              <a:spcBef>
                <a:spcPts val="700"/>
              </a:spcBef>
              <a:spcAft>
                <a:spcPts val="0"/>
              </a:spcAft>
              <a:buClr>
                <a:srgbClr val="00457A"/>
              </a:buClr>
              <a:buSzPts val="1500"/>
              <a:buFont typeface="Roboto"/>
              <a:buNone/>
              <a:defRPr sz="1500" b="0" i="0" u="none" strike="noStrike" cap="none">
                <a:solidFill>
                  <a:srgbClr val="FDE263"/>
                </a:solidFill>
                <a:latin typeface="Roboto"/>
                <a:ea typeface="Roboto"/>
                <a:cs typeface="Roboto"/>
                <a:sym typeface="Roboto"/>
              </a:defRPr>
            </a:lvl3pPr>
            <a:lvl4pPr marR="0" lvl="3" algn="r" rtl="0">
              <a:lnSpc>
                <a:spcPct val="100000"/>
              </a:lnSpc>
              <a:spcBef>
                <a:spcPts val="700"/>
              </a:spcBef>
              <a:spcAft>
                <a:spcPts val="0"/>
              </a:spcAft>
              <a:buClr>
                <a:srgbClr val="00457A"/>
              </a:buClr>
              <a:buSzPts val="1400"/>
              <a:buFont typeface="Roboto"/>
              <a:buNone/>
              <a:defRPr sz="1400" b="0" i="0" u="none" strike="noStrike" cap="none">
                <a:solidFill>
                  <a:srgbClr val="FDE263"/>
                </a:solidFill>
                <a:latin typeface="Roboto"/>
                <a:ea typeface="Roboto"/>
                <a:cs typeface="Roboto"/>
                <a:sym typeface="Roboto"/>
              </a:defRPr>
            </a:lvl4pPr>
            <a:lvl5pPr marR="0" lvl="4" algn="r" rtl="0">
              <a:lnSpc>
                <a:spcPct val="100000"/>
              </a:lnSpc>
              <a:spcBef>
                <a:spcPts val="700"/>
              </a:spcBef>
              <a:spcAft>
                <a:spcPts val="0"/>
              </a:spcAft>
              <a:buClr>
                <a:srgbClr val="00457A"/>
              </a:buClr>
              <a:buSzPts val="1400"/>
              <a:buFont typeface="Roboto"/>
              <a:buNone/>
              <a:defRPr sz="1400" b="0" i="0" u="none" strike="noStrike" cap="none">
                <a:solidFill>
                  <a:srgbClr val="FDE263"/>
                </a:solidFill>
                <a:latin typeface="Roboto"/>
                <a:ea typeface="Roboto"/>
                <a:cs typeface="Roboto"/>
                <a:sym typeface="Roboto"/>
              </a:defRPr>
            </a:lvl5pPr>
            <a:lvl6pPr marR="0" lvl="5"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6pPr>
            <a:lvl7pPr marR="0" lvl="6"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7pPr>
            <a:lvl8pPr marR="0" lvl="7"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8pPr>
            <a:lvl9pPr marR="0" lvl="8"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9pPr>
          </a:lstStyle>
          <a:p>
            <a:endParaRPr/>
          </a:p>
        </p:txBody>
      </p:sp>
      <p:pic>
        <p:nvPicPr>
          <p:cNvPr id="129" name="Google Shape;129;p21"/>
          <p:cNvPicPr preferRelativeResize="0"/>
          <p:nvPr/>
        </p:nvPicPr>
        <p:blipFill rotWithShape="1">
          <a:blip r:embed="rId2">
            <a:alphaModFix/>
          </a:blip>
          <a:srcRect l="83599" t="75134" r="3599" b="8197"/>
          <a:stretch/>
        </p:blipFill>
        <p:spPr>
          <a:xfrm>
            <a:off x="7696339" y="1919066"/>
            <a:ext cx="1170431" cy="1143000"/>
          </a:xfrm>
          <a:prstGeom prst="rect">
            <a:avLst/>
          </a:prstGeom>
          <a:noFill/>
          <a:ln>
            <a:noFill/>
          </a:ln>
        </p:spPr>
      </p:pic>
      <p:sp>
        <p:nvSpPr>
          <p:cNvPr id="130" name="Google Shape;130;p21"/>
          <p:cNvSpPr/>
          <p:nvPr/>
        </p:nvSpPr>
        <p:spPr>
          <a:xfrm>
            <a:off x="0" y="4800600"/>
            <a:ext cx="9144000" cy="342900"/>
          </a:xfrm>
          <a:prstGeom prst="rect">
            <a:avLst/>
          </a:prstGeom>
          <a:solidFill>
            <a:srgbClr val="022A56"/>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31" name="Google Shape;131;p21"/>
          <p:cNvSpPr/>
          <p:nvPr/>
        </p:nvSpPr>
        <p:spPr>
          <a:xfrm>
            <a:off x="0" y="4764366"/>
            <a:ext cx="9144000" cy="34200"/>
          </a:xfrm>
          <a:prstGeom prst="rect">
            <a:avLst/>
          </a:prstGeom>
          <a:solidFill>
            <a:srgbClr val="95BDE2"/>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cxnSp>
        <p:nvCxnSpPr>
          <p:cNvPr id="132" name="Google Shape;132;p21"/>
          <p:cNvCxnSpPr/>
          <p:nvPr/>
        </p:nvCxnSpPr>
        <p:spPr>
          <a:xfrm>
            <a:off x="374073" y="3553691"/>
            <a:ext cx="8395800" cy="0"/>
          </a:xfrm>
          <a:prstGeom prst="straightConnector1">
            <a:avLst/>
          </a:prstGeom>
          <a:noFill/>
          <a:ln w="9525" cap="flat" cmpd="sng">
            <a:solidFill>
              <a:srgbClr val="004379"/>
            </a:solidFill>
            <a:prstDash val="solid"/>
            <a:round/>
            <a:headEnd type="none" w="sm" len="sm"/>
            <a:tailEnd type="none" w="sm" len="sm"/>
          </a:ln>
        </p:spPr>
      </p:cxnSp>
      <p:cxnSp>
        <p:nvCxnSpPr>
          <p:cNvPr id="133" name="Google Shape;133;p21"/>
          <p:cNvCxnSpPr/>
          <p:nvPr/>
        </p:nvCxnSpPr>
        <p:spPr>
          <a:xfrm>
            <a:off x="374073" y="1257301"/>
            <a:ext cx="8395800" cy="0"/>
          </a:xfrm>
          <a:prstGeom prst="straightConnector1">
            <a:avLst/>
          </a:prstGeom>
          <a:noFill/>
          <a:ln w="9525" cap="flat" cmpd="sng">
            <a:solidFill>
              <a:srgbClr val="004379"/>
            </a:solidFill>
            <a:prstDash val="solid"/>
            <a:round/>
            <a:headEnd type="none" w="sm" len="sm"/>
            <a:tailEnd type="none" w="sm" len="sm"/>
          </a:ln>
        </p:spPr>
      </p:cxnSp>
      <p:sp>
        <p:nvSpPr>
          <p:cNvPr id="134" name="Google Shape;134;p21"/>
          <p:cNvSpPr txBox="1"/>
          <p:nvPr/>
        </p:nvSpPr>
        <p:spPr>
          <a:xfrm>
            <a:off x="467591" y="890715"/>
            <a:ext cx="7107300" cy="346500"/>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r>
              <a:rPr lang="en" sz="1800" b="1" i="0" u="none" strike="noStrike" cap="none">
                <a:solidFill>
                  <a:srgbClr val="000000"/>
                </a:solidFill>
                <a:latin typeface="Arial"/>
                <a:ea typeface="Arial"/>
                <a:cs typeface="Arial"/>
                <a:sym typeface="Arial"/>
              </a:rPr>
              <a:t>Iowa Department of Education</a:t>
            </a:r>
            <a:endParaRPr sz="1100"/>
          </a:p>
        </p:txBody>
      </p:sp>
      <p:sp>
        <p:nvSpPr>
          <p:cNvPr id="135" name="Google Shape;135;p2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 1 column 2">
  <p:cSld name="TITLE_AND_BODY_3">
    <p:spTree>
      <p:nvGrpSpPr>
        <p:cNvPr id="1" name="Shape 136"/>
        <p:cNvGrpSpPr/>
        <p:nvPr/>
      </p:nvGrpSpPr>
      <p:grpSpPr>
        <a:xfrm>
          <a:off x="0" y="0"/>
          <a:ext cx="0" cy="0"/>
          <a:chOff x="0" y="0"/>
          <a:chExt cx="0" cy="0"/>
        </a:xfrm>
      </p:grpSpPr>
      <p:sp>
        <p:nvSpPr>
          <p:cNvPr id="137" name="Google Shape;137;p22"/>
          <p:cNvSpPr/>
          <p:nvPr/>
        </p:nvSpPr>
        <p:spPr>
          <a:xfrm>
            <a:off x="-32084" y="-25717"/>
            <a:ext cx="26229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8" name="Google Shape;138;p22"/>
          <p:cNvSpPr/>
          <p:nvPr/>
        </p:nvSpPr>
        <p:spPr>
          <a:xfrm flipH="1">
            <a:off x="2472375" y="0"/>
            <a:ext cx="113100" cy="51435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39" name="Google Shape;139;p22"/>
          <p:cNvSpPr txBox="1">
            <a:spLocks noGrp="1"/>
          </p:cNvSpPr>
          <p:nvPr>
            <p:ph type="title"/>
          </p:nvPr>
        </p:nvSpPr>
        <p:spPr>
          <a:xfrm>
            <a:off x="245450" y="377200"/>
            <a:ext cx="2086200" cy="43728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9pPr>
          </a:lstStyle>
          <a:p>
            <a:endParaRPr/>
          </a:p>
        </p:txBody>
      </p:sp>
      <p:sp>
        <p:nvSpPr>
          <p:cNvPr id="140" name="Google Shape;140;p22"/>
          <p:cNvSpPr txBox="1">
            <a:spLocks noGrp="1"/>
          </p:cNvSpPr>
          <p:nvPr>
            <p:ph type="body" idx="1"/>
          </p:nvPr>
        </p:nvSpPr>
        <p:spPr>
          <a:xfrm>
            <a:off x="2816350" y="377200"/>
            <a:ext cx="6099000" cy="43923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00000"/>
              </a:lnSpc>
              <a:spcBef>
                <a:spcPts val="500"/>
              </a:spcBef>
              <a:spcAft>
                <a:spcPts val="0"/>
              </a:spcAft>
              <a:buClr>
                <a:schemeClr val="dk2"/>
              </a:buClr>
              <a:buSzPts val="1800"/>
              <a:buFont typeface="Arial"/>
              <a:buChar char="•"/>
              <a:defRPr sz="1800" i="0" u="none" strike="noStrike" cap="none">
                <a:solidFill>
                  <a:schemeClr val="dk2"/>
                </a:solidFill>
                <a:latin typeface="Arial"/>
                <a:ea typeface="Arial"/>
                <a:cs typeface="Arial"/>
                <a:sym typeface="Arial"/>
              </a:defRPr>
            </a:lvl1pPr>
            <a:lvl2pPr marL="914400" marR="0" lvl="1" indent="-311150" algn="l" rtl="0">
              <a:lnSpc>
                <a:spcPct val="90000"/>
              </a:lnSpc>
              <a:spcBef>
                <a:spcPts val="500"/>
              </a:spcBef>
              <a:spcAft>
                <a:spcPts val="0"/>
              </a:spcAft>
              <a:buClr>
                <a:schemeClr val="dk2"/>
              </a:buClr>
              <a:buSzPts val="1300"/>
              <a:buFont typeface="Arial"/>
              <a:buChar char="○"/>
              <a:defRPr sz="1600" i="0" u="none" strike="noStrike" cap="none">
                <a:solidFill>
                  <a:schemeClr val="dk2"/>
                </a:solidFill>
                <a:latin typeface="Arial"/>
                <a:ea typeface="Arial"/>
                <a:cs typeface="Arial"/>
                <a:sym typeface="Arial"/>
              </a:defRPr>
            </a:lvl2pPr>
            <a:lvl3pPr marL="1371600" marR="0" lvl="2" indent="-323850" algn="l" rtl="0">
              <a:lnSpc>
                <a:spcPct val="90000"/>
              </a:lnSpc>
              <a:spcBef>
                <a:spcPts val="500"/>
              </a:spcBef>
              <a:spcAft>
                <a:spcPts val="0"/>
              </a:spcAft>
              <a:buClr>
                <a:schemeClr val="dk2"/>
              </a:buClr>
              <a:buSzPts val="1500"/>
              <a:buFont typeface="Arial"/>
              <a:buChar char="■"/>
              <a:defRPr sz="1500" i="0" u="none" strike="noStrike" cap="none">
                <a:solidFill>
                  <a:schemeClr val="dk2"/>
                </a:solidFill>
                <a:latin typeface="Arial"/>
                <a:ea typeface="Arial"/>
                <a:cs typeface="Arial"/>
                <a:sym typeface="Arial"/>
              </a:defRPr>
            </a:lvl3pPr>
            <a:lvl4pPr marL="1828800" marR="0" lvl="3" indent="-317500" algn="l" rtl="0">
              <a:lnSpc>
                <a:spcPct val="90000"/>
              </a:lnSpc>
              <a:spcBef>
                <a:spcPts val="500"/>
              </a:spcBef>
              <a:spcAft>
                <a:spcPts val="0"/>
              </a:spcAft>
              <a:buClr>
                <a:schemeClr val="dk2"/>
              </a:buClr>
              <a:buSzPts val="1400"/>
              <a:buFont typeface="Arial"/>
              <a:buChar char="●"/>
              <a:defRPr sz="1400" i="0" u="none" strike="noStrike" cap="none">
                <a:solidFill>
                  <a:schemeClr val="dk2"/>
                </a:solidFill>
                <a:latin typeface="Arial"/>
                <a:ea typeface="Arial"/>
                <a:cs typeface="Arial"/>
                <a:sym typeface="Arial"/>
              </a:defRPr>
            </a:lvl4pPr>
            <a:lvl5pPr marL="2286000" marR="0" lvl="4" indent="-311150" algn="l" rtl="0">
              <a:lnSpc>
                <a:spcPct val="90000"/>
              </a:lnSpc>
              <a:spcBef>
                <a:spcPts val="500"/>
              </a:spcBef>
              <a:spcAft>
                <a:spcPts val="0"/>
              </a:spcAft>
              <a:buClr>
                <a:schemeClr val="dk2"/>
              </a:buClr>
              <a:buSzPts val="1300"/>
              <a:buFont typeface="Arial"/>
              <a:buChar char="○"/>
              <a:defRPr sz="1300" i="0" u="none" strike="noStrike" cap="none">
                <a:solidFill>
                  <a:schemeClr val="dk2"/>
                </a:solidFill>
                <a:latin typeface="Arial"/>
                <a:ea typeface="Arial"/>
                <a:cs typeface="Arial"/>
                <a:sym typeface="Arial"/>
              </a:defRPr>
            </a:lvl5pPr>
            <a:lvl6pPr marL="2743200" marR="0" lvl="5"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6pPr>
            <a:lvl7pPr marL="3200400" marR="0" lvl="6" indent="-298450" algn="l" rtl="0">
              <a:lnSpc>
                <a:spcPct val="90000"/>
              </a:lnSpc>
              <a:spcBef>
                <a:spcPts val="500"/>
              </a:spcBef>
              <a:spcAft>
                <a:spcPts val="0"/>
              </a:spcAft>
              <a:buClr>
                <a:schemeClr val="dk2"/>
              </a:buClr>
              <a:buSzPts val="1100"/>
              <a:buFont typeface="Arial"/>
              <a:buChar char="●"/>
              <a:defRPr sz="1100" i="0" u="none" strike="noStrike" cap="none">
                <a:solidFill>
                  <a:schemeClr val="dk2"/>
                </a:solidFill>
                <a:latin typeface="Arial"/>
                <a:ea typeface="Arial"/>
                <a:cs typeface="Arial"/>
                <a:sym typeface="Arial"/>
              </a:defRPr>
            </a:lvl7pPr>
            <a:lvl8pPr marL="3657600" marR="0" lvl="7" indent="-292100" algn="l" rtl="0">
              <a:lnSpc>
                <a:spcPct val="90000"/>
              </a:lnSpc>
              <a:spcBef>
                <a:spcPts val="500"/>
              </a:spcBef>
              <a:spcAft>
                <a:spcPts val="0"/>
              </a:spcAft>
              <a:buClr>
                <a:schemeClr val="dk2"/>
              </a:buClr>
              <a:buSzPts val="1000"/>
              <a:buFont typeface="Arial"/>
              <a:buChar char="○"/>
              <a:defRPr sz="1000" i="0" u="none" strike="noStrike" cap="none">
                <a:solidFill>
                  <a:schemeClr val="dk2"/>
                </a:solidFill>
                <a:latin typeface="Arial"/>
                <a:ea typeface="Arial"/>
                <a:cs typeface="Arial"/>
                <a:sym typeface="Arial"/>
              </a:defRPr>
            </a:lvl8pPr>
            <a:lvl9pPr marL="4114800" marR="0" lvl="8" indent="-285750" algn="l" rtl="0">
              <a:lnSpc>
                <a:spcPct val="90000"/>
              </a:lnSpc>
              <a:spcBef>
                <a:spcPts val="500"/>
              </a:spcBef>
              <a:spcAft>
                <a:spcPts val="0"/>
              </a:spcAft>
              <a:buClr>
                <a:schemeClr val="dk2"/>
              </a:buClr>
              <a:buSzPts val="900"/>
              <a:buFont typeface="Arial"/>
              <a:buChar char="■"/>
              <a:defRPr sz="900" i="0" u="none" strike="noStrike" cap="none">
                <a:solidFill>
                  <a:schemeClr val="dk2"/>
                </a:solidFill>
                <a:latin typeface="Arial"/>
                <a:ea typeface="Arial"/>
                <a:cs typeface="Arial"/>
                <a:sym typeface="Arial"/>
              </a:defRPr>
            </a:lvl9pPr>
          </a:lstStyle>
          <a:p>
            <a:endParaRPr/>
          </a:p>
        </p:txBody>
      </p:sp>
      <p:sp>
        <p:nvSpPr>
          <p:cNvPr id="141" name="Google Shape;141;p22"/>
          <p:cNvSpPr txBox="1">
            <a:spLocks noGrp="1"/>
          </p:cNvSpPr>
          <p:nvPr>
            <p:ph type="sldNum" idx="12"/>
          </p:nvPr>
        </p:nvSpPr>
        <p:spPr>
          <a:xfrm>
            <a:off x="8556775" y="4749863"/>
            <a:ext cx="4803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able of contents 1">
  <p:cSld name="TITLE_1_2_1">
    <p:spTree>
      <p:nvGrpSpPr>
        <p:cNvPr id="1" name="Shape 142"/>
        <p:cNvGrpSpPr/>
        <p:nvPr/>
      </p:nvGrpSpPr>
      <p:grpSpPr>
        <a:xfrm>
          <a:off x="0" y="0"/>
          <a:ext cx="0" cy="0"/>
          <a:chOff x="0" y="0"/>
          <a:chExt cx="0" cy="0"/>
        </a:xfrm>
      </p:grpSpPr>
      <p:sp>
        <p:nvSpPr>
          <p:cNvPr id="143" name="Google Shape;143;p23"/>
          <p:cNvSpPr/>
          <p:nvPr/>
        </p:nvSpPr>
        <p:spPr>
          <a:xfrm>
            <a:off x="-32084" y="-25717"/>
            <a:ext cx="46191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4" name="Google Shape;144;p23"/>
          <p:cNvSpPr txBox="1">
            <a:spLocks noGrp="1"/>
          </p:cNvSpPr>
          <p:nvPr>
            <p:ph type="title"/>
          </p:nvPr>
        </p:nvSpPr>
        <p:spPr>
          <a:xfrm>
            <a:off x="646573" y="800100"/>
            <a:ext cx="3246900" cy="11895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rtl="0">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rtl="0">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rtl="0">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rtl="0">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rtl="0">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rtl="0">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rtl="0">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rtl="0">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145" name="Google Shape;145;p23"/>
          <p:cNvSpPr txBox="1">
            <a:spLocks noGrp="1"/>
          </p:cNvSpPr>
          <p:nvPr>
            <p:ph type="subTitle" idx="1"/>
          </p:nvPr>
        </p:nvSpPr>
        <p:spPr>
          <a:xfrm>
            <a:off x="646550" y="1989500"/>
            <a:ext cx="3246900" cy="2353800"/>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rgbClr val="FFFFFF"/>
              </a:buClr>
              <a:buSzPts val="1400"/>
              <a:buNone/>
              <a:defRPr sz="1400" i="1" u="none" strike="noStrike" cap="none">
                <a:solidFill>
                  <a:srgbClr val="FFFFFF"/>
                </a:solidFill>
              </a:defRPr>
            </a:lvl1pPr>
            <a:lvl2pPr marR="0" lvl="1" algn="l" rtl="0">
              <a:lnSpc>
                <a:spcPct val="115000"/>
              </a:lnSpc>
              <a:spcBef>
                <a:spcPts val="0"/>
              </a:spcBef>
              <a:spcAft>
                <a:spcPts val="0"/>
              </a:spcAft>
              <a:buClr>
                <a:srgbClr val="FFFFFF"/>
              </a:buClr>
              <a:buSzPts val="3000"/>
              <a:buNone/>
              <a:defRPr sz="3000" i="1" u="none" strike="noStrike" cap="none">
                <a:solidFill>
                  <a:srgbClr val="FFFFFF"/>
                </a:solidFill>
              </a:defRPr>
            </a:lvl2pPr>
            <a:lvl3pPr marR="0" lvl="2" algn="l" rtl="0">
              <a:lnSpc>
                <a:spcPct val="115000"/>
              </a:lnSpc>
              <a:spcBef>
                <a:spcPts val="0"/>
              </a:spcBef>
              <a:spcAft>
                <a:spcPts val="0"/>
              </a:spcAft>
              <a:buClr>
                <a:srgbClr val="FFFFFF"/>
              </a:buClr>
              <a:buSzPts val="3000"/>
              <a:buNone/>
              <a:defRPr sz="3000" i="1" u="none" strike="noStrike" cap="none">
                <a:solidFill>
                  <a:srgbClr val="FFFFFF"/>
                </a:solidFill>
              </a:defRPr>
            </a:lvl3pPr>
            <a:lvl4pPr marR="0" lvl="3" algn="l" rtl="0">
              <a:lnSpc>
                <a:spcPct val="115000"/>
              </a:lnSpc>
              <a:spcBef>
                <a:spcPts val="0"/>
              </a:spcBef>
              <a:spcAft>
                <a:spcPts val="0"/>
              </a:spcAft>
              <a:buClr>
                <a:srgbClr val="FFFFFF"/>
              </a:buClr>
              <a:buSzPts val="3000"/>
              <a:buNone/>
              <a:defRPr sz="3000" i="1" u="none" strike="noStrike" cap="none">
                <a:solidFill>
                  <a:srgbClr val="FFFFFF"/>
                </a:solidFill>
              </a:defRPr>
            </a:lvl4pPr>
            <a:lvl5pPr marR="0" lvl="4" algn="l" rtl="0">
              <a:lnSpc>
                <a:spcPct val="115000"/>
              </a:lnSpc>
              <a:spcBef>
                <a:spcPts val="0"/>
              </a:spcBef>
              <a:spcAft>
                <a:spcPts val="0"/>
              </a:spcAft>
              <a:buClr>
                <a:srgbClr val="FFFFFF"/>
              </a:buClr>
              <a:buSzPts val="3000"/>
              <a:buNone/>
              <a:defRPr sz="3000" i="1" u="none" strike="noStrike" cap="none">
                <a:solidFill>
                  <a:srgbClr val="FFFFFF"/>
                </a:solidFill>
              </a:defRPr>
            </a:lvl5pPr>
            <a:lvl6pPr marR="0" lvl="5" algn="l" rtl="0">
              <a:lnSpc>
                <a:spcPct val="115000"/>
              </a:lnSpc>
              <a:spcBef>
                <a:spcPts val="0"/>
              </a:spcBef>
              <a:spcAft>
                <a:spcPts val="0"/>
              </a:spcAft>
              <a:buClr>
                <a:srgbClr val="FFFFFF"/>
              </a:buClr>
              <a:buSzPts val="3000"/>
              <a:buNone/>
              <a:defRPr sz="3000" i="1" u="none" strike="noStrike" cap="none">
                <a:solidFill>
                  <a:srgbClr val="FFFFFF"/>
                </a:solidFill>
              </a:defRPr>
            </a:lvl6pPr>
            <a:lvl7pPr marR="0" lvl="6" algn="l" rtl="0">
              <a:lnSpc>
                <a:spcPct val="115000"/>
              </a:lnSpc>
              <a:spcBef>
                <a:spcPts val="0"/>
              </a:spcBef>
              <a:spcAft>
                <a:spcPts val="0"/>
              </a:spcAft>
              <a:buClr>
                <a:srgbClr val="FFFFFF"/>
              </a:buClr>
              <a:buSzPts val="3000"/>
              <a:buNone/>
              <a:defRPr sz="3000" i="1" u="none" strike="noStrike" cap="none">
                <a:solidFill>
                  <a:srgbClr val="FFFFFF"/>
                </a:solidFill>
              </a:defRPr>
            </a:lvl7pPr>
            <a:lvl8pPr marR="0" lvl="7" algn="l" rtl="0">
              <a:lnSpc>
                <a:spcPct val="115000"/>
              </a:lnSpc>
              <a:spcBef>
                <a:spcPts val="0"/>
              </a:spcBef>
              <a:spcAft>
                <a:spcPts val="0"/>
              </a:spcAft>
              <a:buClr>
                <a:srgbClr val="FFFFFF"/>
              </a:buClr>
              <a:buSzPts val="3000"/>
              <a:buNone/>
              <a:defRPr sz="3000" i="1" u="none" strike="noStrike" cap="none">
                <a:solidFill>
                  <a:srgbClr val="FFFFFF"/>
                </a:solidFill>
              </a:defRPr>
            </a:lvl8pPr>
            <a:lvl9pPr marR="0" lvl="8" algn="l" rtl="0">
              <a:lnSpc>
                <a:spcPct val="115000"/>
              </a:lnSpc>
              <a:spcBef>
                <a:spcPts val="0"/>
              </a:spcBef>
              <a:spcAft>
                <a:spcPts val="0"/>
              </a:spcAft>
              <a:buClr>
                <a:srgbClr val="FFFFFF"/>
              </a:buClr>
              <a:buSzPts val="3000"/>
              <a:buNone/>
              <a:defRPr sz="3000" i="1" u="none" strike="noStrike" cap="none">
                <a:solidFill>
                  <a:srgbClr val="FFFFFF"/>
                </a:solidFill>
              </a:defRPr>
            </a:lvl9pPr>
          </a:lstStyle>
          <a:p>
            <a:endParaRPr/>
          </a:p>
        </p:txBody>
      </p:sp>
      <p:sp>
        <p:nvSpPr>
          <p:cNvPr id="146" name="Google Shape;146;p23"/>
          <p:cNvSpPr/>
          <p:nvPr/>
        </p:nvSpPr>
        <p:spPr>
          <a:xfrm flipH="1">
            <a:off x="4568412" y="0"/>
            <a:ext cx="4575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7" name="Google Shape;147;p23"/>
          <p:cNvSpPr txBox="1">
            <a:spLocks noGrp="1"/>
          </p:cNvSpPr>
          <p:nvPr>
            <p:ph type="body" idx="2"/>
          </p:nvPr>
        </p:nvSpPr>
        <p:spPr>
          <a:xfrm>
            <a:off x="5130225" y="800100"/>
            <a:ext cx="3470700" cy="35433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600"/>
              </a:spcBef>
              <a:spcAft>
                <a:spcPts val="0"/>
              </a:spcAft>
              <a:buClr>
                <a:schemeClr val="dk2"/>
              </a:buClr>
              <a:buSzPts val="1800"/>
              <a:buAutoNum type="arabicPeriod"/>
              <a:defRPr sz="1800" i="0" u="none" strike="noStrike" cap="none">
                <a:solidFill>
                  <a:schemeClr val="dk2"/>
                </a:solidFill>
              </a:defRPr>
            </a:lvl1pPr>
            <a:lvl2pPr marL="914400" marR="0" lvl="1" indent="-317500" algn="l" rtl="0">
              <a:lnSpc>
                <a:spcPct val="115000"/>
              </a:lnSpc>
              <a:spcBef>
                <a:spcPts val="1000"/>
              </a:spcBef>
              <a:spcAft>
                <a:spcPts val="0"/>
              </a:spcAft>
              <a:buClr>
                <a:srgbClr val="000000"/>
              </a:buClr>
              <a:buSzPts val="1400"/>
              <a:buFont typeface="Arial"/>
              <a:buAutoNum type="alphaLcPeriod"/>
              <a:defRPr sz="1400" i="0" u="none" strike="noStrike" cap="none">
                <a:solidFill>
                  <a:srgbClr val="000000"/>
                </a:solidFill>
              </a:defRPr>
            </a:lvl2pPr>
            <a:lvl3pPr marL="1371600" marR="0" lvl="2" indent="-317500" algn="l" rtl="0">
              <a:lnSpc>
                <a:spcPct val="115000"/>
              </a:lnSpc>
              <a:spcBef>
                <a:spcPts val="1000"/>
              </a:spcBef>
              <a:spcAft>
                <a:spcPts val="0"/>
              </a:spcAft>
              <a:buClr>
                <a:srgbClr val="000000"/>
              </a:buClr>
              <a:buSzPts val="1400"/>
              <a:buFont typeface="Arial"/>
              <a:buAutoNum type="romanLcPeriod"/>
              <a:defRPr sz="1400" i="0" u="none" strike="noStrike" cap="none">
                <a:solidFill>
                  <a:srgbClr val="000000"/>
                </a:solidFill>
              </a:defRPr>
            </a:lvl3pPr>
            <a:lvl4pPr marL="1828800" marR="0" lvl="3" indent="-317500" algn="l" rtl="0">
              <a:lnSpc>
                <a:spcPct val="115000"/>
              </a:lnSpc>
              <a:spcBef>
                <a:spcPts val="1000"/>
              </a:spcBef>
              <a:spcAft>
                <a:spcPts val="0"/>
              </a:spcAft>
              <a:buClr>
                <a:srgbClr val="000000"/>
              </a:buClr>
              <a:buSzPts val="1400"/>
              <a:buAutoNum type="arabicPeriod"/>
              <a:defRPr sz="1400" i="0" u="none" strike="noStrike" cap="none">
                <a:solidFill>
                  <a:srgbClr val="000000"/>
                </a:solidFill>
              </a:defRPr>
            </a:lvl4pPr>
            <a:lvl5pPr marL="2286000" marR="0" lvl="4" indent="-317500" algn="l" rtl="0">
              <a:lnSpc>
                <a:spcPct val="115000"/>
              </a:lnSpc>
              <a:spcBef>
                <a:spcPts val="1000"/>
              </a:spcBef>
              <a:spcAft>
                <a:spcPts val="0"/>
              </a:spcAft>
              <a:buClr>
                <a:srgbClr val="000000"/>
              </a:buClr>
              <a:buSzPts val="1400"/>
              <a:buFont typeface="Arial"/>
              <a:buAutoNum type="alphaLcPeriod"/>
              <a:defRPr sz="1400" i="0" u="none" strike="noStrike" cap="none">
                <a:solidFill>
                  <a:srgbClr val="000000"/>
                </a:solidFill>
              </a:defRPr>
            </a:lvl5pPr>
            <a:lvl6pPr marL="2743200" marR="0" lvl="5" indent="-317500" algn="l" rtl="0">
              <a:lnSpc>
                <a:spcPct val="115000"/>
              </a:lnSpc>
              <a:spcBef>
                <a:spcPts val="1000"/>
              </a:spcBef>
              <a:spcAft>
                <a:spcPts val="0"/>
              </a:spcAft>
              <a:buClr>
                <a:srgbClr val="000000"/>
              </a:buClr>
              <a:buSzPts val="1400"/>
              <a:buAutoNum type="romanLcPeriod"/>
              <a:defRPr sz="1400" i="0" u="none" strike="noStrike" cap="none">
                <a:solidFill>
                  <a:srgbClr val="000000"/>
                </a:solidFill>
              </a:defRPr>
            </a:lvl6pPr>
            <a:lvl7pPr marL="3200400" marR="0" lvl="6" indent="-317500" algn="l" rtl="0">
              <a:lnSpc>
                <a:spcPct val="115000"/>
              </a:lnSpc>
              <a:spcBef>
                <a:spcPts val="1000"/>
              </a:spcBef>
              <a:spcAft>
                <a:spcPts val="0"/>
              </a:spcAft>
              <a:buClr>
                <a:srgbClr val="000000"/>
              </a:buClr>
              <a:buSzPts val="1400"/>
              <a:buAutoNum type="arabicPeriod"/>
              <a:defRPr sz="1400" i="0" u="none" strike="noStrike" cap="none">
                <a:solidFill>
                  <a:srgbClr val="000000"/>
                </a:solidFill>
              </a:defRPr>
            </a:lvl7pPr>
            <a:lvl8pPr marL="3657600" marR="0" lvl="7" indent="-317500" algn="l" rtl="0">
              <a:lnSpc>
                <a:spcPct val="115000"/>
              </a:lnSpc>
              <a:spcBef>
                <a:spcPts val="1000"/>
              </a:spcBef>
              <a:spcAft>
                <a:spcPts val="0"/>
              </a:spcAft>
              <a:buClr>
                <a:srgbClr val="000000"/>
              </a:buClr>
              <a:buSzPts val="1400"/>
              <a:buAutoNum type="alphaLcPeriod"/>
              <a:defRPr sz="1400" i="0" u="none" strike="noStrike" cap="none">
                <a:solidFill>
                  <a:srgbClr val="000000"/>
                </a:solidFill>
              </a:defRPr>
            </a:lvl8pPr>
            <a:lvl9pPr marL="4114800" marR="0" lvl="8" indent="-317500" algn="l" rtl="0">
              <a:lnSpc>
                <a:spcPct val="115000"/>
              </a:lnSpc>
              <a:spcBef>
                <a:spcPts val="1000"/>
              </a:spcBef>
              <a:spcAft>
                <a:spcPts val="1000"/>
              </a:spcAft>
              <a:buClr>
                <a:srgbClr val="000000"/>
              </a:buClr>
              <a:buSzPts val="1400"/>
              <a:buAutoNum type="romanLcPeriod"/>
              <a:defRPr sz="1400" i="0" u="none" strike="noStrike" cap="none">
                <a:solidFill>
                  <a:srgbClr val="000000"/>
                </a:solidFill>
              </a:defRPr>
            </a:lvl9pPr>
          </a:lstStyle>
          <a:p>
            <a:endParaRPr/>
          </a:p>
        </p:txBody>
      </p:sp>
      <p:sp>
        <p:nvSpPr>
          <p:cNvPr id="148" name="Google Shape;148;p23"/>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2736">
          <p15:clr>
            <a:srgbClr val="FA7B17"/>
          </p15:clr>
        </p15:guide>
        <p15:guide id="2" pos="3024">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half">
  <p:cSld name="Title + 1 column half">
    <p:spTree>
      <p:nvGrpSpPr>
        <p:cNvPr id="1" name="Shape 23"/>
        <p:cNvGrpSpPr/>
        <p:nvPr/>
      </p:nvGrpSpPr>
      <p:grpSpPr>
        <a:xfrm>
          <a:off x="0" y="0"/>
          <a:ext cx="0" cy="0"/>
          <a:chOff x="0" y="0"/>
          <a:chExt cx="0" cy="0"/>
        </a:xfrm>
      </p:grpSpPr>
      <p:sp>
        <p:nvSpPr>
          <p:cNvPr id="24" name="Google Shape;24;p4"/>
          <p:cNvSpPr/>
          <p:nvPr/>
        </p:nvSpPr>
        <p:spPr>
          <a:xfrm>
            <a:off x="325" y="-2250"/>
            <a:ext cx="45720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4"/>
          <p:cNvSpPr txBox="1">
            <a:spLocks noGrp="1"/>
          </p:cNvSpPr>
          <p:nvPr>
            <p:ph type="title"/>
          </p:nvPr>
        </p:nvSpPr>
        <p:spPr>
          <a:xfrm>
            <a:off x="228600" y="377200"/>
            <a:ext cx="4114800" cy="1217400"/>
          </a:xfrm>
          <a:prstGeom prst="rect">
            <a:avLst/>
          </a:prstGeom>
          <a:noFill/>
          <a:ln>
            <a:noFill/>
          </a:ln>
        </p:spPr>
        <p:txBody>
          <a:bodyPr spcFirstLastPara="1" wrap="square" lIns="94800" tIns="94800" rIns="94800" bIns="94800" anchor="b" anchorCtr="0">
            <a:noAutofit/>
          </a:bodyPr>
          <a:lstStyle>
            <a:lvl1pPr marR="0" lvl="0" algn="l">
              <a:lnSpc>
                <a:spcPct val="100000"/>
              </a:lnSpc>
              <a:spcBef>
                <a:spcPts val="0"/>
              </a:spcBef>
              <a:spcAft>
                <a:spcPts val="0"/>
              </a:spcAft>
              <a:buClr>
                <a:srgbClr val="00457A"/>
              </a:buClr>
              <a:buSzPts val="1800"/>
              <a:buNone/>
              <a:defRPr sz="3000" i="0" u="none" strike="noStrike" cap="none">
                <a:solidFill>
                  <a:srgbClr val="F2F2F2"/>
                </a:solidFill>
              </a:defRPr>
            </a:lvl1pPr>
            <a:lvl2pPr marR="0" lvl="1"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2pPr>
            <a:lvl3pPr marR="0" lvl="2"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3pPr>
            <a:lvl4pPr marR="0" lvl="3"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4pPr>
            <a:lvl5pPr marR="0" lvl="4"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5pPr>
            <a:lvl6pPr marR="0" lvl="5"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6pPr>
            <a:lvl7pPr marR="0" lvl="6"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7pPr>
            <a:lvl8pPr marR="0" lvl="7"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8pPr>
            <a:lvl9pPr marR="0" lvl="8" algn="l">
              <a:lnSpc>
                <a:spcPct val="100000"/>
              </a:lnSpc>
              <a:spcBef>
                <a:spcPts val="0"/>
              </a:spcBef>
              <a:spcAft>
                <a:spcPts val="0"/>
              </a:spcAft>
              <a:buClr>
                <a:srgbClr val="F67031"/>
              </a:buClr>
              <a:buSzPts val="2500"/>
              <a:buFont typeface="Roboto"/>
              <a:buNone/>
              <a:defRPr sz="2500" b="0" i="0" u="none" strike="noStrike" cap="none">
                <a:solidFill>
                  <a:srgbClr val="F67031"/>
                </a:solidFill>
                <a:latin typeface="Roboto"/>
                <a:ea typeface="Roboto"/>
                <a:cs typeface="Roboto"/>
                <a:sym typeface="Roboto"/>
              </a:defRPr>
            </a:lvl9pPr>
          </a:lstStyle>
          <a:p>
            <a:endParaRPr/>
          </a:p>
        </p:txBody>
      </p:sp>
      <p:sp>
        <p:nvSpPr>
          <p:cNvPr id="26" name="Google Shape;26;p4"/>
          <p:cNvSpPr txBox="1">
            <a:spLocks noGrp="1"/>
          </p:cNvSpPr>
          <p:nvPr>
            <p:ph type="sldNum" idx="12"/>
          </p:nvPr>
        </p:nvSpPr>
        <p:spPr>
          <a:xfrm>
            <a:off x="8556784" y="4749851"/>
            <a:ext cx="548700" cy="393600"/>
          </a:xfrm>
          <a:prstGeom prst="rect">
            <a:avLst/>
          </a:prstGeom>
          <a:noFill/>
          <a:ln>
            <a:noFill/>
          </a:ln>
        </p:spPr>
        <p:txBody>
          <a:bodyPr spcFirstLastPara="1" wrap="square" lIns="94800" tIns="94800" rIns="94800" bIns="94800"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
        <p:nvSpPr>
          <p:cNvPr id="27" name="Google Shape;27;p4"/>
          <p:cNvSpPr txBox="1">
            <a:spLocks noGrp="1"/>
          </p:cNvSpPr>
          <p:nvPr>
            <p:ph type="body" idx="1"/>
          </p:nvPr>
        </p:nvSpPr>
        <p:spPr>
          <a:xfrm>
            <a:off x="228600" y="1843150"/>
            <a:ext cx="4114800" cy="2906700"/>
          </a:xfrm>
          <a:prstGeom prst="rect">
            <a:avLst/>
          </a:prstGeom>
          <a:noFill/>
          <a:ln>
            <a:noFill/>
          </a:ln>
        </p:spPr>
        <p:txBody>
          <a:bodyPr spcFirstLastPara="1" wrap="square" lIns="94800" tIns="94800" rIns="94800" bIns="94800" anchor="t" anchorCtr="0">
            <a:noAutofit/>
          </a:bodyPr>
          <a:lstStyle>
            <a:lvl1pPr marL="457200" marR="0" lvl="0" indent="-317500" algn="l">
              <a:lnSpc>
                <a:spcPct val="115000"/>
              </a:lnSpc>
              <a:spcBef>
                <a:spcPts val="0"/>
              </a:spcBef>
              <a:spcAft>
                <a:spcPts val="0"/>
              </a:spcAft>
              <a:buClr>
                <a:schemeClr val="lt1"/>
              </a:buClr>
              <a:buSzPts val="1400"/>
              <a:buChar char="●"/>
              <a:defRPr sz="1400" i="0" u="none" strike="noStrike" cap="none">
                <a:solidFill>
                  <a:schemeClr val="lt1"/>
                </a:solidFill>
              </a:defRPr>
            </a:lvl1pPr>
            <a:lvl2pPr marL="914400" marR="0" lvl="1" indent="-298450" algn="l">
              <a:lnSpc>
                <a:spcPct val="115000"/>
              </a:lnSpc>
              <a:spcBef>
                <a:spcPts val="0"/>
              </a:spcBef>
              <a:spcAft>
                <a:spcPts val="0"/>
              </a:spcAft>
              <a:buClr>
                <a:schemeClr val="lt1"/>
              </a:buClr>
              <a:buSzPts val="1100"/>
              <a:buFont typeface="Arial"/>
              <a:buChar char="○"/>
              <a:defRPr sz="1100" i="0" u="none" strike="noStrike" cap="none">
                <a:solidFill>
                  <a:schemeClr val="lt1"/>
                </a:solidFill>
              </a:defRPr>
            </a:lvl2pPr>
            <a:lvl3pPr marL="1371600" marR="0" lvl="2" indent="-304800" algn="l">
              <a:lnSpc>
                <a:spcPct val="115000"/>
              </a:lnSpc>
              <a:spcBef>
                <a:spcPts val="0"/>
              </a:spcBef>
              <a:spcAft>
                <a:spcPts val="0"/>
              </a:spcAft>
              <a:buClr>
                <a:schemeClr val="lt1"/>
              </a:buClr>
              <a:buSzPts val="1200"/>
              <a:buFont typeface="Arial"/>
              <a:buChar char="■"/>
              <a:defRPr sz="1200" i="0" u="none" strike="noStrike" cap="none">
                <a:solidFill>
                  <a:schemeClr val="lt1"/>
                </a:solidFill>
              </a:defRPr>
            </a:lvl3pPr>
            <a:lvl4pPr marL="1828800" marR="0" lvl="3" indent="-298450" algn="l">
              <a:lnSpc>
                <a:spcPct val="115000"/>
              </a:lnSpc>
              <a:spcBef>
                <a:spcPts val="0"/>
              </a:spcBef>
              <a:spcAft>
                <a:spcPts val="0"/>
              </a:spcAft>
              <a:buClr>
                <a:schemeClr val="lt1"/>
              </a:buClr>
              <a:buSzPts val="1100"/>
              <a:buChar char="●"/>
              <a:defRPr sz="1100" i="0" u="none" strike="noStrike" cap="none">
                <a:solidFill>
                  <a:schemeClr val="lt1"/>
                </a:solidFill>
              </a:defRPr>
            </a:lvl4pPr>
            <a:lvl5pPr marL="2286000" marR="0" lvl="4" indent="-298450" algn="l">
              <a:lnSpc>
                <a:spcPct val="115000"/>
              </a:lnSpc>
              <a:spcBef>
                <a:spcPts val="0"/>
              </a:spcBef>
              <a:spcAft>
                <a:spcPts val="0"/>
              </a:spcAft>
              <a:buClr>
                <a:schemeClr val="lt1"/>
              </a:buClr>
              <a:buSzPts val="1100"/>
              <a:buFont typeface="Arial"/>
              <a:buChar char="○"/>
              <a:defRPr i="0" u="none" strike="noStrike" cap="none">
                <a:solidFill>
                  <a:schemeClr val="lt1"/>
                </a:solidFill>
              </a:defRPr>
            </a:lvl5pPr>
            <a:lvl6pPr marL="2743200" marR="0" lvl="5" indent="-298450" algn="l">
              <a:lnSpc>
                <a:spcPct val="115000"/>
              </a:lnSpc>
              <a:spcBef>
                <a:spcPts val="0"/>
              </a:spcBef>
              <a:spcAft>
                <a:spcPts val="0"/>
              </a:spcAft>
              <a:buClr>
                <a:schemeClr val="lt1"/>
              </a:buClr>
              <a:buSzPts val="1100"/>
              <a:buChar char="■"/>
              <a:defRPr i="0" u="none" strike="noStrike" cap="none">
                <a:solidFill>
                  <a:schemeClr val="lt1"/>
                </a:solidFill>
              </a:defRPr>
            </a:lvl6pPr>
            <a:lvl7pPr marL="3200400" marR="0" lvl="6" indent="-298450" algn="l">
              <a:lnSpc>
                <a:spcPct val="115000"/>
              </a:lnSpc>
              <a:spcBef>
                <a:spcPts val="0"/>
              </a:spcBef>
              <a:spcAft>
                <a:spcPts val="0"/>
              </a:spcAft>
              <a:buClr>
                <a:schemeClr val="lt1"/>
              </a:buClr>
              <a:buSzPts val="1100"/>
              <a:buChar char="●"/>
              <a:defRPr i="0" u="none" strike="noStrike" cap="none">
                <a:solidFill>
                  <a:schemeClr val="lt1"/>
                </a:solidFill>
              </a:defRPr>
            </a:lvl7pPr>
            <a:lvl8pPr marL="3657600" marR="0" lvl="7" indent="-298450" algn="l">
              <a:lnSpc>
                <a:spcPct val="115000"/>
              </a:lnSpc>
              <a:spcBef>
                <a:spcPts val="0"/>
              </a:spcBef>
              <a:spcAft>
                <a:spcPts val="0"/>
              </a:spcAft>
              <a:buClr>
                <a:schemeClr val="lt1"/>
              </a:buClr>
              <a:buSzPts val="1100"/>
              <a:buChar char="○"/>
              <a:defRPr i="0" u="none" strike="noStrike" cap="none">
                <a:solidFill>
                  <a:schemeClr val="lt1"/>
                </a:solidFill>
              </a:defRPr>
            </a:lvl8pPr>
            <a:lvl9pPr marL="4114800" marR="0" lvl="8" indent="-298450" algn="l">
              <a:lnSpc>
                <a:spcPct val="115000"/>
              </a:lnSpc>
              <a:spcBef>
                <a:spcPts val="0"/>
              </a:spcBef>
              <a:spcAft>
                <a:spcPts val="0"/>
              </a:spcAft>
              <a:buClr>
                <a:schemeClr val="lt1"/>
              </a:buClr>
              <a:buSzPts val="1100"/>
              <a:buChar char="■"/>
              <a:defRPr i="0" u="none" strike="noStrike" cap="none">
                <a:solidFill>
                  <a:schemeClr val="lt1"/>
                </a:solidFill>
              </a:defRPr>
            </a:lvl9pPr>
          </a:lstStyle>
          <a:p>
            <a:endParaRPr/>
          </a:p>
        </p:txBody>
      </p:sp>
    </p:spTree>
  </p:cSld>
  <p:clrMapOvr>
    <a:masterClrMapping/>
  </p:clrMapOvr>
  <p:extLst>
    <p:ext uri="{DCECCB84-F9BA-43D5-87BE-67443E8EF086}">
      <p15:sldGuideLst xmlns:p15="http://schemas.microsoft.com/office/powerpoint/2012/main">
        <p15:guide id="1" pos="2736">
          <p15:clr>
            <a:srgbClr val="FA7B17"/>
          </p15:clr>
        </p15:guide>
        <p15:guide id="2" pos="3024">
          <p15:clr>
            <a:srgbClr val="FA7B17"/>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5"/>
          <p:cNvSpPr/>
          <p:nvPr/>
        </p:nvSpPr>
        <p:spPr>
          <a:xfrm rot="5400000">
            <a:off x="3748200" y="-2000287"/>
            <a:ext cx="1647600" cy="91440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chemeClr val="lt1"/>
                </a:solidFill>
                <a:latin typeface="Arial"/>
                <a:ea typeface="Arial"/>
                <a:cs typeface="Arial"/>
                <a:sym typeface="Arial"/>
              </a:rPr>
              <a:t> </a:t>
            </a:r>
            <a:endParaRPr sz="1400" b="0" i="0" u="none" strike="noStrike" cap="none">
              <a:solidFill>
                <a:schemeClr val="lt1"/>
              </a:solidFill>
              <a:latin typeface="Arial"/>
              <a:ea typeface="Arial"/>
              <a:cs typeface="Arial"/>
              <a:sym typeface="Arial"/>
            </a:endParaRPr>
          </a:p>
        </p:txBody>
      </p:sp>
      <p:sp>
        <p:nvSpPr>
          <p:cNvPr id="30" name="Google Shape;30;p5"/>
          <p:cNvSpPr txBox="1">
            <a:spLocks noGrp="1"/>
          </p:cNvSpPr>
          <p:nvPr>
            <p:ph type="title"/>
          </p:nvPr>
        </p:nvSpPr>
        <p:spPr>
          <a:xfrm>
            <a:off x="628650" y="1848975"/>
            <a:ext cx="7886700" cy="872100"/>
          </a:xfrm>
          <a:prstGeom prst="rect">
            <a:avLst/>
          </a:prstGeom>
          <a:noFill/>
          <a:ln>
            <a:noFill/>
          </a:ln>
        </p:spPr>
        <p:txBody>
          <a:bodyPr spcFirstLastPara="1" wrap="square" lIns="68575" tIns="34275" rIns="68575" bIns="34275" anchor="ctr" anchorCtr="0">
            <a:normAutofit/>
          </a:bodyPr>
          <a:lstStyle>
            <a:lvl1pPr lvl="0" algn="l">
              <a:lnSpc>
                <a:spcPct val="100000"/>
              </a:lnSpc>
              <a:spcBef>
                <a:spcPts val="0"/>
              </a:spcBef>
              <a:spcAft>
                <a:spcPts val="0"/>
              </a:spcAft>
              <a:buClr>
                <a:schemeClr val="lt1"/>
              </a:buClr>
              <a:buSzPts val="2700"/>
              <a:buFont typeface="Arial"/>
              <a:buNone/>
              <a:defRPr sz="2700" b="1">
                <a:solidFill>
                  <a:schemeClr val="lt1"/>
                </a:solidFill>
              </a:defRPr>
            </a:lvl1pPr>
            <a:lvl2pPr lvl="1" algn="l">
              <a:lnSpc>
                <a:spcPct val="100000"/>
              </a:lnSpc>
              <a:spcBef>
                <a:spcPts val="0"/>
              </a:spcBef>
              <a:spcAft>
                <a:spcPts val="0"/>
              </a:spcAft>
              <a:buSzPts val="2400"/>
              <a:buNone/>
              <a:defRPr/>
            </a:lvl2pPr>
            <a:lvl3pPr lvl="2" algn="l">
              <a:lnSpc>
                <a:spcPct val="100000"/>
              </a:lnSpc>
              <a:spcBef>
                <a:spcPts val="0"/>
              </a:spcBef>
              <a:spcAft>
                <a:spcPts val="0"/>
              </a:spcAft>
              <a:buSzPts val="2400"/>
              <a:buNone/>
              <a:defRPr/>
            </a:lvl3pPr>
            <a:lvl4pPr lvl="3" algn="l">
              <a:lnSpc>
                <a:spcPct val="100000"/>
              </a:lnSpc>
              <a:spcBef>
                <a:spcPts val="0"/>
              </a:spcBef>
              <a:spcAft>
                <a:spcPts val="0"/>
              </a:spcAft>
              <a:buSzPts val="2400"/>
              <a:buNone/>
              <a:defRPr/>
            </a:lvl4pPr>
            <a:lvl5pPr lvl="4" algn="l">
              <a:lnSpc>
                <a:spcPct val="100000"/>
              </a:lnSpc>
              <a:spcBef>
                <a:spcPts val="0"/>
              </a:spcBef>
              <a:spcAft>
                <a:spcPts val="0"/>
              </a:spcAft>
              <a:buSzPts val="2400"/>
              <a:buNone/>
              <a:defRPr/>
            </a:lvl5pPr>
            <a:lvl6pPr lvl="5" algn="l">
              <a:lnSpc>
                <a:spcPct val="100000"/>
              </a:lnSpc>
              <a:spcBef>
                <a:spcPts val="0"/>
              </a:spcBef>
              <a:spcAft>
                <a:spcPts val="0"/>
              </a:spcAft>
              <a:buSzPts val="2400"/>
              <a:buNone/>
              <a:defRPr/>
            </a:lvl6pPr>
            <a:lvl7pPr lvl="6" algn="l">
              <a:lnSpc>
                <a:spcPct val="100000"/>
              </a:lnSpc>
              <a:spcBef>
                <a:spcPts val="0"/>
              </a:spcBef>
              <a:spcAft>
                <a:spcPts val="0"/>
              </a:spcAft>
              <a:buSzPts val="2400"/>
              <a:buNone/>
              <a:defRPr/>
            </a:lvl7pPr>
            <a:lvl8pPr lvl="7" algn="l">
              <a:lnSpc>
                <a:spcPct val="100000"/>
              </a:lnSpc>
              <a:spcBef>
                <a:spcPts val="0"/>
              </a:spcBef>
              <a:spcAft>
                <a:spcPts val="0"/>
              </a:spcAft>
              <a:buSzPts val="2400"/>
              <a:buNone/>
              <a:defRPr/>
            </a:lvl8pPr>
            <a:lvl9pPr lvl="8" algn="l">
              <a:lnSpc>
                <a:spcPct val="100000"/>
              </a:lnSpc>
              <a:spcBef>
                <a:spcPts val="0"/>
              </a:spcBef>
              <a:spcAft>
                <a:spcPts val="0"/>
              </a:spcAft>
              <a:buSzPts val="2400"/>
              <a:buNone/>
              <a:defRPr/>
            </a:lvl9pPr>
          </a:lstStyle>
          <a:p>
            <a:endParaRPr/>
          </a:p>
        </p:txBody>
      </p:sp>
      <p:sp>
        <p:nvSpPr>
          <p:cNvPr id="31" name="Google Shape;31;p5"/>
          <p:cNvSpPr txBox="1">
            <a:spLocks noGrp="1"/>
          </p:cNvSpPr>
          <p:nvPr>
            <p:ph type="body" idx="1"/>
          </p:nvPr>
        </p:nvSpPr>
        <p:spPr>
          <a:xfrm>
            <a:off x="628650" y="2721019"/>
            <a:ext cx="7886700" cy="491700"/>
          </a:xfrm>
          <a:prstGeom prst="rect">
            <a:avLst/>
          </a:prstGeom>
          <a:noFill/>
          <a:ln>
            <a:noFill/>
          </a:ln>
        </p:spPr>
        <p:txBody>
          <a:bodyPr spcFirstLastPara="1" wrap="square" lIns="68575" tIns="34275" rIns="68575" bIns="34275" anchor="t" anchorCtr="0">
            <a:normAutofit/>
          </a:bodyPr>
          <a:lstStyle>
            <a:lvl1pPr marL="457200" lvl="0" indent="-228600" algn="l">
              <a:lnSpc>
                <a:spcPct val="100000"/>
              </a:lnSpc>
              <a:spcBef>
                <a:spcPts val="0"/>
              </a:spcBef>
              <a:spcAft>
                <a:spcPts val="0"/>
              </a:spcAft>
              <a:buClr>
                <a:srgbClr val="BFBFBF"/>
              </a:buClr>
              <a:buSzPts val="1800"/>
              <a:buNone/>
              <a:defRPr sz="1800">
                <a:solidFill>
                  <a:srgbClr val="BFBFBF"/>
                </a:solidFill>
              </a:defRPr>
            </a:lvl1pPr>
            <a:lvl2pPr marL="914400" lvl="1" indent="-228600" algn="l">
              <a:lnSpc>
                <a:spcPct val="100000"/>
              </a:lnSpc>
              <a:spcBef>
                <a:spcPts val="400"/>
              </a:spcBef>
              <a:spcAft>
                <a:spcPts val="0"/>
              </a:spcAft>
              <a:buClr>
                <a:srgbClr val="888888"/>
              </a:buClr>
              <a:buSzPts val="1500"/>
              <a:buNone/>
              <a:defRPr sz="1500">
                <a:solidFill>
                  <a:srgbClr val="888888"/>
                </a:solidFill>
              </a:defRPr>
            </a:lvl2pPr>
            <a:lvl3pPr marL="1371600" lvl="2" indent="-228600" algn="l">
              <a:lnSpc>
                <a:spcPct val="100000"/>
              </a:lnSpc>
              <a:spcBef>
                <a:spcPts val="400"/>
              </a:spcBef>
              <a:spcAft>
                <a:spcPts val="0"/>
              </a:spcAft>
              <a:buClr>
                <a:srgbClr val="888888"/>
              </a:buClr>
              <a:buSzPts val="1400"/>
              <a:buNone/>
              <a:defRPr sz="1400">
                <a:solidFill>
                  <a:srgbClr val="888888"/>
                </a:solidFill>
              </a:defRPr>
            </a:lvl3pPr>
            <a:lvl4pPr marL="1828800" lvl="3" indent="-228600" algn="l">
              <a:lnSpc>
                <a:spcPct val="100000"/>
              </a:lnSpc>
              <a:spcBef>
                <a:spcPts val="400"/>
              </a:spcBef>
              <a:spcAft>
                <a:spcPts val="0"/>
              </a:spcAft>
              <a:buClr>
                <a:srgbClr val="888888"/>
              </a:buClr>
              <a:buSzPts val="1200"/>
              <a:buNone/>
              <a:defRPr sz="1200">
                <a:solidFill>
                  <a:srgbClr val="888888"/>
                </a:solidFill>
              </a:defRPr>
            </a:lvl4pPr>
            <a:lvl5pPr marL="2286000" lvl="4" indent="-228600" algn="l">
              <a:lnSpc>
                <a:spcPct val="100000"/>
              </a:lnSpc>
              <a:spcBef>
                <a:spcPts val="400"/>
              </a:spcBef>
              <a:spcAft>
                <a:spcPts val="0"/>
              </a:spcAft>
              <a:buClr>
                <a:srgbClr val="888888"/>
              </a:buClr>
              <a:buSzPts val="1200"/>
              <a:buNone/>
              <a:defRPr sz="1200">
                <a:solidFill>
                  <a:srgbClr val="888888"/>
                </a:solidFill>
              </a:defRPr>
            </a:lvl5pPr>
            <a:lvl6pPr marL="2743200" lvl="5" indent="-228600" algn="l">
              <a:lnSpc>
                <a:spcPct val="100000"/>
              </a:lnSpc>
              <a:spcBef>
                <a:spcPts val="400"/>
              </a:spcBef>
              <a:spcAft>
                <a:spcPts val="0"/>
              </a:spcAft>
              <a:buClr>
                <a:srgbClr val="888888"/>
              </a:buClr>
              <a:buSzPts val="1200"/>
              <a:buNone/>
              <a:defRPr sz="1200">
                <a:solidFill>
                  <a:srgbClr val="888888"/>
                </a:solidFill>
              </a:defRPr>
            </a:lvl6pPr>
            <a:lvl7pPr marL="3200400" lvl="6" indent="-228600" algn="l">
              <a:lnSpc>
                <a:spcPct val="100000"/>
              </a:lnSpc>
              <a:spcBef>
                <a:spcPts val="400"/>
              </a:spcBef>
              <a:spcAft>
                <a:spcPts val="0"/>
              </a:spcAft>
              <a:buClr>
                <a:srgbClr val="888888"/>
              </a:buClr>
              <a:buSzPts val="1200"/>
              <a:buNone/>
              <a:defRPr sz="1200">
                <a:solidFill>
                  <a:srgbClr val="888888"/>
                </a:solidFill>
              </a:defRPr>
            </a:lvl7pPr>
            <a:lvl8pPr marL="3657600" lvl="7" indent="-228600" algn="l">
              <a:lnSpc>
                <a:spcPct val="100000"/>
              </a:lnSpc>
              <a:spcBef>
                <a:spcPts val="400"/>
              </a:spcBef>
              <a:spcAft>
                <a:spcPts val="0"/>
              </a:spcAft>
              <a:buClr>
                <a:srgbClr val="888888"/>
              </a:buClr>
              <a:buSzPts val="1200"/>
              <a:buNone/>
              <a:defRPr sz="1200">
                <a:solidFill>
                  <a:srgbClr val="888888"/>
                </a:solidFill>
              </a:defRPr>
            </a:lvl8pPr>
            <a:lvl9pPr marL="4114800" lvl="8" indent="-228600" algn="l">
              <a:lnSpc>
                <a:spcPct val="100000"/>
              </a:lnSpc>
              <a:spcBef>
                <a:spcPts val="400"/>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No Subtitle">
  <p:cSld name="SECTION_HEADER_1">
    <p:spTree>
      <p:nvGrpSpPr>
        <p:cNvPr id="1" name="Shape 32"/>
        <p:cNvGrpSpPr/>
        <p:nvPr/>
      </p:nvGrpSpPr>
      <p:grpSpPr>
        <a:xfrm>
          <a:off x="0" y="0"/>
          <a:ext cx="0" cy="0"/>
          <a:chOff x="0" y="0"/>
          <a:chExt cx="0" cy="0"/>
        </a:xfrm>
      </p:grpSpPr>
      <p:sp>
        <p:nvSpPr>
          <p:cNvPr id="33" name="Google Shape;33;p6"/>
          <p:cNvSpPr/>
          <p:nvPr/>
        </p:nvSpPr>
        <p:spPr>
          <a:xfrm rot="5400000">
            <a:off x="3748200" y="-2000287"/>
            <a:ext cx="1647600" cy="91440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chemeClr val="lt1"/>
                </a:solidFill>
                <a:latin typeface="Arial"/>
                <a:ea typeface="Arial"/>
                <a:cs typeface="Arial"/>
                <a:sym typeface="Arial"/>
              </a:rPr>
              <a:t> </a:t>
            </a:r>
            <a:endParaRPr sz="1400" b="0" i="0" u="none" strike="noStrike" cap="none">
              <a:solidFill>
                <a:schemeClr val="lt1"/>
              </a:solidFill>
              <a:latin typeface="Arial"/>
              <a:ea typeface="Arial"/>
              <a:cs typeface="Arial"/>
              <a:sym typeface="Arial"/>
            </a:endParaRPr>
          </a:p>
        </p:txBody>
      </p:sp>
      <p:sp>
        <p:nvSpPr>
          <p:cNvPr id="34" name="Google Shape;34;p6"/>
          <p:cNvSpPr txBox="1">
            <a:spLocks noGrp="1"/>
          </p:cNvSpPr>
          <p:nvPr>
            <p:ph type="title"/>
          </p:nvPr>
        </p:nvSpPr>
        <p:spPr>
          <a:xfrm>
            <a:off x="628650" y="1849175"/>
            <a:ext cx="7886700" cy="1445100"/>
          </a:xfrm>
          <a:prstGeom prst="rect">
            <a:avLst/>
          </a:prstGeom>
          <a:noFill/>
          <a:ln>
            <a:noFill/>
          </a:ln>
        </p:spPr>
        <p:txBody>
          <a:bodyPr spcFirstLastPara="1" wrap="square" lIns="68575" tIns="34275" rIns="68575" bIns="34275" anchor="ctr" anchorCtr="0">
            <a:normAutofit/>
          </a:bodyPr>
          <a:lstStyle>
            <a:lvl1pPr lvl="0" algn="l" rtl="0">
              <a:lnSpc>
                <a:spcPct val="100000"/>
              </a:lnSpc>
              <a:spcBef>
                <a:spcPts val="0"/>
              </a:spcBef>
              <a:spcAft>
                <a:spcPts val="0"/>
              </a:spcAft>
              <a:buClr>
                <a:schemeClr val="lt1"/>
              </a:buClr>
              <a:buSzPts val="2700"/>
              <a:buFont typeface="Arial"/>
              <a:buNone/>
              <a:defRPr sz="2700" b="1">
                <a:solidFill>
                  <a:schemeClr val="lt1"/>
                </a:solidFill>
              </a:defRPr>
            </a:lvl1pPr>
            <a:lvl2pPr lvl="1" algn="l" rtl="0">
              <a:lnSpc>
                <a:spcPct val="100000"/>
              </a:lnSpc>
              <a:spcBef>
                <a:spcPts val="0"/>
              </a:spcBef>
              <a:spcAft>
                <a:spcPts val="0"/>
              </a:spcAft>
              <a:buSzPts val="2400"/>
              <a:buNone/>
              <a:defRPr/>
            </a:lvl2pPr>
            <a:lvl3pPr lvl="2" algn="l" rtl="0">
              <a:lnSpc>
                <a:spcPct val="100000"/>
              </a:lnSpc>
              <a:spcBef>
                <a:spcPts val="0"/>
              </a:spcBef>
              <a:spcAft>
                <a:spcPts val="0"/>
              </a:spcAft>
              <a:buSzPts val="2400"/>
              <a:buNone/>
              <a:defRPr/>
            </a:lvl3pPr>
            <a:lvl4pPr lvl="3" algn="l" rtl="0">
              <a:lnSpc>
                <a:spcPct val="100000"/>
              </a:lnSpc>
              <a:spcBef>
                <a:spcPts val="0"/>
              </a:spcBef>
              <a:spcAft>
                <a:spcPts val="0"/>
              </a:spcAft>
              <a:buSzPts val="2400"/>
              <a:buNone/>
              <a:defRPr/>
            </a:lvl4pPr>
            <a:lvl5pPr lvl="4" algn="l" rtl="0">
              <a:lnSpc>
                <a:spcPct val="100000"/>
              </a:lnSpc>
              <a:spcBef>
                <a:spcPts val="0"/>
              </a:spcBef>
              <a:spcAft>
                <a:spcPts val="0"/>
              </a:spcAft>
              <a:buSzPts val="2400"/>
              <a:buNone/>
              <a:defRPr/>
            </a:lvl5pPr>
            <a:lvl6pPr lvl="5" algn="l" rtl="0">
              <a:lnSpc>
                <a:spcPct val="100000"/>
              </a:lnSpc>
              <a:spcBef>
                <a:spcPts val="0"/>
              </a:spcBef>
              <a:spcAft>
                <a:spcPts val="0"/>
              </a:spcAft>
              <a:buSzPts val="2400"/>
              <a:buNone/>
              <a:defRPr/>
            </a:lvl6pPr>
            <a:lvl7pPr lvl="6" algn="l" rtl="0">
              <a:lnSpc>
                <a:spcPct val="100000"/>
              </a:lnSpc>
              <a:spcBef>
                <a:spcPts val="0"/>
              </a:spcBef>
              <a:spcAft>
                <a:spcPts val="0"/>
              </a:spcAft>
              <a:buSzPts val="2400"/>
              <a:buNone/>
              <a:defRPr/>
            </a:lvl7pPr>
            <a:lvl8pPr lvl="7" algn="l" rtl="0">
              <a:lnSpc>
                <a:spcPct val="100000"/>
              </a:lnSpc>
              <a:spcBef>
                <a:spcPts val="0"/>
              </a:spcBef>
              <a:spcAft>
                <a:spcPts val="0"/>
              </a:spcAft>
              <a:buSzPts val="2400"/>
              <a:buNone/>
              <a:defRPr/>
            </a:lvl8pPr>
            <a:lvl9pPr lvl="8" algn="l" rtl="0">
              <a:lnSpc>
                <a:spcPct val="100000"/>
              </a:lnSpc>
              <a:spcBef>
                <a:spcPts val="0"/>
              </a:spcBef>
              <a:spcAft>
                <a:spcPts val="0"/>
              </a:spcAft>
              <a:buSzPts val="2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5"/>
        <p:cNvGrpSpPr/>
        <p:nvPr/>
      </p:nvGrpSpPr>
      <p:grpSpPr>
        <a:xfrm>
          <a:off x="0" y="0"/>
          <a:ext cx="0" cy="0"/>
          <a:chOff x="0" y="0"/>
          <a:chExt cx="0" cy="0"/>
        </a:xfrm>
      </p:grpSpPr>
      <p:sp>
        <p:nvSpPr>
          <p:cNvPr id="36" name="Google Shape;36;p7"/>
          <p:cNvSpPr/>
          <p:nvPr/>
        </p:nvSpPr>
        <p:spPr>
          <a:xfrm>
            <a:off x="-17059" y="-642"/>
            <a:ext cx="26229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7"/>
          <p:cNvSpPr txBox="1">
            <a:spLocks noGrp="1"/>
          </p:cNvSpPr>
          <p:nvPr>
            <p:ph type="title"/>
          </p:nvPr>
        </p:nvSpPr>
        <p:spPr>
          <a:xfrm>
            <a:off x="245443" y="377190"/>
            <a:ext cx="2097900" cy="4392300"/>
          </a:xfrm>
          <a:prstGeom prst="rect">
            <a:avLst/>
          </a:prstGeom>
          <a:noFill/>
          <a:ln>
            <a:noFill/>
          </a:ln>
        </p:spPr>
        <p:txBody>
          <a:bodyPr spcFirstLastPara="1" wrap="square" lIns="91425" tIns="91425" rIns="91425" bIns="91425" anchor="t" anchorCtr="0">
            <a:normAutofit/>
          </a:bodyPr>
          <a:lstStyle>
            <a:lvl1pPr marR="0" lvl="0"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1pPr>
            <a:lvl2pPr marR="0" lvl="1"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2pPr>
            <a:lvl3pPr marR="0" lvl="2"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3pPr>
            <a:lvl4pPr marR="0" lvl="3"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4pPr>
            <a:lvl5pPr marR="0" lvl="4"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5pPr>
            <a:lvl6pPr marR="0" lvl="5"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6pPr>
            <a:lvl7pPr marR="0" lvl="6"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7pPr>
            <a:lvl8pPr marR="0" lvl="7"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8pPr>
            <a:lvl9pPr marR="0" lvl="8" algn="l">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9pPr>
          </a:lstStyle>
          <a:p>
            <a:endParaRPr/>
          </a:p>
        </p:txBody>
      </p:sp>
      <p:sp>
        <p:nvSpPr>
          <p:cNvPr id="38" name="Google Shape;38;p7"/>
          <p:cNvSpPr txBox="1">
            <a:spLocks noGrp="1"/>
          </p:cNvSpPr>
          <p:nvPr>
            <p:ph type="body" idx="1"/>
          </p:nvPr>
        </p:nvSpPr>
        <p:spPr>
          <a:xfrm>
            <a:off x="2831057" y="377190"/>
            <a:ext cx="6084300" cy="4392300"/>
          </a:xfrm>
          <a:prstGeom prst="rect">
            <a:avLst/>
          </a:prstGeom>
          <a:noFill/>
          <a:ln>
            <a:noFill/>
          </a:ln>
        </p:spPr>
        <p:txBody>
          <a:bodyPr spcFirstLastPara="1" wrap="square" lIns="91425" tIns="91425" rIns="91425" bIns="91425" anchor="t" anchorCtr="0">
            <a:noAutofit/>
          </a:bodyPr>
          <a:lstStyle>
            <a:lvl1pPr marL="457200" marR="0" lvl="0" indent="-342900" algn="l">
              <a:spcBef>
                <a:spcPts val="500"/>
              </a:spcBef>
              <a:spcAft>
                <a:spcPts val="0"/>
              </a:spcAft>
              <a:buClr>
                <a:schemeClr val="dk2"/>
              </a:buClr>
              <a:buSzPts val="1800"/>
              <a:buFont typeface="Noto Sans Symbols"/>
              <a:buChar char="●"/>
              <a:defRPr i="0" u="none" strike="noStrike" cap="none">
                <a:solidFill>
                  <a:schemeClr val="dk2"/>
                </a:solidFill>
                <a:latin typeface="Arial"/>
                <a:ea typeface="Arial"/>
                <a:cs typeface="Arial"/>
                <a:sym typeface="Arial"/>
              </a:defRPr>
            </a:lvl1pPr>
            <a:lvl2pPr marL="914400" marR="0" lvl="1" indent="-311150" algn="l">
              <a:spcBef>
                <a:spcPts val="500"/>
              </a:spcBef>
              <a:spcAft>
                <a:spcPts val="0"/>
              </a:spcAft>
              <a:buClr>
                <a:schemeClr val="dk2"/>
              </a:buClr>
              <a:buSzPts val="1300"/>
              <a:buFont typeface="Arial"/>
              <a:buChar char="○"/>
              <a:defRPr sz="1600" i="0" u="none" strike="noStrike" cap="none">
                <a:solidFill>
                  <a:schemeClr val="dk2"/>
                </a:solidFill>
                <a:latin typeface="Arial"/>
                <a:ea typeface="Arial"/>
                <a:cs typeface="Arial"/>
                <a:sym typeface="Arial"/>
              </a:defRPr>
            </a:lvl2pPr>
            <a:lvl3pPr marL="1371600" marR="0" lvl="2" indent="-323850" algn="l">
              <a:lnSpc>
                <a:spcPct val="90000"/>
              </a:lnSpc>
              <a:spcBef>
                <a:spcPts val="500"/>
              </a:spcBef>
              <a:spcAft>
                <a:spcPts val="0"/>
              </a:spcAft>
              <a:buClr>
                <a:schemeClr val="dk2"/>
              </a:buClr>
              <a:buSzPts val="1500"/>
              <a:buChar char="■"/>
              <a:defRPr sz="1500" i="0" u="none" strike="noStrike" cap="none">
                <a:solidFill>
                  <a:schemeClr val="dk2"/>
                </a:solidFill>
                <a:latin typeface="Arial"/>
                <a:ea typeface="Arial"/>
                <a:cs typeface="Arial"/>
                <a:sym typeface="Arial"/>
              </a:defRPr>
            </a:lvl3pPr>
            <a:lvl4pPr marL="1828800" marR="0" lvl="3" indent="-317500" algn="l">
              <a:lnSpc>
                <a:spcPct val="90000"/>
              </a:lnSpc>
              <a:spcBef>
                <a:spcPts val="500"/>
              </a:spcBef>
              <a:spcAft>
                <a:spcPts val="0"/>
              </a:spcAft>
              <a:buClr>
                <a:schemeClr val="dk2"/>
              </a:buClr>
              <a:buSzPts val="1400"/>
              <a:buFont typeface="Noto Sans Symbols"/>
              <a:buChar char="●"/>
              <a:defRPr sz="1400" i="0" u="none" strike="noStrike" cap="none">
                <a:solidFill>
                  <a:schemeClr val="dk2"/>
                </a:solidFill>
                <a:latin typeface="Arial"/>
                <a:ea typeface="Arial"/>
                <a:cs typeface="Arial"/>
                <a:sym typeface="Arial"/>
              </a:defRPr>
            </a:lvl4pPr>
            <a:lvl5pPr marL="2286000" marR="0" lvl="4" indent="-311150" algn="l">
              <a:lnSpc>
                <a:spcPct val="90000"/>
              </a:lnSpc>
              <a:spcBef>
                <a:spcPts val="500"/>
              </a:spcBef>
              <a:spcAft>
                <a:spcPts val="0"/>
              </a:spcAft>
              <a:buClr>
                <a:schemeClr val="dk2"/>
              </a:buClr>
              <a:buSzPts val="1300"/>
              <a:buChar char="○"/>
              <a:defRPr sz="1300" i="0" u="none" strike="noStrike" cap="none">
                <a:solidFill>
                  <a:schemeClr val="dk2"/>
                </a:solidFill>
                <a:latin typeface="Arial"/>
                <a:ea typeface="Arial"/>
                <a:cs typeface="Arial"/>
                <a:sym typeface="Arial"/>
              </a:defRPr>
            </a:lvl5pPr>
            <a:lvl6pPr marL="2743200" marR="0" lvl="5" indent="-304800" algn="l">
              <a:lnSpc>
                <a:spcPct val="90000"/>
              </a:lnSpc>
              <a:spcBef>
                <a:spcPts val="500"/>
              </a:spcBef>
              <a:spcAft>
                <a:spcPts val="0"/>
              </a:spcAft>
              <a:buClr>
                <a:schemeClr val="dk2"/>
              </a:buClr>
              <a:buSzPts val="1200"/>
              <a:buFont typeface="Noto Sans Symbols"/>
              <a:buChar char="■"/>
              <a:defRPr sz="1200" i="0" u="none" strike="noStrike" cap="none">
                <a:solidFill>
                  <a:schemeClr val="dk2"/>
                </a:solidFill>
                <a:latin typeface="Arial"/>
                <a:ea typeface="Arial"/>
                <a:cs typeface="Arial"/>
                <a:sym typeface="Arial"/>
              </a:defRPr>
            </a:lvl6pPr>
            <a:lvl7pPr marL="3200400" marR="0" lvl="6" indent="-298450" algn="l">
              <a:lnSpc>
                <a:spcPct val="90000"/>
              </a:lnSpc>
              <a:spcBef>
                <a:spcPts val="500"/>
              </a:spcBef>
              <a:spcAft>
                <a:spcPts val="0"/>
              </a:spcAft>
              <a:buClr>
                <a:schemeClr val="dk2"/>
              </a:buClr>
              <a:buSzPts val="1100"/>
              <a:buFont typeface="Noto Sans Symbols"/>
              <a:buChar char="●"/>
              <a:defRPr sz="1100" i="0" u="none" strike="noStrike" cap="none">
                <a:solidFill>
                  <a:schemeClr val="dk2"/>
                </a:solidFill>
                <a:latin typeface="Arial"/>
                <a:ea typeface="Arial"/>
                <a:cs typeface="Arial"/>
                <a:sym typeface="Arial"/>
              </a:defRPr>
            </a:lvl7pPr>
            <a:lvl8pPr marL="3657600" marR="0" lvl="7" indent="-292100" algn="l">
              <a:lnSpc>
                <a:spcPct val="90000"/>
              </a:lnSpc>
              <a:spcBef>
                <a:spcPts val="500"/>
              </a:spcBef>
              <a:spcAft>
                <a:spcPts val="0"/>
              </a:spcAft>
              <a:buClr>
                <a:schemeClr val="dk2"/>
              </a:buClr>
              <a:buSzPts val="1000"/>
              <a:buFont typeface="Courier New"/>
              <a:buChar char="○"/>
              <a:defRPr sz="1000" i="0" u="none" strike="noStrike" cap="none">
                <a:solidFill>
                  <a:schemeClr val="dk2"/>
                </a:solidFill>
                <a:latin typeface="Arial"/>
                <a:ea typeface="Arial"/>
                <a:cs typeface="Arial"/>
                <a:sym typeface="Arial"/>
              </a:defRPr>
            </a:lvl8pPr>
            <a:lvl9pPr marL="4114800" marR="0" lvl="8" indent="-285750" algn="l">
              <a:lnSpc>
                <a:spcPct val="90000"/>
              </a:lnSpc>
              <a:spcBef>
                <a:spcPts val="500"/>
              </a:spcBef>
              <a:spcAft>
                <a:spcPts val="0"/>
              </a:spcAft>
              <a:buClr>
                <a:schemeClr val="dk2"/>
              </a:buClr>
              <a:buSzPts val="900"/>
              <a:buFont typeface="Noto Sans Symbols"/>
              <a:buChar char="■"/>
              <a:defRPr sz="900" i="0" u="none" strike="noStrike" cap="none">
                <a:solidFill>
                  <a:schemeClr val="dk2"/>
                </a:solidFill>
                <a:latin typeface="Arial"/>
                <a:ea typeface="Arial"/>
                <a:cs typeface="Arial"/>
                <a:sym typeface="Arial"/>
              </a:defRPr>
            </a:lvl9pPr>
          </a:lstStyle>
          <a:p>
            <a:endParaRPr/>
          </a:p>
        </p:txBody>
      </p:sp>
      <p:sp>
        <p:nvSpPr>
          <p:cNvPr id="39" name="Google Shape;39;p7"/>
          <p:cNvSpPr txBox="1">
            <a:spLocks noGrp="1"/>
          </p:cNvSpPr>
          <p:nvPr>
            <p:ph type="sldNum" idx="12"/>
          </p:nvPr>
        </p:nvSpPr>
        <p:spPr>
          <a:xfrm>
            <a:off x="8556775" y="4749863"/>
            <a:ext cx="4803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1467">
          <p15:clr>
            <a:srgbClr val="FA7B17"/>
          </p15:clr>
        </p15:guide>
        <p15:guide id="2" pos="1776">
          <p15:clr>
            <a:srgbClr val="FA7B17"/>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8"/>
          <p:cNvSpPr/>
          <p:nvPr/>
        </p:nvSpPr>
        <p:spPr>
          <a:xfrm>
            <a:off x="-10200" y="3800"/>
            <a:ext cx="26082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2;p8"/>
          <p:cNvSpPr txBox="1">
            <a:spLocks noGrp="1"/>
          </p:cNvSpPr>
          <p:nvPr>
            <p:ph type="title"/>
          </p:nvPr>
        </p:nvSpPr>
        <p:spPr>
          <a:xfrm>
            <a:off x="256200" y="384650"/>
            <a:ext cx="2075400" cy="43818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43" name="Google Shape;43;p8"/>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2880">
          <p15:clr>
            <a:srgbClr val="FBAE40"/>
          </p15:clr>
        </p15:guide>
        <p15:guide id="2" pos="1632">
          <p15:clr>
            <a:srgbClr val="FBAE40"/>
          </p15:clr>
        </p15:guide>
        <p15:guide id="3" pos="1469">
          <p15:clr>
            <a:srgbClr val="FA7B17"/>
          </p15:clr>
        </p15:guide>
        <p15:guide id="4" pos="1774">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op Title">
  <p:cSld name="BLANK_4">
    <p:spTree>
      <p:nvGrpSpPr>
        <p:cNvPr id="1" name="Shape 44"/>
        <p:cNvGrpSpPr/>
        <p:nvPr/>
      </p:nvGrpSpPr>
      <p:grpSpPr>
        <a:xfrm>
          <a:off x="0" y="0"/>
          <a:ext cx="0" cy="0"/>
          <a:chOff x="0" y="0"/>
          <a:chExt cx="0" cy="0"/>
        </a:xfrm>
      </p:grpSpPr>
      <p:sp>
        <p:nvSpPr>
          <p:cNvPr id="45" name="Google Shape;45;p9"/>
          <p:cNvSpPr/>
          <p:nvPr/>
        </p:nvSpPr>
        <p:spPr>
          <a:xfrm>
            <a:off x="0" y="-25725"/>
            <a:ext cx="9144000" cy="12846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 name="Google Shape;46;p9"/>
          <p:cNvSpPr txBox="1">
            <a:spLocks noGrp="1"/>
          </p:cNvSpPr>
          <p:nvPr>
            <p:ph type="title"/>
          </p:nvPr>
        </p:nvSpPr>
        <p:spPr>
          <a:xfrm>
            <a:off x="155400" y="150069"/>
            <a:ext cx="8833200" cy="9330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7" name="Google Shape;47;p9"/>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2 columns with intro text">
  <p:cSld name="TITLE_AND_BODY_1_2">
    <p:spTree>
      <p:nvGrpSpPr>
        <p:cNvPr id="1" name="Shape 48"/>
        <p:cNvGrpSpPr/>
        <p:nvPr/>
      </p:nvGrpSpPr>
      <p:grpSpPr>
        <a:xfrm>
          <a:off x="0" y="0"/>
          <a:ext cx="0" cy="0"/>
          <a:chOff x="0" y="0"/>
          <a:chExt cx="0" cy="0"/>
        </a:xfrm>
      </p:grpSpPr>
      <p:sp>
        <p:nvSpPr>
          <p:cNvPr id="49" name="Google Shape;49;p10"/>
          <p:cNvSpPr/>
          <p:nvPr/>
        </p:nvSpPr>
        <p:spPr>
          <a:xfrm>
            <a:off x="-2150" y="0"/>
            <a:ext cx="25929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 name="Google Shape;50;p10"/>
          <p:cNvSpPr txBox="1">
            <a:spLocks noGrp="1"/>
          </p:cNvSpPr>
          <p:nvPr>
            <p:ph type="title"/>
          </p:nvPr>
        </p:nvSpPr>
        <p:spPr>
          <a:xfrm>
            <a:off x="218209" y="384048"/>
            <a:ext cx="2182200" cy="43755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1" name="Google Shape;51;p10"/>
          <p:cNvSpPr txBox="1">
            <a:spLocks noGrp="1"/>
          </p:cNvSpPr>
          <p:nvPr>
            <p:ph type="body" idx="1"/>
          </p:nvPr>
        </p:nvSpPr>
        <p:spPr>
          <a:xfrm>
            <a:off x="2816350" y="373750"/>
            <a:ext cx="6099000" cy="1207800"/>
          </a:xfrm>
          <a:prstGeom prst="rect">
            <a:avLst/>
          </a:prstGeom>
          <a:noFill/>
          <a:ln>
            <a:noFill/>
          </a:ln>
        </p:spPr>
        <p:txBody>
          <a:bodyPr spcFirstLastPara="1" wrap="square" lIns="91425" tIns="91425" rIns="91425" bIns="91425" anchor="t" anchorCtr="0">
            <a:noAutofit/>
          </a:bodyPr>
          <a:lstStyle>
            <a:lvl1pPr marL="457200" marR="0" lvl="0" indent="-330200" algn="l">
              <a:lnSpc>
                <a:spcPct val="115000"/>
              </a:lnSpc>
              <a:spcBef>
                <a:spcPts val="600"/>
              </a:spcBef>
              <a:spcAft>
                <a:spcPts val="0"/>
              </a:spcAft>
              <a:buClr>
                <a:schemeClr val="dk2"/>
              </a:buClr>
              <a:buSzPts val="1600"/>
              <a:buChar char="●"/>
              <a:defRPr sz="1800" i="1" u="none" strike="noStrike" cap="none">
                <a:solidFill>
                  <a:schemeClr val="dk2"/>
                </a:solidFill>
              </a:defRPr>
            </a:lvl1pPr>
            <a:lvl2pPr marL="914400" marR="0" lvl="1" indent="-330200" algn="l">
              <a:lnSpc>
                <a:spcPct val="115000"/>
              </a:lnSpc>
              <a:spcBef>
                <a:spcPts val="0"/>
              </a:spcBef>
              <a:spcAft>
                <a:spcPts val="0"/>
              </a:spcAft>
              <a:buClr>
                <a:schemeClr val="dk2"/>
              </a:buClr>
              <a:buSzPts val="1600"/>
              <a:buChar char="○"/>
              <a:defRPr sz="1700" i="1" u="none" strike="noStrike" cap="none">
                <a:solidFill>
                  <a:schemeClr val="dk2"/>
                </a:solidFill>
              </a:defRPr>
            </a:lvl2pPr>
            <a:lvl3pPr marL="1371600" marR="0" lvl="2" indent="-330200" algn="l">
              <a:lnSpc>
                <a:spcPct val="115000"/>
              </a:lnSpc>
              <a:spcBef>
                <a:spcPts val="0"/>
              </a:spcBef>
              <a:spcAft>
                <a:spcPts val="0"/>
              </a:spcAft>
              <a:buClr>
                <a:schemeClr val="dk2"/>
              </a:buClr>
              <a:buSzPts val="1600"/>
              <a:buChar char="■"/>
              <a:defRPr sz="1500" i="1" u="none" strike="noStrike" cap="none">
                <a:solidFill>
                  <a:schemeClr val="dk2"/>
                </a:solidFill>
              </a:defRPr>
            </a:lvl3pPr>
            <a:lvl4pPr marL="1828800" marR="0" lvl="3" indent="-330200" algn="l">
              <a:lnSpc>
                <a:spcPct val="115000"/>
              </a:lnSpc>
              <a:spcBef>
                <a:spcPts val="0"/>
              </a:spcBef>
              <a:spcAft>
                <a:spcPts val="0"/>
              </a:spcAft>
              <a:buClr>
                <a:schemeClr val="dk2"/>
              </a:buClr>
              <a:buSzPts val="1600"/>
              <a:buChar char="●"/>
              <a:defRPr sz="1400" i="1" u="none" strike="noStrike" cap="none">
                <a:solidFill>
                  <a:schemeClr val="dk2"/>
                </a:solidFill>
              </a:defRPr>
            </a:lvl4pPr>
            <a:lvl5pPr marL="2286000" marR="0" lvl="4" indent="-330200" algn="l">
              <a:lnSpc>
                <a:spcPct val="115000"/>
              </a:lnSpc>
              <a:spcBef>
                <a:spcPts val="0"/>
              </a:spcBef>
              <a:spcAft>
                <a:spcPts val="0"/>
              </a:spcAft>
              <a:buClr>
                <a:schemeClr val="dk2"/>
              </a:buClr>
              <a:buSzPts val="1600"/>
              <a:buChar char="○"/>
              <a:defRPr sz="1200" i="1" u="none" strike="noStrike" cap="none">
                <a:solidFill>
                  <a:schemeClr val="dk2"/>
                </a:solidFill>
              </a:defRPr>
            </a:lvl5pPr>
            <a:lvl6pPr marL="2743200" marR="0" lvl="5" indent="-330200" algn="l">
              <a:lnSpc>
                <a:spcPct val="115000"/>
              </a:lnSpc>
              <a:spcBef>
                <a:spcPts val="0"/>
              </a:spcBef>
              <a:spcAft>
                <a:spcPts val="0"/>
              </a:spcAft>
              <a:buClr>
                <a:schemeClr val="dk2"/>
              </a:buClr>
              <a:buSzPts val="1600"/>
              <a:buChar char="■"/>
              <a:defRPr sz="1600" i="1" u="none" strike="noStrike" cap="none">
                <a:solidFill>
                  <a:schemeClr val="dk2"/>
                </a:solidFill>
              </a:defRPr>
            </a:lvl6pPr>
            <a:lvl7pPr marL="3200400" marR="0" lvl="6" indent="-330200" algn="l">
              <a:lnSpc>
                <a:spcPct val="115000"/>
              </a:lnSpc>
              <a:spcBef>
                <a:spcPts val="0"/>
              </a:spcBef>
              <a:spcAft>
                <a:spcPts val="0"/>
              </a:spcAft>
              <a:buClr>
                <a:schemeClr val="dk2"/>
              </a:buClr>
              <a:buSzPts val="1600"/>
              <a:buChar char="●"/>
              <a:defRPr sz="1600" i="1" u="none" strike="noStrike" cap="none">
                <a:solidFill>
                  <a:schemeClr val="dk2"/>
                </a:solidFill>
              </a:defRPr>
            </a:lvl7pPr>
            <a:lvl8pPr marL="3657600" marR="0" lvl="7" indent="-330200" algn="l">
              <a:lnSpc>
                <a:spcPct val="115000"/>
              </a:lnSpc>
              <a:spcBef>
                <a:spcPts val="0"/>
              </a:spcBef>
              <a:spcAft>
                <a:spcPts val="0"/>
              </a:spcAft>
              <a:buClr>
                <a:schemeClr val="dk2"/>
              </a:buClr>
              <a:buSzPts val="1600"/>
              <a:buChar char="○"/>
              <a:defRPr sz="1600" i="1" u="none" strike="noStrike" cap="none">
                <a:solidFill>
                  <a:schemeClr val="dk2"/>
                </a:solidFill>
              </a:defRPr>
            </a:lvl8pPr>
            <a:lvl9pPr marL="4114800" marR="0" lvl="8" indent="-330200" algn="l">
              <a:lnSpc>
                <a:spcPct val="115000"/>
              </a:lnSpc>
              <a:spcBef>
                <a:spcPts val="0"/>
              </a:spcBef>
              <a:spcAft>
                <a:spcPts val="0"/>
              </a:spcAft>
              <a:buClr>
                <a:schemeClr val="dk2"/>
              </a:buClr>
              <a:buSzPts val="1600"/>
              <a:buChar char="■"/>
              <a:defRPr sz="1600" i="1" u="none" strike="noStrike" cap="none">
                <a:solidFill>
                  <a:schemeClr val="dk2"/>
                </a:solidFill>
              </a:defRPr>
            </a:lvl9pPr>
          </a:lstStyle>
          <a:p>
            <a:endParaRPr/>
          </a:p>
        </p:txBody>
      </p:sp>
      <p:sp>
        <p:nvSpPr>
          <p:cNvPr id="52" name="Google Shape;52;p10"/>
          <p:cNvSpPr txBox="1">
            <a:spLocks noGrp="1"/>
          </p:cNvSpPr>
          <p:nvPr>
            <p:ph type="body" idx="2"/>
          </p:nvPr>
        </p:nvSpPr>
        <p:spPr>
          <a:xfrm>
            <a:off x="2816350" y="1783300"/>
            <a:ext cx="3023700" cy="2986500"/>
          </a:xfrm>
          <a:prstGeom prst="rect">
            <a:avLst/>
          </a:prstGeom>
          <a:noFill/>
          <a:ln>
            <a:noFill/>
          </a:ln>
        </p:spPr>
        <p:txBody>
          <a:bodyPr spcFirstLastPara="1" wrap="square" lIns="91425" tIns="91425" rIns="91425" bIns="91425" anchor="t" anchorCtr="0">
            <a:noAutofit/>
          </a:bodyPr>
          <a:lstStyle>
            <a:lvl1pPr marL="457200" marR="0" lvl="0" indent="-298450" algn="l">
              <a:lnSpc>
                <a:spcPct val="100000"/>
              </a:lnSpc>
              <a:spcBef>
                <a:spcPts val="600"/>
              </a:spcBef>
              <a:spcAft>
                <a:spcPts val="0"/>
              </a:spcAft>
              <a:buClr>
                <a:schemeClr val="dk2"/>
              </a:buClr>
              <a:buSzPts val="1100"/>
              <a:buChar char="●"/>
              <a:defRPr sz="1700" i="0" u="none" strike="noStrike" cap="none">
                <a:solidFill>
                  <a:schemeClr val="dk2"/>
                </a:solidFill>
              </a:defRPr>
            </a:lvl1pPr>
            <a:lvl2pPr marL="914400" marR="0" lvl="1" indent="-298450" algn="l">
              <a:lnSpc>
                <a:spcPct val="100000"/>
              </a:lnSpc>
              <a:spcBef>
                <a:spcPts val="300"/>
              </a:spcBef>
              <a:spcAft>
                <a:spcPts val="0"/>
              </a:spcAft>
              <a:buClr>
                <a:schemeClr val="dk2"/>
              </a:buClr>
              <a:buSzPts val="1100"/>
              <a:buChar char="○"/>
              <a:defRPr sz="1500" i="0" u="none" strike="noStrike" cap="none">
                <a:solidFill>
                  <a:schemeClr val="dk2"/>
                </a:solidFill>
              </a:defRPr>
            </a:lvl2pPr>
            <a:lvl3pPr marL="1371600" marR="0" lvl="2" indent="-298450" algn="l">
              <a:lnSpc>
                <a:spcPct val="100000"/>
              </a:lnSpc>
              <a:spcBef>
                <a:spcPts val="300"/>
              </a:spcBef>
              <a:spcAft>
                <a:spcPts val="0"/>
              </a:spcAft>
              <a:buClr>
                <a:schemeClr val="dk2"/>
              </a:buClr>
              <a:buSzPts val="1100"/>
              <a:buChar char="■"/>
              <a:defRPr sz="1400" i="0" u="none" strike="noStrike" cap="none">
                <a:solidFill>
                  <a:schemeClr val="dk2"/>
                </a:solidFill>
              </a:defRPr>
            </a:lvl3pPr>
            <a:lvl4pPr marL="1828800" marR="0" lvl="3" indent="-298450" algn="l">
              <a:lnSpc>
                <a:spcPct val="100000"/>
              </a:lnSpc>
              <a:spcBef>
                <a:spcPts val="300"/>
              </a:spcBef>
              <a:spcAft>
                <a:spcPts val="0"/>
              </a:spcAft>
              <a:buClr>
                <a:schemeClr val="dk2"/>
              </a:buClr>
              <a:buSzPts val="1100"/>
              <a:buChar char="●"/>
              <a:defRPr sz="1200" i="0" u="none" strike="noStrike" cap="none">
                <a:solidFill>
                  <a:schemeClr val="dk2"/>
                </a:solidFill>
              </a:defRPr>
            </a:lvl4pPr>
            <a:lvl5pPr marL="2286000" marR="0" lvl="4" indent="-298450" algn="l">
              <a:lnSpc>
                <a:spcPct val="100000"/>
              </a:lnSpc>
              <a:spcBef>
                <a:spcPts val="300"/>
              </a:spcBef>
              <a:spcAft>
                <a:spcPts val="0"/>
              </a:spcAft>
              <a:buClr>
                <a:schemeClr val="dk2"/>
              </a:buClr>
              <a:buSzPts val="1100"/>
              <a:buChar char="○"/>
              <a:defRPr sz="1100" i="0" u="none" strike="noStrike" cap="none">
                <a:solidFill>
                  <a:schemeClr val="dk2"/>
                </a:solidFill>
              </a:defRPr>
            </a:lvl5pPr>
            <a:lvl6pPr marL="2743200" marR="0" lvl="5" indent="-298450" algn="l">
              <a:lnSpc>
                <a:spcPct val="115000"/>
              </a:lnSpc>
              <a:spcBef>
                <a:spcPts val="0"/>
              </a:spcBef>
              <a:spcAft>
                <a:spcPts val="0"/>
              </a:spcAft>
              <a:buClr>
                <a:schemeClr val="dk2"/>
              </a:buClr>
              <a:buSzPts val="1100"/>
              <a:buChar char="■"/>
              <a:defRPr sz="1100" i="0" u="none" strike="noStrike" cap="none">
                <a:solidFill>
                  <a:schemeClr val="dk2"/>
                </a:solidFill>
              </a:defRPr>
            </a:lvl6pPr>
            <a:lvl7pPr marL="3200400" marR="0" lvl="6" indent="-298450" algn="l">
              <a:lnSpc>
                <a:spcPct val="115000"/>
              </a:lnSpc>
              <a:spcBef>
                <a:spcPts val="0"/>
              </a:spcBef>
              <a:spcAft>
                <a:spcPts val="0"/>
              </a:spcAft>
              <a:buClr>
                <a:schemeClr val="dk2"/>
              </a:buClr>
              <a:buSzPts val="1100"/>
              <a:buChar char="●"/>
              <a:defRPr sz="1100" i="0" u="none" strike="noStrike" cap="none">
                <a:solidFill>
                  <a:schemeClr val="dk2"/>
                </a:solidFill>
              </a:defRPr>
            </a:lvl7pPr>
            <a:lvl8pPr marL="3657600" marR="0" lvl="7" indent="-298450" algn="l">
              <a:lnSpc>
                <a:spcPct val="115000"/>
              </a:lnSpc>
              <a:spcBef>
                <a:spcPts val="0"/>
              </a:spcBef>
              <a:spcAft>
                <a:spcPts val="0"/>
              </a:spcAft>
              <a:buClr>
                <a:schemeClr val="dk2"/>
              </a:buClr>
              <a:buSzPts val="1100"/>
              <a:buChar char="○"/>
              <a:defRPr sz="1100" i="0" u="none" strike="noStrike" cap="none">
                <a:solidFill>
                  <a:schemeClr val="dk2"/>
                </a:solidFill>
              </a:defRPr>
            </a:lvl8pPr>
            <a:lvl9pPr marL="4114800" marR="0" lvl="8" indent="-298450" algn="l">
              <a:lnSpc>
                <a:spcPct val="115000"/>
              </a:lnSpc>
              <a:spcBef>
                <a:spcPts val="0"/>
              </a:spcBef>
              <a:spcAft>
                <a:spcPts val="0"/>
              </a:spcAft>
              <a:buClr>
                <a:schemeClr val="dk2"/>
              </a:buClr>
              <a:buSzPts val="1100"/>
              <a:buChar char="■"/>
              <a:defRPr sz="1100" i="0" u="none" strike="noStrike" cap="none">
                <a:solidFill>
                  <a:schemeClr val="dk2"/>
                </a:solidFill>
              </a:defRPr>
            </a:lvl9pPr>
          </a:lstStyle>
          <a:p>
            <a:endParaRPr/>
          </a:p>
        </p:txBody>
      </p:sp>
      <p:sp>
        <p:nvSpPr>
          <p:cNvPr id="53" name="Google Shape;53;p10"/>
          <p:cNvSpPr txBox="1">
            <a:spLocks noGrp="1"/>
          </p:cNvSpPr>
          <p:nvPr>
            <p:ph type="body" idx="3"/>
          </p:nvPr>
        </p:nvSpPr>
        <p:spPr>
          <a:xfrm>
            <a:off x="5873461" y="1783300"/>
            <a:ext cx="3023700" cy="2986500"/>
          </a:xfrm>
          <a:prstGeom prst="rect">
            <a:avLst/>
          </a:prstGeom>
          <a:noFill/>
          <a:ln>
            <a:noFill/>
          </a:ln>
        </p:spPr>
        <p:txBody>
          <a:bodyPr spcFirstLastPara="1" wrap="square" lIns="91425" tIns="91425" rIns="91425" bIns="91425" anchor="t" anchorCtr="0">
            <a:noAutofit/>
          </a:bodyPr>
          <a:lstStyle>
            <a:lvl1pPr marL="457200" marR="0" lvl="0" indent="-298450" algn="l">
              <a:lnSpc>
                <a:spcPct val="100000"/>
              </a:lnSpc>
              <a:spcBef>
                <a:spcPts val="600"/>
              </a:spcBef>
              <a:spcAft>
                <a:spcPts val="0"/>
              </a:spcAft>
              <a:buClr>
                <a:schemeClr val="dk2"/>
              </a:buClr>
              <a:buSzPts val="1100"/>
              <a:buChar char="●"/>
              <a:defRPr sz="1700" i="0" u="none" strike="noStrike" cap="none">
                <a:solidFill>
                  <a:schemeClr val="dk2"/>
                </a:solidFill>
              </a:defRPr>
            </a:lvl1pPr>
            <a:lvl2pPr marL="914400" marR="0" lvl="1" indent="-298450" algn="l">
              <a:lnSpc>
                <a:spcPct val="100000"/>
              </a:lnSpc>
              <a:spcBef>
                <a:spcPts val="300"/>
              </a:spcBef>
              <a:spcAft>
                <a:spcPts val="0"/>
              </a:spcAft>
              <a:buClr>
                <a:schemeClr val="dk2"/>
              </a:buClr>
              <a:buSzPts val="1100"/>
              <a:buChar char="○"/>
              <a:defRPr sz="1500" i="0" u="none" strike="noStrike" cap="none">
                <a:solidFill>
                  <a:schemeClr val="dk2"/>
                </a:solidFill>
              </a:defRPr>
            </a:lvl2pPr>
            <a:lvl3pPr marL="1371600" marR="0" lvl="2" indent="-298450" algn="l">
              <a:lnSpc>
                <a:spcPct val="100000"/>
              </a:lnSpc>
              <a:spcBef>
                <a:spcPts val="300"/>
              </a:spcBef>
              <a:spcAft>
                <a:spcPts val="0"/>
              </a:spcAft>
              <a:buClr>
                <a:schemeClr val="dk2"/>
              </a:buClr>
              <a:buSzPts val="1100"/>
              <a:buChar char="■"/>
              <a:defRPr sz="1400" i="0" u="none" strike="noStrike" cap="none">
                <a:solidFill>
                  <a:schemeClr val="dk2"/>
                </a:solidFill>
              </a:defRPr>
            </a:lvl3pPr>
            <a:lvl4pPr marL="1828800" marR="0" lvl="3" indent="-298450" algn="l">
              <a:lnSpc>
                <a:spcPct val="100000"/>
              </a:lnSpc>
              <a:spcBef>
                <a:spcPts val="300"/>
              </a:spcBef>
              <a:spcAft>
                <a:spcPts val="0"/>
              </a:spcAft>
              <a:buClr>
                <a:schemeClr val="dk2"/>
              </a:buClr>
              <a:buSzPts val="1100"/>
              <a:buChar char="●"/>
              <a:defRPr sz="1200" i="0" u="none" strike="noStrike" cap="none">
                <a:solidFill>
                  <a:schemeClr val="dk2"/>
                </a:solidFill>
              </a:defRPr>
            </a:lvl4pPr>
            <a:lvl5pPr marL="2286000" marR="0" lvl="4" indent="-298450" algn="l">
              <a:lnSpc>
                <a:spcPct val="100000"/>
              </a:lnSpc>
              <a:spcBef>
                <a:spcPts val="300"/>
              </a:spcBef>
              <a:spcAft>
                <a:spcPts val="0"/>
              </a:spcAft>
              <a:buClr>
                <a:schemeClr val="dk2"/>
              </a:buClr>
              <a:buSzPts val="1100"/>
              <a:buChar char="○"/>
              <a:defRPr sz="1100" i="0" u="none" strike="noStrike" cap="none">
                <a:solidFill>
                  <a:schemeClr val="dk2"/>
                </a:solidFill>
              </a:defRPr>
            </a:lvl5pPr>
            <a:lvl6pPr marL="2743200" marR="0" lvl="5" indent="-298450" algn="l">
              <a:lnSpc>
                <a:spcPct val="115000"/>
              </a:lnSpc>
              <a:spcBef>
                <a:spcPts val="0"/>
              </a:spcBef>
              <a:spcAft>
                <a:spcPts val="0"/>
              </a:spcAft>
              <a:buClr>
                <a:schemeClr val="dk2"/>
              </a:buClr>
              <a:buSzPts val="1100"/>
              <a:buChar char="■"/>
              <a:defRPr sz="1100" i="0" u="none" strike="noStrike" cap="none">
                <a:solidFill>
                  <a:schemeClr val="dk2"/>
                </a:solidFill>
              </a:defRPr>
            </a:lvl6pPr>
            <a:lvl7pPr marL="3200400" marR="0" lvl="6" indent="-298450" algn="l">
              <a:lnSpc>
                <a:spcPct val="115000"/>
              </a:lnSpc>
              <a:spcBef>
                <a:spcPts val="0"/>
              </a:spcBef>
              <a:spcAft>
                <a:spcPts val="0"/>
              </a:spcAft>
              <a:buClr>
                <a:schemeClr val="dk2"/>
              </a:buClr>
              <a:buSzPts val="1100"/>
              <a:buChar char="●"/>
              <a:defRPr sz="1100" i="0" u="none" strike="noStrike" cap="none">
                <a:solidFill>
                  <a:schemeClr val="dk2"/>
                </a:solidFill>
              </a:defRPr>
            </a:lvl7pPr>
            <a:lvl8pPr marL="3657600" marR="0" lvl="7" indent="-298450" algn="l">
              <a:lnSpc>
                <a:spcPct val="115000"/>
              </a:lnSpc>
              <a:spcBef>
                <a:spcPts val="0"/>
              </a:spcBef>
              <a:spcAft>
                <a:spcPts val="0"/>
              </a:spcAft>
              <a:buClr>
                <a:schemeClr val="dk2"/>
              </a:buClr>
              <a:buSzPts val="1100"/>
              <a:buChar char="○"/>
              <a:defRPr sz="1100" i="0" u="none" strike="noStrike" cap="none">
                <a:solidFill>
                  <a:schemeClr val="dk2"/>
                </a:solidFill>
              </a:defRPr>
            </a:lvl8pPr>
            <a:lvl9pPr marL="4114800" marR="0" lvl="8" indent="-298450" algn="l">
              <a:lnSpc>
                <a:spcPct val="115000"/>
              </a:lnSpc>
              <a:spcBef>
                <a:spcPts val="0"/>
              </a:spcBef>
              <a:spcAft>
                <a:spcPts val="0"/>
              </a:spcAft>
              <a:buClr>
                <a:schemeClr val="dk2"/>
              </a:buClr>
              <a:buSzPts val="1100"/>
              <a:buChar char="■"/>
              <a:defRPr sz="1100" i="0" u="none" strike="noStrike" cap="none">
                <a:solidFill>
                  <a:schemeClr val="dk2"/>
                </a:solidFill>
              </a:defRPr>
            </a:lvl9pPr>
          </a:lstStyle>
          <a:p>
            <a:endParaRPr/>
          </a:p>
        </p:txBody>
      </p:sp>
      <p:sp>
        <p:nvSpPr>
          <p:cNvPr id="54" name="Google Shape;54;p10"/>
          <p:cNvSpPr txBox="1">
            <a:spLocks noGrp="1"/>
          </p:cNvSpPr>
          <p:nvPr>
            <p:ph type="sldNum" idx="12"/>
          </p:nvPr>
        </p:nvSpPr>
        <p:spPr>
          <a:xfrm>
            <a:off x="8556785" y="4769739"/>
            <a:ext cx="548700" cy="3735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556785" y="4769657"/>
            <a:ext cx="548700" cy="373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 name="Google Shape;7;p1"/>
          <p:cNvSpPr txBox="1">
            <a:spLocks noGrp="1"/>
          </p:cNvSpPr>
          <p:nvPr>
            <p:ph type="title"/>
          </p:nvPr>
        </p:nvSpPr>
        <p:spPr>
          <a:xfrm>
            <a:off x="235805" y="383940"/>
            <a:ext cx="2182200" cy="4375500"/>
          </a:xfrm>
          <a:prstGeom prst="rect">
            <a:avLst/>
          </a:prstGeom>
          <a:noFill/>
          <a:ln>
            <a:noFill/>
          </a:ln>
        </p:spPr>
        <p:txBody>
          <a:bodyPr spcFirstLastPara="1" wrap="square" lIns="68575" tIns="34275" rIns="68575" bIns="34275" anchor="t" anchorCtr="0">
            <a:normAutofit/>
          </a:bodyPr>
          <a:lstStyle>
            <a:lvl1pPr marR="0" lvl="0" algn="l" rtl="0">
              <a:lnSpc>
                <a:spcPct val="100000"/>
              </a:lnSpc>
              <a:spcBef>
                <a:spcPts val="500"/>
              </a:spcBef>
              <a:spcAft>
                <a:spcPts val="0"/>
              </a:spcAft>
              <a:buClr>
                <a:srgbClr val="000000"/>
              </a:buClr>
              <a:buSzPts val="1100"/>
              <a:buFont typeface="Arial"/>
              <a:buNone/>
              <a:defRPr sz="2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8" name="Google Shape;8;p1"/>
          <p:cNvSpPr txBox="1">
            <a:spLocks noGrp="1"/>
          </p:cNvSpPr>
          <p:nvPr>
            <p:ph type="body" idx="1"/>
          </p:nvPr>
        </p:nvSpPr>
        <p:spPr>
          <a:xfrm>
            <a:off x="2831056" y="384047"/>
            <a:ext cx="6084300" cy="4375500"/>
          </a:xfrm>
          <a:prstGeom prst="rect">
            <a:avLst/>
          </a:prstGeom>
          <a:noFill/>
          <a:ln>
            <a:noFill/>
          </a:ln>
        </p:spPr>
        <p:txBody>
          <a:bodyPr spcFirstLastPara="1" wrap="square" lIns="68575" tIns="34275" rIns="68575" bIns="34275" anchor="t" anchorCtr="0">
            <a:normAutofit/>
          </a:bodyPr>
          <a:lstStyle>
            <a:lvl1pPr marL="457200" marR="0" lvl="0" indent="-342900" algn="l" rtl="0">
              <a:lnSpc>
                <a:spcPct val="90000"/>
              </a:lnSpc>
              <a:spcBef>
                <a:spcPts val="50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04800" algn="l" rtl="0">
              <a:lnSpc>
                <a:spcPct val="90000"/>
              </a:lnSpc>
              <a:spcBef>
                <a:spcPts val="500"/>
              </a:spcBef>
              <a:spcAft>
                <a:spcPts val="0"/>
              </a:spcAft>
              <a:buClr>
                <a:schemeClr val="dk2"/>
              </a:buClr>
              <a:buSzPts val="1200"/>
              <a:buFont typeface="Courier New"/>
              <a:buChar char="o"/>
              <a:defRPr sz="1600" b="0" i="0" u="none" strike="noStrike" cap="none">
                <a:solidFill>
                  <a:schemeClr val="dk2"/>
                </a:solidFill>
                <a:latin typeface="Arial"/>
                <a:ea typeface="Arial"/>
                <a:cs typeface="Arial"/>
                <a:sym typeface="Arial"/>
              </a:defRPr>
            </a:lvl2pPr>
            <a:lvl3pPr marL="1371600" marR="0" lvl="2" indent="-317500" algn="l" rtl="0">
              <a:lnSpc>
                <a:spcPct val="90000"/>
              </a:lnSpc>
              <a:spcBef>
                <a:spcPts val="500"/>
              </a:spcBef>
              <a:spcAft>
                <a:spcPts val="0"/>
              </a:spcAft>
              <a:buClr>
                <a:schemeClr val="dk2"/>
              </a:buClr>
              <a:buSzPts val="1400"/>
              <a:buFont typeface="Noto Sans Symbols"/>
              <a:buChar char="▪"/>
              <a:defRPr b="0" i="0" u="none" strike="noStrike" cap="none">
                <a:solidFill>
                  <a:schemeClr val="dk2"/>
                </a:solidFill>
                <a:latin typeface="Arial"/>
                <a:ea typeface="Arial"/>
                <a:cs typeface="Arial"/>
                <a:sym typeface="Arial"/>
              </a:defRPr>
            </a:lvl3pPr>
            <a:lvl4pPr marL="1828800" marR="0" lvl="3" indent="-304800" algn="l" rtl="0">
              <a:lnSpc>
                <a:spcPct val="90000"/>
              </a:lnSpc>
              <a:spcBef>
                <a:spcPts val="5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279400" algn="l" rtl="0">
              <a:lnSpc>
                <a:spcPct val="90000"/>
              </a:lnSpc>
              <a:spcBef>
                <a:spcPts val="500"/>
              </a:spcBef>
              <a:spcAft>
                <a:spcPts val="0"/>
              </a:spcAft>
              <a:buClr>
                <a:schemeClr val="dk2"/>
              </a:buClr>
              <a:buSzPts val="800"/>
              <a:buFont typeface="Courier New"/>
              <a:buChar char="o"/>
              <a:defRPr sz="1100" b="0" i="0" u="none" strike="noStrike" cap="none">
                <a:solidFill>
                  <a:schemeClr val="dk2"/>
                </a:solidFill>
                <a:latin typeface="Arial"/>
                <a:ea typeface="Arial"/>
                <a:cs typeface="Arial"/>
                <a:sym typeface="Arial"/>
              </a:defRPr>
            </a:lvl5pPr>
            <a:lvl6pPr marL="2743200" marR="0" lvl="5"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6pPr>
            <a:lvl7pPr marL="3200400" marR="0" lvl="6"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7pPr>
            <a:lvl8pPr marL="3657600" marR="0" lvl="7"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8pPr>
            <a:lvl9pPr marL="4114800" marR="0" lvl="8"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Lst>
  <p:transition>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chemeClr val="accent5"/>
          </p15:clr>
        </p15:guide>
        <p15:guide id="2" orient="horz" pos="1620">
          <p15:clr>
            <a:schemeClr val="accent5"/>
          </p15:clr>
        </p15:guide>
        <p15:guide id="3" orient="horz" pos="238">
          <p15:clr>
            <a:schemeClr val="accent5"/>
          </p15:clr>
        </p15:guide>
        <p15:guide id="4" orient="horz" pos="2998">
          <p15:clr>
            <a:schemeClr val="accent5"/>
          </p15:clr>
        </p15:guide>
        <p15:guide id="5" pos="144">
          <p15:clr>
            <a:schemeClr val="accent5"/>
          </p15:clr>
        </p15:guide>
        <p15:guide id="6" pos="5616">
          <p15:clr>
            <a:schemeClr val="accent5"/>
          </p15:clr>
        </p15:guide>
        <p15:guide id="7" pos="1632">
          <p15:clr>
            <a:schemeClr val="accent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educateiowa.gov/documents/accreditation-and-program-approvals/2021/07/2021-legislative-session-equity-inclusion-and"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educateiowa.gov/pk-12/parent-guardian-and-community-concerns"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educateiowa.gov/pk-12/parent-guardian-and-community-concerns"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educateiowa.gov/pk-12/accreditation-program-approval/school-improvement" TargetMode="External"/><Relationship Id="rId2" Type="http://schemas.openxmlformats.org/officeDocument/2006/relationships/notesSlide" Target="../notesSlides/notesSlide17.xml"/><Relationship Id="rId1" Type="http://schemas.openxmlformats.org/officeDocument/2006/relationships/slideLayout" Target="../slideLayouts/slideLayout11.xml"/><Relationship Id="rId4" Type="http://schemas.openxmlformats.org/officeDocument/2006/relationships/hyperlink" Target="https://educateiowa.gov/pk-12/accreditation-program-approval/equity-education"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educateiowa.gov/pk-12/accreditation-program-approval/equity-education" TargetMode="External"/><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legis.iowa.gov/docs/code/2021/280.22.pdf"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eiowa.gov/documents/accreditation-and-program-approvals/2021/07/2021-legislative-session-equity-inclusion-and"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educateiowa.gov/documents/accreditation-and-program-approvals/2021/07/2021-legislative-session-equity-inclusion-and"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4"/>
          <p:cNvSpPr txBox="1">
            <a:spLocks noGrp="1"/>
          </p:cNvSpPr>
          <p:nvPr>
            <p:ph type="title"/>
          </p:nvPr>
        </p:nvSpPr>
        <p:spPr>
          <a:xfrm>
            <a:off x="467600" y="1497705"/>
            <a:ext cx="7107300" cy="18843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a:t>2021 Legislation Webinar Series (1/5): Intellectual Freedom, Diversity Training, and Pledge of Allegiance </a:t>
            </a:r>
            <a:endParaRPr/>
          </a:p>
        </p:txBody>
      </p:sp>
      <p:sp>
        <p:nvSpPr>
          <p:cNvPr id="154" name="Google Shape;154;p24"/>
          <p:cNvSpPr txBox="1">
            <a:spLocks noGrp="1"/>
          </p:cNvSpPr>
          <p:nvPr>
            <p:ph type="subTitle" idx="1"/>
          </p:nvPr>
        </p:nvSpPr>
        <p:spPr>
          <a:xfrm>
            <a:off x="467591" y="3735003"/>
            <a:ext cx="7107300" cy="521400"/>
          </a:xfrm>
          <a:prstGeom prst="rect">
            <a:avLst/>
          </a:prstGeom>
        </p:spPr>
        <p:txBody>
          <a:bodyPr spcFirstLastPara="1" wrap="square" lIns="91425" tIns="91425" rIns="91425" bIns="91425" anchor="b" anchorCtr="0">
            <a:normAutofit/>
          </a:bodyPr>
          <a:lstStyle/>
          <a:p>
            <a:pPr marL="0" lvl="0" indent="0" algn="l" rtl="0">
              <a:spcBef>
                <a:spcPts val="700"/>
              </a:spcBef>
              <a:spcAft>
                <a:spcPts val="0"/>
              </a:spcAft>
              <a:buNone/>
            </a:pPr>
            <a:r>
              <a:rPr lang="en"/>
              <a:t>July 22, 2021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3"/>
          <p:cNvSpPr txBox="1">
            <a:spLocks noGrp="1"/>
          </p:cNvSpPr>
          <p:nvPr>
            <p:ph type="title"/>
          </p:nvPr>
        </p:nvSpPr>
        <p:spPr>
          <a:xfrm>
            <a:off x="228600" y="114675"/>
            <a:ext cx="8686800" cy="1016100"/>
          </a:xfrm>
          <a:prstGeom prst="rect">
            <a:avLst/>
          </a:prstGeom>
        </p:spPr>
        <p:txBody>
          <a:bodyPr spcFirstLastPara="1" wrap="square" lIns="68575" tIns="34275" rIns="68575" bIns="34275" anchor="ctr" anchorCtr="0">
            <a:normAutofit/>
          </a:bodyPr>
          <a:lstStyle/>
          <a:p>
            <a:pPr marL="0" lvl="0" indent="0" algn="ctr" rtl="0">
              <a:spcBef>
                <a:spcPts val="500"/>
              </a:spcBef>
              <a:spcAft>
                <a:spcPts val="0"/>
              </a:spcAft>
              <a:buNone/>
            </a:pPr>
            <a:r>
              <a:rPr lang="en"/>
              <a:t>May school districts continue to offer diversity, equity, and inclusion training to their employees?</a:t>
            </a:r>
            <a:endParaRPr/>
          </a:p>
        </p:txBody>
      </p:sp>
      <p:sp>
        <p:nvSpPr>
          <p:cNvPr id="210" name="Google Shape;210;p33"/>
          <p:cNvSpPr txBox="1">
            <a:spLocks noGrp="1"/>
          </p:cNvSpPr>
          <p:nvPr>
            <p:ph type="body" idx="1"/>
          </p:nvPr>
        </p:nvSpPr>
        <p:spPr>
          <a:xfrm>
            <a:off x="1847250" y="1641075"/>
            <a:ext cx="5449500" cy="3116100"/>
          </a:xfrm>
          <a:prstGeom prst="rect">
            <a:avLst/>
          </a:prstGeom>
        </p:spPr>
        <p:txBody>
          <a:bodyPr spcFirstLastPara="1" wrap="square" lIns="91425" tIns="91425" rIns="91425" bIns="91425" anchor="ctr" anchorCtr="0">
            <a:noAutofit/>
          </a:bodyPr>
          <a:lstStyle/>
          <a:p>
            <a:pPr marL="0" lvl="0" indent="0" algn="ctr" rtl="0">
              <a:spcBef>
                <a:spcPts val="600"/>
              </a:spcBef>
              <a:spcAft>
                <a:spcPts val="0"/>
              </a:spcAft>
              <a:buNone/>
            </a:pPr>
            <a:r>
              <a:rPr lang="en"/>
              <a:t>Yes, subject to the terms of HF 802. </a:t>
            </a:r>
            <a:endParaRPr/>
          </a:p>
          <a:p>
            <a:pPr marL="0" lvl="0" indent="0" algn="ctr" rtl="0">
              <a:spcBef>
                <a:spcPts val="1000"/>
              </a:spcBef>
              <a:spcAft>
                <a:spcPts val="0"/>
              </a:spcAft>
              <a:buNone/>
            </a:pPr>
            <a:r>
              <a:rPr lang="en"/>
              <a:t>HF 802 specifically provides, </a:t>
            </a:r>
            <a:br>
              <a:rPr lang="en"/>
            </a:br>
            <a:r>
              <a:rPr lang="en"/>
              <a:t>“Each school district may continue training that fosters a workplace and learning environment that is respectful of all employees and students” (HF 802 § 3).</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4"/>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Other Questions Addressed in the HF 802 Section of the Guidance</a:t>
            </a:r>
            <a:endParaRPr/>
          </a:p>
        </p:txBody>
      </p:sp>
      <p:sp>
        <p:nvSpPr>
          <p:cNvPr id="216" name="Google Shape;216;p34"/>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457200" lvl="0" indent="-342900" algn="l" rtl="0">
              <a:spcBef>
                <a:spcPts val="500"/>
              </a:spcBef>
              <a:spcAft>
                <a:spcPts val="0"/>
              </a:spcAft>
              <a:buSzPts val="1800"/>
              <a:buChar char="●"/>
            </a:pPr>
            <a:r>
              <a:rPr lang="en"/>
              <a:t>What are the characteristics protected under the Civil Rights Act of 1964?</a:t>
            </a:r>
            <a:endParaRPr/>
          </a:p>
          <a:p>
            <a:pPr marL="457200" lvl="0" indent="-342900" algn="l" rtl="0">
              <a:spcBef>
                <a:spcPts val="500"/>
              </a:spcBef>
              <a:spcAft>
                <a:spcPts val="0"/>
              </a:spcAft>
              <a:buSzPts val="1800"/>
              <a:buChar char="●"/>
            </a:pPr>
            <a:r>
              <a:rPr lang="en"/>
              <a:t>What are characteristics protected by state law?</a:t>
            </a:r>
            <a:endParaRPr/>
          </a:p>
          <a:p>
            <a:pPr marL="457200" lvl="0" indent="-342900" algn="l" rtl="0">
              <a:spcBef>
                <a:spcPts val="500"/>
              </a:spcBef>
              <a:spcAft>
                <a:spcPts val="0"/>
              </a:spcAft>
              <a:buSzPts val="1800"/>
              <a:buChar char="●"/>
            </a:pPr>
            <a:r>
              <a:rPr lang="en"/>
              <a:t>What does “race or sex scapegoating” mean? </a:t>
            </a:r>
            <a:endParaRPr/>
          </a:p>
          <a:p>
            <a:pPr marL="457200" lvl="0" indent="-342900" algn="l" rtl="0">
              <a:spcBef>
                <a:spcPts val="500"/>
              </a:spcBef>
              <a:spcAft>
                <a:spcPts val="0"/>
              </a:spcAft>
              <a:buSzPts val="1800"/>
              <a:buChar char="●"/>
            </a:pPr>
            <a:r>
              <a:rPr lang="en"/>
              <a:t>What does “race or sex stereotyping” mean? </a:t>
            </a:r>
            <a:endParaRPr/>
          </a:p>
          <a:p>
            <a:pPr marL="457200" lvl="0" indent="-342900" algn="l" rtl="0">
              <a:spcBef>
                <a:spcPts val="500"/>
              </a:spcBef>
              <a:spcAft>
                <a:spcPts val="0"/>
              </a:spcAft>
              <a:buSzPts val="1800"/>
              <a:buChar char="●"/>
            </a:pPr>
            <a:r>
              <a:rPr lang="en"/>
              <a:t>What are HF 802’s “specific defined concepts”?</a:t>
            </a:r>
            <a:endParaRPr/>
          </a:p>
          <a:p>
            <a:pPr marL="457200" lvl="0" indent="-342900" algn="l" rtl="0">
              <a:spcBef>
                <a:spcPts val="500"/>
              </a:spcBef>
              <a:spcAft>
                <a:spcPts val="0"/>
              </a:spcAft>
              <a:buSzPts val="1800"/>
              <a:buChar char="●"/>
            </a:pPr>
            <a:r>
              <a:rPr lang="en"/>
              <a:t>What does HF 802 not do?</a:t>
            </a:r>
            <a:endParaRPr/>
          </a:p>
          <a:p>
            <a:pPr marL="457200" lvl="0" indent="-342900" algn="l" rtl="0">
              <a:spcBef>
                <a:spcPts val="500"/>
              </a:spcBef>
              <a:spcAft>
                <a:spcPts val="0"/>
              </a:spcAft>
              <a:buSzPts val="1800"/>
              <a:buChar char="●"/>
            </a:pPr>
            <a:r>
              <a:rPr lang="en"/>
              <a:t>Are there other provisions of HF 802?</a:t>
            </a:r>
            <a:endParaRPr/>
          </a:p>
          <a:p>
            <a:pPr marL="457200" lvl="0" indent="-342900" algn="l" rtl="0">
              <a:spcBef>
                <a:spcPts val="500"/>
              </a:spcBef>
              <a:spcAft>
                <a:spcPts val="0"/>
              </a:spcAft>
              <a:buSzPts val="1800"/>
              <a:buChar char="●"/>
            </a:pPr>
            <a:r>
              <a:rPr lang="en"/>
              <a:t>How will the Iowa Department of Education (Department) monitor compliance with HF 802?</a:t>
            </a:r>
            <a:endParaRPr/>
          </a:p>
          <a:p>
            <a:pPr marL="457200" lvl="0" indent="-342900" algn="l" rtl="0">
              <a:spcBef>
                <a:spcPts val="500"/>
              </a:spcBef>
              <a:spcAft>
                <a:spcPts val="0"/>
              </a:spcAft>
              <a:buSzPts val="1800"/>
              <a:buChar char="●"/>
            </a:pPr>
            <a:r>
              <a:rPr lang="en"/>
              <a:t>Will the Department issue rules regarding HF 802?</a:t>
            </a:r>
            <a:endParaRPr/>
          </a:p>
          <a:p>
            <a:pPr marL="0" lvl="0" indent="0" algn="l" rtl="0">
              <a:spcBef>
                <a:spcPts val="50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5"/>
          <p:cNvSpPr txBox="1">
            <a:spLocks noGrp="1"/>
          </p:cNvSpPr>
          <p:nvPr>
            <p:ph type="title"/>
          </p:nvPr>
        </p:nvSpPr>
        <p:spPr>
          <a:xfrm>
            <a:off x="628650" y="1848975"/>
            <a:ext cx="7886700" cy="872100"/>
          </a:xfrm>
          <a:prstGeom prst="rect">
            <a:avLst/>
          </a:prstGeom>
        </p:spPr>
        <p:txBody>
          <a:bodyPr spcFirstLastPara="1" wrap="square" lIns="68575" tIns="34275" rIns="68575" bIns="34275" anchor="ctr" anchorCtr="0">
            <a:normAutofit fontScale="90000"/>
          </a:bodyPr>
          <a:lstStyle/>
          <a:p>
            <a:pPr marL="0" lvl="0" indent="0" algn="l" rtl="0">
              <a:spcBef>
                <a:spcPts val="0"/>
              </a:spcBef>
              <a:spcAft>
                <a:spcPts val="0"/>
              </a:spcAft>
              <a:buNone/>
            </a:pPr>
            <a:r>
              <a:rPr lang="en"/>
              <a:t>3. House File 847: Education Practices (Pledge of Allegiance)</a:t>
            </a:r>
            <a:endParaRPr/>
          </a:p>
        </p:txBody>
      </p:sp>
      <p:sp>
        <p:nvSpPr>
          <p:cNvPr id="222" name="Google Shape;222;p35"/>
          <p:cNvSpPr txBox="1">
            <a:spLocks noGrp="1"/>
          </p:cNvSpPr>
          <p:nvPr>
            <p:ph type="body" idx="1"/>
          </p:nvPr>
        </p:nvSpPr>
        <p:spPr>
          <a:xfrm>
            <a:off x="628650" y="2721019"/>
            <a:ext cx="7886700" cy="491700"/>
          </a:xfrm>
          <a:prstGeom prst="rect">
            <a:avLst/>
          </a:prstGeom>
        </p:spPr>
        <p:txBody>
          <a:bodyPr spcFirstLastPara="1" wrap="square" lIns="68575" tIns="34275" rIns="68575" bIns="34275" anchor="t" anchorCtr="0">
            <a:normAutofit/>
          </a:bodyPr>
          <a:lstStyle/>
          <a:p>
            <a:pPr marL="0" lvl="0" indent="0" algn="l" rtl="0">
              <a:spcBef>
                <a:spcPts val="0"/>
              </a:spcBef>
              <a:spcAft>
                <a:spcPts val="0"/>
              </a:spcAft>
              <a:buNone/>
            </a:pPr>
            <a:r>
              <a:rPr lang="en"/>
              <a:t>School District Requirements (Effective July 1, 2021)</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6"/>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HF 847: Education Practices (Pledge of Allegiance)</a:t>
            </a:r>
            <a:endParaRPr/>
          </a:p>
        </p:txBody>
      </p:sp>
      <p:sp>
        <p:nvSpPr>
          <p:cNvPr id="228" name="Google Shape;228;p36"/>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0" lvl="0" indent="0" algn="l" rtl="0">
              <a:lnSpc>
                <a:spcPct val="100000"/>
              </a:lnSpc>
              <a:spcBef>
                <a:spcPts val="500"/>
              </a:spcBef>
              <a:spcAft>
                <a:spcPts val="0"/>
              </a:spcAft>
              <a:buNone/>
            </a:pPr>
            <a:r>
              <a:rPr lang="en" dirty="0"/>
              <a:t>HF 847 creates several new requirements regarding the pledge of allegiance (effective on July 1, 2021). Specifically, HF 847:</a:t>
            </a:r>
            <a:endParaRPr dirty="0"/>
          </a:p>
          <a:p>
            <a:pPr marL="457200" lvl="0" indent="-342900" algn="l" rtl="0">
              <a:lnSpc>
                <a:spcPct val="100000"/>
              </a:lnSpc>
              <a:spcBef>
                <a:spcPts val="500"/>
              </a:spcBef>
              <a:spcAft>
                <a:spcPts val="0"/>
              </a:spcAft>
              <a:buSzPts val="1800"/>
              <a:buChar char="●"/>
            </a:pPr>
            <a:r>
              <a:rPr lang="en" dirty="0"/>
              <a:t>Requires each district’s board of directors to administer the pledge of allegiance in grades 1-12 each school day. </a:t>
            </a:r>
            <a:endParaRPr dirty="0"/>
          </a:p>
          <a:p>
            <a:pPr marL="457200" lvl="0" indent="-342900" algn="l" rtl="0">
              <a:lnSpc>
                <a:spcPct val="100000"/>
              </a:lnSpc>
              <a:spcBef>
                <a:spcPts val="500"/>
              </a:spcBef>
              <a:spcAft>
                <a:spcPts val="0"/>
              </a:spcAft>
              <a:buSzPts val="1800"/>
              <a:buChar char="●"/>
            </a:pPr>
            <a:r>
              <a:rPr lang="en" dirty="0"/>
              <a:t>Requires each classroom to display the United States flag when the pledge is recited. </a:t>
            </a:r>
            <a:endParaRPr dirty="0"/>
          </a:p>
          <a:p>
            <a:pPr marL="457200" lvl="0" indent="-342900" algn="l" rtl="0">
              <a:lnSpc>
                <a:spcPct val="100000"/>
              </a:lnSpc>
              <a:spcBef>
                <a:spcPts val="500"/>
              </a:spcBef>
              <a:spcAft>
                <a:spcPts val="0"/>
              </a:spcAft>
              <a:buSzPts val="1800"/>
              <a:buChar char="●"/>
            </a:pPr>
            <a:r>
              <a:rPr lang="en" dirty="0"/>
              <a:t>Prohibits a district from compelling a student to recite the pledge if the student or parent objects to doing so (HF 847 § 27).</a:t>
            </a:r>
            <a:endParaRPr dirty="0"/>
          </a:p>
          <a:p>
            <a:pPr marL="0" lvl="0" indent="0" algn="l" rtl="0">
              <a:lnSpc>
                <a:spcPct val="100000"/>
              </a:lnSpc>
              <a:spcBef>
                <a:spcPts val="500"/>
              </a:spcBef>
              <a:spcAft>
                <a:spcPts val="0"/>
              </a:spcAft>
              <a:buNone/>
            </a:pPr>
            <a:endParaRPr dirty="0"/>
          </a:p>
          <a:p>
            <a:pPr marL="0" lvl="0" indent="0" algn="l" rtl="0">
              <a:lnSpc>
                <a:spcPct val="100000"/>
              </a:lnSpc>
              <a:spcBef>
                <a:spcPts val="500"/>
              </a:spcBef>
              <a:spcAft>
                <a:spcPts val="0"/>
              </a:spcAft>
              <a:buNone/>
            </a:pPr>
            <a:r>
              <a:rPr lang="en" dirty="0"/>
              <a:t>Additional detail is provided on page 6 of the </a:t>
            </a:r>
            <a:r>
              <a:rPr lang="en" u="sng" dirty="0">
                <a:solidFill>
                  <a:schemeClr val="hlink"/>
                </a:solidFill>
                <a:hlinkClick r:id="rId3"/>
              </a:rPr>
              <a:t>guidance</a:t>
            </a:r>
            <a:r>
              <a:rPr lang="en" dirty="0"/>
              <a:t>.</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7"/>
          <p:cNvSpPr txBox="1">
            <a:spLocks noGrp="1"/>
          </p:cNvSpPr>
          <p:nvPr>
            <p:ph type="title"/>
          </p:nvPr>
        </p:nvSpPr>
        <p:spPr>
          <a:xfrm>
            <a:off x="628650" y="1848975"/>
            <a:ext cx="7886700" cy="872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4. House File 868: Education Appropriations</a:t>
            </a:r>
            <a:endParaRPr/>
          </a:p>
        </p:txBody>
      </p:sp>
      <p:sp>
        <p:nvSpPr>
          <p:cNvPr id="234" name="Google Shape;234;p37"/>
          <p:cNvSpPr txBox="1">
            <a:spLocks noGrp="1"/>
          </p:cNvSpPr>
          <p:nvPr>
            <p:ph type="body" idx="1"/>
          </p:nvPr>
        </p:nvSpPr>
        <p:spPr>
          <a:xfrm>
            <a:off x="628650" y="2721019"/>
            <a:ext cx="7886700" cy="491700"/>
          </a:xfrm>
          <a:prstGeom prst="rect">
            <a:avLst/>
          </a:prstGeom>
        </p:spPr>
        <p:txBody>
          <a:bodyPr spcFirstLastPara="1" wrap="square" lIns="68575" tIns="34275" rIns="68575" bIns="34275" anchor="t" anchorCtr="0">
            <a:normAutofit/>
          </a:bodyPr>
          <a:lstStyle/>
          <a:p>
            <a:pPr marL="0" lvl="0" indent="0" algn="l" rtl="0">
              <a:spcBef>
                <a:spcPts val="0"/>
              </a:spcBef>
              <a:spcAft>
                <a:spcPts val="0"/>
              </a:spcAft>
              <a:buNone/>
            </a:pPr>
            <a:r>
              <a:rPr lang="en"/>
              <a:t>School District Requirements (Effective July 1, 2021)</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8"/>
          <p:cNvSpPr txBox="1">
            <a:spLocks noGrp="1"/>
          </p:cNvSpPr>
          <p:nvPr>
            <p:ph type="title"/>
          </p:nvPr>
        </p:nvSpPr>
        <p:spPr>
          <a:xfrm>
            <a:off x="245450" y="377200"/>
            <a:ext cx="21672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HF 868:</a:t>
            </a:r>
            <a:br>
              <a:rPr lang="en"/>
            </a:br>
            <a:r>
              <a:rPr lang="en"/>
              <a:t>Education Appropriations (Diversity, Equity, and Inclusion Requirements)</a:t>
            </a:r>
            <a:endParaRPr/>
          </a:p>
        </p:txBody>
      </p:sp>
      <p:sp>
        <p:nvSpPr>
          <p:cNvPr id="240" name="Google Shape;240;p38"/>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0" lvl="0" indent="0" algn="l" rtl="0">
              <a:lnSpc>
                <a:spcPct val="100000"/>
              </a:lnSpc>
              <a:spcBef>
                <a:spcPts val="500"/>
              </a:spcBef>
              <a:spcAft>
                <a:spcPts val="0"/>
              </a:spcAft>
              <a:buNone/>
            </a:pPr>
            <a:r>
              <a:rPr lang="en" dirty="0"/>
              <a:t>Effective July 1, 2021, HF 868:</a:t>
            </a:r>
            <a:endParaRPr dirty="0"/>
          </a:p>
          <a:p>
            <a:pPr marL="457200" lvl="0" indent="-342900" algn="l" rtl="0">
              <a:lnSpc>
                <a:spcPct val="100000"/>
              </a:lnSpc>
              <a:spcBef>
                <a:spcPts val="500"/>
              </a:spcBef>
              <a:spcAft>
                <a:spcPts val="0"/>
              </a:spcAft>
              <a:buSzPts val="1800"/>
              <a:buChar char="●"/>
            </a:pPr>
            <a:r>
              <a:rPr lang="en" dirty="0"/>
              <a:t>Requires the director of the Department to develop and distribute to districts:</a:t>
            </a:r>
            <a:endParaRPr dirty="0"/>
          </a:p>
          <a:p>
            <a:pPr marL="914400" lvl="1" indent="-311150" algn="l" rtl="0">
              <a:lnSpc>
                <a:spcPct val="100000"/>
              </a:lnSpc>
              <a:spcBef>
                <a:spcPts val="500"/>
              </a:spcBef>
              <a:spcAft>
                <a:spcPts val="0"/>
              </a:spcAft>
              <a:buSzPts val="1300"/>
              <a:buChar char="○"/>
            </a:pPr>
            <a:r>
              <a:rPr lang="en" dirty="0"/>
              <a:t>General guidance for parents, guardians, and community members who have concerns about the district or its governing board (see the </a:t>
            </a:r>
            <a:r>
              <a:rPr lang="en" u="sng" dirty="0">
                <a:solidFill>
                  <a:schemeClr val="hlink"/>
                </a:solidFill>
                <a:hlinkClick r:id="rId3"/>
              </a:rPr>
              <a:t>Parent, Guardian, and Community Concerns</a:t>
            </a:r>
            <a:r>
              <a:rPr lang="en" dirty="0"/>
              <a:t> page).</a:t>
            </a:r>
            <a:endParaRPr sz="1100" dirty="0">
              <a:solidFill>
                <a:srgbClr val="000000"/>
              </a:solidFill>
            </a:endParaRPr>
          </a:p>
          <a:p>
            <a:pPr marL="914400" lvl="1" indent="-311150" algn="l" rtl="0">
              <a:lnSpc>
                <a:spcPct val="100000"/>
              </a:lnSpc>
              <a:spcBef>
                <a:spcPts val="500"/>
              </a:spcBef>
              <a:spcAft>
                <a:spcPts val="0"/>
              </a:spcAft>
              <a:buSzPts val="1300"/>
              <a:buChar char="○"/>
            </a:pPr>
            <a:r>
              <a:rPr lang="en" dirty="0"/>
              <a:t>Standards of practice for equity coordinators employed by school districts. </a:t>
            </a:r>
            <a:endParaRPr sz="1100" dirty="0">
              <a:solidFill>
                <a:srgbClr val="000000"/>
              </a:solidFill>
            </a:endParaRPr>
          </a:p>
          <a:p>
            <a:pPr marL="914400" lvl="1" indent="-311150" algn="l" rtl="0">
              <a:lnSpc>
                <a:spcPct val="100000"/>
              </a:lnSpc>
              <a:spcBef>
                <a:spcPts val="500"/>
              </a:spcBef>
              <a:spcAft>
                <a:spcPts val="0"/>
              </a:spcAft>
              <a:buSzPts val="1300"/>
              <a:buChar char="○"/>
            </a:pPr>
            <a:r>
              <a:rPr lang="en" dirty="0"/>
              <a:t>A training program on free speech under the First Amendment, which districts must use to provide training to equity coordinators (HF 868 § 27).</a:t>
            </a:r>
            <a:endParaRPr sz="1100" dirty="0">
              <a:solidFill>
                <a:srgbClr val="000000"/>
              </a:solidFill>
            </a:endParaRPr>
          </a:p>
          <a:p>
            <a:pPr marL="457200" lvl="0" indent="-342900" algn="l" rtl="0">
              <a:lnSpc>
                <a:spcPct val="100000"/>
              </a:lnSpc>
              <a:spcBef>
                <a:spcPts val="500"/>
              </a:spcBef>
              <a:spcAft>
                <a:spcPts val="0"/>
              </a:spcAft>
              <a:buSzPts val="1800"/>
              <a:buChar char="●"/>
            </a:pPr>
            <a:r>
              <a:rPr lang="en" dirty="0"/>
              <a:t>Allows district electors to place an item on the next school board meeting agenda, including curriculum concerns (HF 868 § 31).</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9"/>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lt1"/>
                </a:solidFill>
              </a:rPr>
              <a:t>HF 868:</a:t>
            </a:r>
            <a:br>
              <a:rPr lang="en">
                <a:solidFill>
                  <a:schemeClr val="lt1"/>
                </a:solidFill>
              </a:rPr>
            </a:br>
            <a:r>
              <a:rPr lang="en">
                <a:solidFill>
                  <a:schemeClr val="lt1"/>
                </a:solidFill>
              </a:rPr>
              <a:t>Education Appropriations (continued)</a:t>
            </a:r>
            <a:endParaRPr>
              <a:solidFill>
                <a:schemeClr val="lt1"/>
              </a:solidFill>
            </a:endParaRPr>
          </a:p>
          <a:p>
            <a:pPr marL="0" lvl="0" indent="0" algn="l" rtl="0">
              <a:spcBef>
                <a:spcPts val="0"/>
              </a:spcBef>
              <a:spcAft>
                <a:spcPts val="0"/>
              </a:spcAft>
              <a:buNone/>
            </a:pPr>
            <a:endParaRPr/>
          </a:p>
        </p:txBody>
      </p:sp>
      <p:sp>
        <p:nvSpPr>
          <p:cNvPr id="246" name="Google Shape;246;p39"/>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500"/>
              </a:spcBef>
              <a:spcAft>
                <a:spcPts val="0"/>
              </a:spcAft>
              <a:buSzPts val="1800"/>
              <a:buChar char="●"/>
            </a:pPr>
            <a:r>
              <a:rPr lang="en" dirty="0"/>
              <a:t>Requires the district’s board of directors to include or reference the Department’s </a:t>
            </a:r>
            <a:r>
              <a:rPr lang="en" dirty="0">
                <a:hlinkClick r:id="rId3"/>
              </a:rPr>
              <a:t>Parent, Guardian, and Community Concerns</a:t>
            </a:r>
            <a:r>
              <a:rPr lang="en" dirty="0"/>
              <a:t> page in their student handbook (HF 868 § 32).</a:t>
            </a:r>
            <a:endParaRPr dirty="0"/>
          </a:p>
          <a:p>
            <a:pPr marL="457200" lvl="0" indent="-342900" algn="l" rtl="0">
              <a:lnSpc>
                <a:spcPct val="100000"/>
              </a:lnSpc>
              <a:spcBef>
                <a:spcPts val="500"/>
              </a:spcBef>
              <a:spcAft>
                <a:spcPts val="0"/>
              </a:spcAft>
              <a:buSzPts val="1800"/>
              <a:buChar char="●"/>
            </a:pPr>
            <a:r>
              <a:rPr lang="en" dirty="0"/>
              <a:t>Requires the district’s board of directors to use the Department’s developed program to provide annual free speech under the First Amendment training to district equity coordinators (HF 868 § 33).</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40"/>
          <p:cNvSpPr txBox="1">
            <a:spLocks noGrp="1"/>
          </p:cNvSpPr>
          <p:nvPr>
            <p:ph type="title"/>
          </p:nvPr>
        </p:nvSpPr>
        <p:spPr>
          <a:xfrm>
            <a:off x="511425" y="373761"/>
            <a:ext cx="3517200" cy="1175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2600"/>
              <a:t>Questions and Additional Guidance</a:t>
            </a:r>
            <a:endParaRPr sz="2600"/>
          </a:p>
        </p:txBody>
      </p:sp>
      <p:sp>
        <p:nvSpPr>
          <p:cNvPr id="252" name="Google Shape;252;p40"/>
          <p:cNvSpPr txBox="1">
            <a:spLocks noGrp="1"/>
          </p:cNvSpPr>
          <p:nvPr>
            <p:ph type="body" idx="1"/>
          </p:nvPr>
        </p:nvSpPr>
        <p:spPr>
          <a:xfrm>
            <a:off x="511425" y="1909550"/>
            <a:ext cx="3517200" cy="286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t>Questions</a:t>
            </a:r>
            <a:endParaRPr b="1" dirty="0"/>
          </a:p>
          <a:p>
            <a:pPr marL="0" lvl="0" indent="0" algn="l" rtl="0">
              <a:spcBef>
                <a:spcPts val="600"/>
              </a:spcBef>
              <a:spcAft>
                <a:spcPts val="0"/>
              </a:spcAft>
              <a:buNone/>
            </a:pPr>
            <a:r>
              <a:rPr lang="en"/>
              <a:t>If you have questions, please contact your</a:t>
            </a:r>
            <a:r>
              <a:rPr lang="en" u="sng">
                <a:solidFill>
                  <a:schemeClr val="hlink"/>
                </a:solidFill>
                <a:hlinkClick r:id="rId3"/>
              </a:rPr>
              <a:t> school improvement consultant</a:t>
            </a:r>
            <a:r>
              <a:rPr lang="en"/>
              <a:t>. </a:t>
            </a:r>
            <a:r>
              <a:rPr lang="en" dirty="0"/>
              <a:t>If they are unable to assist you, they will connect you with the appropriate person. </a:t>
            </a:r>
            <a:endParaRPr dirty="0"/>
          </a:p>
          <a:p>
            <a:pPr marL="0" lvl="0" indent="0" algn="l" rtl="0">
              <a:spcBef>
                <a:spcPts val="2000"/>
              </a:spcBef>
              <a:spcAft>
                <a:spcPts val="0"/>
              </a:spcAft>
              <a:buNone/>
            </a:pPr>
            <a:r>
              <a:rPr lang="en" b="1" dirty="0"/>
              <a:t>Additional Guidance</a:t>
            </a:r>
            <a:endParaRPr b="1" dirty="0"/>
          </a:p>
          <a:p>
            <a:pPr marL="0" lvl="0" indent="0" algn="l" rtl="0">
              <a:spcBef>
                <a:spcPts val="600"/>
              </a:spcBef>
              <a:spcAft>
                <a:spcPts val="1000"/>
              </a:spcAft>
              <a:buNone/>
            </a:pPr>
            <a:r>
              <a:rPr lang="en" dirty="0"/>
              <a:t>For additional guidance and information, please visit the Department’s </a:t>
            </a:r>
            <a:r>
              <a:rPr lang="en" u="sng" dirty="0">
                <a:solidFill>
                  <a:schemeClr val="hlink"/>
                </a:solidFill>
                <a:hlinkClick r:id="rId4"/>
              </a:rPr>
              <a:t>Equity Education</a:t>
            </a:r>
            <a:r>
              <a:rPr lang="en" dirty="0"/>
              <a:t> webpage.</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5"/>
          <p:cNvSpPr txBox="1">
            <a:spLocks noGrp="1"/>
          </p:cNvSpPr>
          <p:nvPr>
            <p:ph type="title"/>
          </p:nvPr>
        </p:nvSpPr>
        <p:spPr>
          <a:xfrm>
            <a:off x="646575" y="800100"/>
            <a:ext cx="3246900" cy="139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a:t>2021 Legislation Webinar Series (1/5): Intellectual Freedom, Diversity Training, and Pledge of Allegiance</a:t>
            </a:r>
            <a:endParaRPr sz="1900"/>
          </a:p>
        </p:txBody>
      </p:sp>
      <p:sp>
        <p:nvSpPr>
          <p:cNvPr id="160" name="Google Shape;160;p25"/>
          <p:cNvSpPr txBox="1">
            <a:spLocks noGrp="1"/>
          </p:cNvSpPr>
          <p:nvPr>
            <p:ph type="subTitle" idx="1"/>
          </p:nvPr>
        </p:nvSpPr>
        <p:spPr>
          <a:xfrm>
            <a:off x="646550" y="2376150"/>
            <a:ext cx="3246900" cy="1967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300"/>
              <a:t>The purpose of the webinar is to provide school districts* with a summary of the requirements outlined in the </a:t>
            </a:r>
            <a:r>
              <a:rPr lang="en" sz="1300" u="sng">
                <a:solidFill>
                  <a:schemeClr val="accent5"/>
                </a:solidFill>
                <a:hlinkClick r:id="rId3">
                  <a:extLst>
                    <a:ext uri="{A12FA001-AC4F-418D-AE19-62706E023703}">
                      <ahyp:hlinkClr xmlns:ahyp="http://schemas.microsoft.com/office/drawing/2018/hyperlinkcolor" val="tx"/>
                    </a:ext>
                  </a:extLst>
                </a:hlinkClick>
              </a:rPr>
              <a:t>Intellectual Freedom, Diversity Training, and Pledge of Allegiance guidance</a:t>
            </a:r>
            <a:r>
              <a:rPr lang="en" sz="1300">
                <a:solidFill>
                  <a:schemeClr val="accent5"/>
                </a:solidFill>
              </a:rPr>
              <a:t>.</a:t>
            </a:r>
            <a:endParaRPr sz="1300">
              <a:solidFill>
                <a:schemeClr val="accent5"/>
              </a:solidFill>
            </a:endParaRPr>
          </a:p>
          <a:p>
            <a:pPr marL="0" lvl="0" indent="0" algn="l" rtl="0">
              <a:spcBef>
                <a:spcPts val="0"/>
              </a:spcBef>
              <a:spcAft>
                <a:spcPts val="0"/>
              </a:spcAft>
              <a:buNone/>
            </a:pPr>
            <a:endParaRPr sz="1300"/>
          </a:p>
          <a:p>
            <a:pPr marL="0" lvl="0" indent="0" algn="l" rtl="0">
              <a:lnSpc>
                <a:spcPct val="100000"/>
              </a:lnSpc>
              <a:spcBef>
                <a:spcPts val="0"/>
              </a:spcBef>
              <a:spcAft>
                <a:spcPts val="0"/>
              </a:spcAft>
              <a:buNone/>
            </a:pPr>
            <a:r>
              <a:rPr lang="en" sz="1100">
                <a:solidFill>
                  <a:schemeClr val="lt1"/>
                </a:solidFill>
              </a:rPr>
              <a:t>*Guidance will be provided to community colleges at a later date.</a:t>
            </a:r>
            <a:endParaRPr/>
          </a:p>
        </p:txBody>
      </p:sp>
      <p:sp>
        <p:nvSpPr>
          <p:cNvPr id="161" name="Google Shape;161;p25"/>
          <p:cNvSpPr txBox="1">
            <a:spLocks noGrp="1"/>
          </p:cNvSpPr>
          <p:nvPr>
            <p:ph type="body" idx="2"/>
          </p:nvPr>
        </p:nvSpPr>
        <p:spPr>
          <a:xfrm>
            <a:off x="5024025" y="800100"/>
            <a:ext cx="3679500" cy="3543300"/>
          </a:xfrm>
          <a:prstGeom prst="rect">
            <a:avLst/>
          </a:prstGeom>
        </p:spPr>
        <p:txBody>
          <a:bodyPr spcFirstLastPara="1" wrap="square" lIns="91425" tIns="91425" rIns="91425" bIns="91425" anchor="t" anchorCtr="0">
            <a:noAutofit/>
          </a:bodyPr>
          <a:lstStyle/>
          <a:p>
            <a:pPr marL="457200" lvl="0" indent="-342900" algn="l" rtl="0">
              <a:spcBef>
                <a:spcPts val="600"/>
              </a:spcBef>
              <a:spcAft>
                <a:spcPts val="0"/>
              </a:spcAft>
              <a:buSzPts val="1800"/>
              <a:buAutoNum type="arabicPeriod"/>
            </a:pPr>
            <a:r>
              <a:rPr lang="en"/>
              <a:t>House File (HF) 744:</a:t>
            </a:r>
            <a:br>
              <a:rPr lang="en"/>
            </a:br>
            <a:r>
              <a:rPr lang="en"/>
              <a:t>Student Free Speech</a:t>
            </a:r>
            <a:endParaRPr/>
          </a:p>
          <a:p>
            <a:pPr marL="457200" lvl="0" indent="-342900" algn="l" rtl="0">
              <a:lnSpc>
                <a:spcPct val="100000"/>
              </a:lnSpc>
              <a:spcBef>
                <a:spcPts val="500"/>
              </a:spcBef>
              <a:spcAft>
                <a:spcPts val="0"/>
              </a:spcAft>
              <a:buSzPts val="1800"/>
              <a:buAutoNum type="arabicPeriod"/>
            </a:pPr>
            <a:r>
              <a:rPr lang="en"/>
              <a:t>HF 802: Parameters for Racism and Sexism Training</a:t>
            </a:r>
            <a:endParaRPr/>
          </a:p>
          <a:p>
            <a:pPr marL="457200" lvl="0" indent="-342900" algn="l" rtl="0">
              <a:lnSpc>
                <a:spcPct val="100000"/>
              </a:lnSpc>
              <a:spcBef>
                <a:spcPts val="500"/>
              </a:spcBef>
              <a:spcAft>
                <a:spcPts val="0"/>
              </a:spcAft>
              <a:buSzPts val="1800"/>
              <a:buAutoNum type="arabicPeriod"/>
            </a:pPr>
            <a:r>
              <a:rPr lang="en"/>
              <a:t>HF 847: Education Practices (Pledge of Allegiance)</a:t>
            </a:r>
            <a:endParaRPr/>
          </a:p>
          <a:p>
            <a:pPr marL="457200" lvl="0" indent="-342900" algn="l" rtl="0">
              <a:lnSpc>
                <a:spcPct val="100000"/>
              </a:lnSpc>
              <a:spcBef>
                <a:spcPts val="500"/>
              </a:spcBef>
              <a:spcAft>
                <a:spcPts val="0"/>
              </a:spcAft>
              <a:buSzPts val="1800"/>
              <a:buAutoNum type="arabicPeriod"/>
            </a:pPr>
            <a:r>
              <a:rPr lang="en"/>
              <a:t>HF 868: Education Appropriations (Diversity, Equity, and Inclusion Requirements)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6"/>
          <p:cNvSpPr txBox="1">
            <a:spLocks noGrp="1"/>
          </p:cNvSpPr>
          <p:nvPr>
            <p:ph type="title"/>
          </p:nvPr>
        </p:nvSpPr>
        <p:spPr>
          <a:xfrm>
            <a:off x="207425" y="373750"/>
            <a:ext cx="2126100" cy="43857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a:t>Introduction</a:t>
            </a:r>
            <a:endParaRPr/>
          </a:p>
        </p:txBody>
      </p:sp>
      <p:sp>
        <p:nvSpPr>
          <p:cNvPr id="167" name="Google Shape;167;p26"/>
          <p:cNvSpPr txBox="1">
            <a:spLocks noGrp="1"/>
          </p:cNvSpPr>
          <p:nvPr>
            <p:ph type="body" idx="1"/>
          </p:nvPr>
        </p:nvSpPr>
        <p:spPr>
          <a:xfrm>
            <a:off x="2830825" y="373750"/>
            <a:ext cx="6065100" cy="12642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a:t>Governor Reynolds signed four pieces of legislation into law that created new substantive requirements concerning equity, inclusion, and student free speech for elementary and secondary schools. </a:t>
            </a:r>
            <a:endParaRPr/>
          </a:p>
        </p:txBody>
      </p:sp>
      <p:sp>
        <p:nvSpPr>
          <p:cNvPr id="168" name="Google Shape;168;p26"/>
          <p:cNvSpPr txBox="1">
            <a:spLocks noGrp="1"/>
          </p:cNvSpPr>
          <p:nvPr>
            <p:ph type="body" idx="2"/>
          </p:nvPr>
        </p:nvSpPr>
        <p:spPr>
          <a:xfrm>
            <a:off x="2831050" y="1953825"/>
            <a:ext cx="6064800" cy="27960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These bills include:</a:t>
            </a:r>
            <a:endParaRPr/>
          </a:p>
          <a:p>
            <a:pPr marL="457200" lvl="0" indent="-342900" algn="l" rtl="0">
              <a:spcBef>
                <a:spcPts val="500"/>
              </a:spcBef>
              <a:spcAft>
                <a:spcPts val="0"/>
              </a:spcAft>
              <a:buSzPts val="1800"/>
              <a:buAutoNum type="arabicPeriod"/>
            </a:pPr>
            <a:r>
              <a:rPr lang="en"/>
              <a:t>HF 744: Student Free Speech</a:t>
            </a:r>
            <a:endParaRPr/>
          </a:p>
          <a:p>
            <a:pPr marL="457200" lvl="0" indent="-342900" algn="l" rtl="0">
              <a:spcBef>
                <a:spcPts val="500"/>
              </a:spcBef>
              <a:spcAft>
                <a:spcPts val="0"/>
              </a:spcAft>
              <a:buSzPts val="1800"/>
              <a:buAutoNum type="arabicPeriod"/>
            </a:pPr>
            <a:r>
              <a:rPr lang="en"/>
              <a:t>HF 802: Parameters for Racism and Sexism Training </a:t>
            </a:r>
            <a:endParaRPr/>
          </a:p>
          <a:p>
            <a:pPr marL="457200" lvl="0" indent="-342900" algn="l" rtl="0">
              <a:spcBef>
                <a:spcPts val="500"/>
              </a:spcBef>
              <a:spcAft>
                <a:spcPts val="0"/>
              </a:spcAft>
              <a:buSzPts val="1800"/>
              <a:buAutoNum type="arabicPeriod"/>
            </a:pPr>
            <a:r>
              <a:rPr lang="en"/>
              <a:t>HF 847: Education Practices (Pledge of Allegiance)</a:t>
            </a:r>
            <a:endParaRPr/>
          </a:p>
          <a:p>
            <a:pPr marL="457200" lvl="0" indent="-342900" algn="l" rtl="0">
              <a:spcBef>
                <a:spcPts val="500"/>
              </a:spcBef>
              <a:spcAft>
                <a:spcPts val="0"/>
              </a:spcAft>
              <a:buSzPts val="1800"/>
              <a:buAutoNum type="arabicPeriod"/>
            </a:pPr>
            <a:r>
              <a:rPr lang="en"/>
              <a:t>HF 868: Education Appropriations (Diversity, Equity, and Inclusion Requirements)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7"/>
          <p:cNvSpPr txBox="1">
            <a:spLocks noGrp="1"/>
          </p:cNvSpPr>
          <p:nvPr>
            <p:ph type="title"/>
          </p:nvPr>
        </p:nvSpPr>
        <p:spPr>
          <a:xfrm>
            <a:off x="628650" y="2088688"/>
            <a:ext cx="7886700" cy="6126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1. House File 744: Student Free Speech</a:t>
            </a:r>
            <a:endParaRPr/>
          </a:p>
        </p:txBody>
      </p:sp>
      <p:sp>
        <p:nvSpPr>
          <p:cNvPr id="174" name="Google Shape;174;p27"/>
          <p:cNvSpPr txBox="1">
            <a:spLocks noGrp="1"/>
          </p:cNvSpPr>
          <p:nvPr>
            <p:ph type="body" idx="1"/>
          </p:nvPr>
        </p:nvSpPr>
        <p:spPr>
          <a:xfrm>
            <a:off x="628650" y="2701411"/>
            <a:ext cx="7886700" cy="353400"/>
          </a:xfrm>
          <a:prstGeom prst="rect">
            <a:avLst/>
          </a:prstGeom>
        </p:spPr>
        <p:txBody>
          <a:bodyPr spcFirstLastPara="1" wrap="square" lIns="68575" tIns="34275" rIns="68575" bIns="34275" anchor="t" anchorCtr="0">
            <a:normAutofit/>
          </a:bodyPr>
          <a:lstStyle/>
          <a:p>
            <a:pPr marL="0" lvl="0" indent="0" algn="l" rtl="0">
              <a:spcBef>
                <a:spcPts val="0"/>
              </a:spcBef>
              <a:spcAft>
                <a:spcPts val="0"/>
              </a:spcAft>
              <a:buNone/>
            </a:pPr>
            <a:r>
              <a:rPr lang="en"/>
              <a:t>School District Requirements (Effective July 1, 2021)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8"/>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HF 744: Student Free Speech</a:t>
            </a:r>
            <a:endParaRPr/>
          </a:p>
        </p:txBody>
      </p:sp>
      <p:sp>
        <p:nvSpPr>
          <p:cNvPr id="180" name="Google Shape;180;p28"/>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a:t>Effective July 1, 2021, HF 744:</a:t>
            </a:r>
            <a:endParaRPr/>
          </a:p>
          <a:p>
            <a:pPr marL="457200" lvl="0" indent="-342900" algn="l" rtl="0">
              <a:spcBef>
                <a:spcPts val="500"/>
              </a:spcBef>
              <a:spcAft>
                <a:spcPts val="0"/>
              </a:spcAft>
              <a:buSzPts val="1800"/>
              <a:buChar char="●"/>
            </a:pPr>
            <a:r>
              <a:rPr lang="en"/>
              <a:t>Requires districts to protect students’ and practitioners’ intellectual freedom and establish and publicize policies that protect students and faculty from discrimination based on speech (HF 744 § 5).</a:t>
            </a:r>
            <a:endParaRPr sz="1100">
              <a:solidFill>
                <a:srgbClr val="000000"/>
              </a:solidFill>
            </a:endParaRPr>
          </a:p>
          <a:p>
            <a:pPr marL="457200" lvl="0" indent="-342900" algn="l" rtl="0">
              <a:spcBef>
                <a:spcPts val="500"/>
              </a:spcBef>
              <a:spcAft>
                <a:spcPts val="0"/>
              </a:spcAft>
              <a:buSzPts val="1800"/>
              <a:buChar char="●"/>
            </a:pPr>
            <a:r>
              <a:rPr lang="en"/>
              <a:t>Creates protections to enforce the required intellectual freedom policy. </a:t>
            </a:r>
            <a:endParaRPr/>
          </a:p>
          <a:p>
            <a:pPr marL="457200" lvl="0" indent="-342900" algn="l" rtl="0">
              <a:spcBef>
                <a:spcPts val="500"/>
              </a:spcBef>
              <a:spcAft>
                <a:spcPts val="0"/>
              </a:spcAft>
              <a:buSzPts val="1800"/>
              <a:buChar char="●"/>
            </a:pPr>
            <a:r>
              <a:rPr lang="en"/>
              <a:t>Provides for enforcement of the intellectual freedom policy, including employee termination and referral to the Iowa Board of Educational Examiners (BOEE).</a:t>
            </a:r>
            <a:endParaRPr/>
          </a:p>
          <a:p>
            <a:pPr marL="914400" lvl="1" indent="-311150" algn="l" rtl="0">
              <a:spcBef>
                <a:spcPts val="500"/>
              </a:spcBef>
              <a:spcAft>
                <a:spcPts val="0"/>
              </a:spcAft>
              <a:buSzPts val="1300"/>
              <a:buChar char="○"/>
            </a:pPr>
            <a:r>
              <a:rPr lang="en"/>
              <a:t>Also provides that the BOEE may deny/revoke a license if they find “by a preponderance of evidence” that the licensee “knowingly and intentionally discriminated” in violation of a district’s intellectual freedom policy (HF 744 § 4).</a:t>
            </a:r>
            <a:endParaRPr sz="1100">
              <a:solidFill>
                <a:srgbClr val="000000"/>
              </a:solidFill>
            </a:endParaRPr>
          </a:p>
          <a:p>
            <a:pPr marL="0" lvl="0" indent="0" algn="l" rtl="0">
              <a:spcBef>
                <a:spcPts val="50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9"/>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lt1"/>
                </a:solidFill>
              </a:rPr>
              <a:t>HF 744: Student Free Speech (continued)</a:t>
            </a:r>
            <a:endParaRPr/>
          </a:p>
        </p:txBody>
      </p:sp>
      <p:sp>
        <p:nvSpPr>
          <p:cNvPr id="186" name="Google Shape;186;p29"/>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457200" lvl="0" indent="-342900" algn="l" rtl="0">
              <a:spcBef>
                <a:spcPts val="500"/>
              </a:spcBef>
              <a:spcAft>
                <a:spcPts val="0"/>
              </a:spcAft>
              <a:buSzPts val="1800"/>
              <a:buChar char="●"/>
            </a:pPr>
            <a:r>
              <a:rPr lang="en"/>
              <a:t>Makes changes to Iowa Code </a:t>
            </a:r>
            <a:r>
              <a:rPr lang="en" u="sng">
                <a:solidFill>
                  <a:schemeClr val="hlink"/>
                </a:solidFill>
                <a:hlinkClick r:id="rId3"/>
              </a:rPr>
              <a:t>section 280.22</a:t>
            </a:r>
            <a:r>
              <a:rPr lang="en"/>
              <a:t> (“Student exercise of free expression”) and requires that a district’s written publications code contain the content of the section. It also makes a technical change to improve readability.</a:t>
            </a:r>
            <a:endParaRPr/>
          </a:p>
          <a:p>
            <a:pPr marL="457200" lvl="0" indent="-342900" algn="l" rtl="0">
              <a:spcBef>
                <a:spcPts val="500"/>
              </a:spcBef>
              <a:spcAft>
                <a:spcPts val="0"/>
              </a:spcAft>
              <a:buSzPts val="1800"/>
              <a:buChar char="●"/>
            </a:pPr>
            <a:r>
              <a:rPr lang="en"/>
              <a:t>Provides the following protections to public school employees or officials from termination, nonrenewal, or other retaliatory action:</a:t>
            </a:r>
            <a:endParaRPr/>
          </a:p>
          <a:p>
            <a:pPr marL="914400" lvl="1" indent="-311150" algn="l" rtl="0">
              <a:spcBef>
                <a:spcPts val="500"/>
              </a:spcBef>
              <a:spcAft>
                <a:spcPts val="0"/>
              </a:spcAft>
              <a:buSzPts val="1300"/>
              <a:buChar char="○"/>
            </a:pPr>
            <a:r>
              <a:rPr lang="en"/>
              <a:t>For acting to protect a student for engaging in conduct authorized under this section, or refusing to infringe upon student conduct that is protected by this section, the first amendment to the Constitution of the United States, or Article I, section 7, of the Constitution of the State of Iowa. (HF 744 § 7)</a:t>
            </a:r>
            <a:endParaRPr/>
          </a:p>
          <a:p>
            <a:pPr marL="0" lvl="0" indent="0" algn="l" rtl="0">
              <a:spcBef>
                <a:spcPts val="500"/>
              </a:spcBef>
              <a:spcAft>
                <a:spcPts val="0"/>
              </a:spcAft>
              <a:buNone/>
            </a:pPr>
            <a:endParaRPr/>
          </a:p>
          <a:p>
            <a:pPr marL="0" lvl="0" indent="0" algn="l" rtl="0">
              <a:spcBef>
                <a:spcPts val="50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0"/>
          <p:cNvSpPr txBox="1">
            <a:spLocks noGrp="1"/>
          </p:cNvSpPr>
          <p:nvPr>
            <p:ph type="title"/>
          </p:nvPr>
        </p:nvSpPr>
        <p:spPr>
          <a:xfrm>
            <a:off x="628650" y="1966975"/>
            <a:ext cx="7886700" cy="872100"/>
          </a:xfrm>
          <a:prstGeom prst="rect">
            <a:avLst/>
          </a:prstGeom>
        </p:spPr>
        <p:txBody>
          <a:bodyPr spcFirstLastPara="1" wrap="square" lIns="68575" tIns="34275" rIns="68575" bIns="34275" anchor="ctr" anchorCtr="0">
            <a:normAutofit fontScale="90000"/>
          </a:bodyPr>
          <a:lstStyle/>
          <a:p>
            <a:pPr marL="0" lvl="0" indent="0" algn="l" rtl="0">
              <a:spcBef>
                <a:spcPts val="0"/>
              </a:spcBef>
              <a:spcAft>
                <a:spcPts val="0"/>
              </a:spcAft>
              <a:buNone/>
            </a:pPr>
            <a:r>
              <a:rPr lang="en"/>
              <a:t>2. House File 802: Parameters for Racism and Sexism Training</a:t>
            </a:r>
            <a:endParaRPr/>
          </a:p>
        </p:txBody>
      </p:sp>
      <p:sp>
        <p:nvSpPr>
          <p:cNvPr id="192" name="Google Shape;192;p30"/>
          <p:cNvSpPr txBox="1">
            <a:spLocks noGrp="1"/>
          </p:cNvSpPr>
          <p:nvPr>
            <p:ph type="body" idx="1"/>
          </p:nvPr>
        </p:nvSpPr>
        <p:spPr>
          <a:xfrm>
            <a:off x="628650" y="2839023"/>
            <a:ext cx="7886700" cy="337500"/>
          </a:xfrm>
          <a:prstGeom prst="rect">
            <a:avLst/>
          </a:prstGeom>
        </p:spPr>
        <p:txBody>
          <a:bodyPr spcFirstLastPara="1" wrap="square" lIns="68575" tIns="34275" rIns="68575" bIns="34275" anchor="t" anchorCtr="0">
            <a:normAutofit lnSpcReduction="10000"/>
          </a:bodyPr>
          <a:lstStyle/>
          <a:p>
            <a:pPr marL="0" lvl="0" indent="0" algn="l" rtl="0">
              <a:spcBef>
                <a:spcPts val="0"/>
              </a:spcBef>
              <a:spcAft>
                <a:spcPts val="0"/>
              </a:spcAft>
              <a:buNone/>
            </a:pPr>
            <a:r>
              <a:rPr lang="en"/>
              <a:t>School District Requirements (Effective July 1, 2021)</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1"/>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lt1"/>
                </a:solidFill>
              </a:rPr>
              <a:t>HF 802 § 3: Parameters for Racism and Sexism Training</a:t>
            </a:r>
            <a:endParaRPr/>
          </a:p>
        </p:txBody>
      </p:sp>
      <p:sp>
        <p:nvSpPr>
          <p:cNvPr id="198" name="Google Shape;198;p31"/>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dirty="0"/>
              <a:t>Effective July 1, 2021, HF 802 requires: </a:t>
            </a:r>
            <a:endParaRPr sz="1100" dirty="0">
              <a:solidFill>
                <a:srgbClr val="000000"/>
              </a:solidFill>
            </a:endParaRPr>
          </a:p>
          <a:p>
            <a:pPr marL="457200" lvl="0" indent="-342900" algn="l" rtl="0">
              <a:spcBef>
                <a:spcPts val="500"/>
              </a:spcBef>
              <a:spcAft>
                <a:spcPts val="0"/>
              </a:spcAft>
              <a:buSzPts val="1800"/>
              <a:buAutoNum type="arabicPeriod"/>
            </a:pPr>
            <a:r>
              <a:rPr lang="en" dirty="0"/>
              <a:t>The district superintendent to ensure that curriculum/ mandatory training provided to staff/students “does not teach, advocate, encourage, promote, or act upon specific stereotyping and scapegoating toward others” based on group membership or identity.</a:t>
            </a:r>
            <a:endParaRPr sz="1100" dirty="0">
              <a:solidFill>
                <a:srgbClr val="000000"/>
              </a:solidFill>
            </a:endParaRPr>
          </a:p>
          <a:p>
            <a:pPr marL="914400" lvl="1" indent="-311150" algn="l" rtl="0">
              <a:spcBef>
                <a:spcPts val="500"/>
              </a:spcBef>
              <a:spcAft>
                <a:spcPts val="0"/>
              </a:spcAft>
              <a:buSzPts val="1300"/>
              <a:buChar char="○"/>
            </a:pPr>
            <a:r>
              <a:rPr lang="en" dirty="0"/>
              <a:t>However, this does not mean:</a:t>
            </a:r>
            <a:endParaRPr dirty="0"/>
          </a:p>
          <a:p>
            <a:pPr marL="1371600" lvl="2" indent="-298450" algn="l" rtl="0">
              <a:spcBef>
                <a:spcPts val="500"/>
              </a:spcBef>
              <a:spcAft>
                <a:spcPts val="0"/>
              </a:spcAft>
              <a:buClr>
                <a:srgbClr val="000000"/>
              </a:buClr>
              <a:buSzPts val="1100"/>
              <a:buChar char="■"/>
            </a:pPr>
            <a:r>
              <a:rPr lang="en" dirty="0"/>
              <a:t>The employee or contractor providing such training is prohibited “from responding to questions regarding specific defined concepts raised by participants in the training.”</a:t>
            </a:r>
            <a:endParaRPr dirty="0"/>
          </a:p>
          <a:p>
            <a:pPr marL="1828800" lvl="3" indent="-298450" algn="l" rtl="0">
              <a:spcBef>
                <a:spcPts val="500"/>
              </a:spcBef>
              <a:spcAft>
                <a:spcPts val="0"/>
              </a:spcAft>
              <a:buClr>
                <a:srgbClr val="000000"/>
              </a:buClr>
              <a:buSzPts val="1100"/>
              <a:buChar char="●"/>
            </a:pPr>
            <a:r>
              <a:rPr lang="en" i="1" dirty="0"/>
              <a:t>The term “specific defined concepts” is discussed in greater detail on pages 4-5 of the </a:t>
            </a:r>
            <a:r>
              <a:rPr lang="en" i="1" u="sng" dirty="0">
                <a:solidFill>
                  <a:schemeClr val="hlink"/>
                </a:solidFill>
                <a:hlinkClick r:id="rId3"/>
              </a:rPr>
              <a:t>guidance</a:t>
            </a:r>
            <a:r>
              <a:rPr lang="en" i="1" dirty="0"/>
              <a:t>.</a:t>
            </a:r>
            <a:endParaRPr i="1" dirty="0"/>
          </a:p>
          <a:p>
            <a:pPr marL="1371600" lvl="2" indent="-298450" algn="l" rtl="0">
              <a:spcBef>
                <a:spcPts val="500"/>
              </a:spcBef>
              <a:spcAft>
                <a:spcPts val="0"/>
              </a:spcAft>
              <a:buClr>
                <a:srgbClr val="000000"/>
              </a:buClr>
              <a:buSzPts val="1100"/>
              <a:buChar char="■"/>
            </a:pPr>
            <a:r>
              <a:rPr lang="en" dirty="0"/>
              <a:t>That discussions specific to diversity, equity, and inclusion outside of curriculum/mandatory training are prohibited (e.g., in the course of a broader academic discussion such discussions are allowable).</a:t>
            </a:r>
            <a:endParaRPr dirty="0"/>
          </a:p>
          <a:p>
            <a:pPr marL="0" lvl="0" indent="0" algn="l" rtl="0">
              <a:spcBef>
                <a:spcPts val="500"/>
              </a:spcBef>
              <a:spcAft>
                <a:spcPts val="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2"/>
          <p:cNvSpPr txBox="1">
            <a:spLocks noGrp="1"/>
          </p:cNvSpPr>
          <p:nvPr>
            <p:ph type="title"/>
          </p:nvPr>
        </p:nvSpPr>
        <p:spPr>
          <a:xfrm>
            <a:off x="245443" y="377190"/>
            <a:ext cx="2097900" cy="439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lt1"/>
                </a:solidFill>
              </a:rPr>
              <a:t>HF 802 § 3: Parameters for Racism and Sexism Training</a:t>
            </a:r>
            <a:endParaRPr>
              <a:solidFill>
                <a:schemeClr val="lt1"/>
              </a:solidFill>
            </a:endParaRPr>
          </a:p>
          <a:p>
            <a:pPr marL="0" lvl="0" indent="0" algn="l" rtl="0">
              <a:spcBef>
                <a:spcPts val="0"/>
              </a:spcBef>
              <a:spcAft>
                <a:spcPts val="0"/>
              </a:spcAft>
              <a:buNone/>
            </a:pPr>
            <a:r>
              <a:rPr lang="en">
                <a:solidFill>
                  <a:schemeClr val="lt1"/>
                </a:solidFill>
              </a:rPr>
              <a:t>(continued)</a:t>
            </a:r>
            <a:endParaRPr/>
          </a:p>
        </p:txBody>
      </p:sp>
      <p:sp>
        <p:nvSpPr>
          <p:cNvPr id="204" name="Google Shape;204;p32"/>
          <p:cNvSpPr txBox="1">
            <a:spLocks noGrp="1"/>
          </p:cNvSpPr>
          <p:nvPr>
            <p:ph type="body" idx="1"/>
          </p:nvPr>
        </p:nvSpPr>
        <p:spPr>
          <a:xfrm>
            <a:off x="2831057" y="377190"/>
            <a:ext cx="6084300" cy="4392300"/>
          </a:xfrm>
          <a:prstGeom prst="rect">
            <a:avLst/>
          </a:prstGeom>
        </p:spPr>
        <p:txBody>
          <a:bodyPr spcFirstLastPara="1" wrap="square" lIns="91425" tIns="91425" rIns="91425" bIns="91425" anchor="t" anchorCtr="0">
            <a:noAutofit/>
          </a:bodyPr>
          <a:lstStyle/>
          <a:p>
            <a:pPr marL="0" lvl="0" indent="0" algn="l" rtl="0">
              <a:lnSpc>
                <a:spcPct val="100000"/>
              </a:lnSpc>
              <a:spcBef>
                <a:spcPts val="500"/>
              </a:spcBef>
              <a:spcAft>
                <a:spcPts val="0"/>
              </a:spcAft>
              <a:buNone/>
            </a:pPr>
            <a:r>
              <a:rPr lang="en" dirty="0"/>
              <a:t>HF 802 requires:</a:t>
            </a:r>
            <a:endParaRPr dirty="0"/>
          </a:p>
          <a:p>
            <a:pPr marL="465138" lvl="0" indent="-338138" algn="l" rtl="0">
              <a:lnSpc>
                <a:spcPct val="100000"/>
              </a:lnSpc>
              <a:spcBef>
                <a:spcPts val="500"/>
              </a:spcBef>
              <a:spcAft>
                <a:spcPts val="0"/>
              </a:spcAft>
              <a:buSzPts val="1800"/>
              <a:buAutoNum type="arabicPeriod" startAt="2"/>
            </a:pPr>
            <a:r>
              <a:rPr lang="en" dirty="0"/>
              <a:t>District “diversity and inclusion efforts” to discourage students from discriminating against another by political ideology/any characteristic protected under the Civil Rights Act of 1964 and applicable state law.</a:t>
            </a:r>
            <a:endParaRPr dirty="0"/>
          </a:p>
          <a:p>
            <a:pPr marL="465138" lvl="0" indent="-338138" algn="l" rtl="0">
              <a:lnSpc>
                <a:spcPct val="100000"/>
              </a:lnSpc>
              <a:spcBef>
                <a:spcPts val="500"/>
              </a:spcBef>
              <a:spcAft>
                <a:spcPts val="0"/>
              </a:spcAft>
              <a:buSzPts val="1800"/>
              <a:buAutoNum type="arabicPeriod" startAt="2"/>
            </a:pPr>
            <a:r>
              <a:rPr lang="en" dirty="0"/>
              <a:t>A district to prohibit its employees from discriminating against students/employees by political ideology/any characteristic protected under the federal Civil Rights Act of 1964 and applicable state law.</a:t>
            </a:r>
            <a:endParaRPr dirty="0"/>
          </a:p>
          <a:p>
            <a:pPr marL="0" lvl="0" indent="0" algn="l" rtl="0">
              <a:spcBef>
                <a:spcPts val="500"/>
              </a:spcBef>
              <a:spcAft>
                <a:spcPts val="0"/>
              </a:spcAft>
              <a:buNone/>
            </a:pPr>
            <a:endParaRPr dirty="0"/>
          </a:p>
          <a:p>
            <a:pPr marL="0" lvl="0" indent="0" algn="l" rtl="0">
              <a:spcBef>
                <a:spcPts val="500"/>
              </a:spcBef>
              <a:spcAft>
                <a:spcPts val="0"/>
              </a:spcAft>
              <a:buNone/>
            </a:pPr>
            <a:r>
              <a:rPr lang="en" dirty="0"/>
              <a:t>For the list of protected characteristics, see page 4 of the </a:t>
            </a:r>
            <a:r>
              <a:rPr lang="en" u="sng" dirty="0">
                <a:solidFill>
                  <a:schemeClr val="hlink"/>
                </a:solidFill>
                <a:hlinkClick r:id="rId3"/>
              </a:rPr>
              <a:t>guidance</a:t>
            </a:r>
            <a:r>
              <a:rPr lang="en" dirty="0"/>
              <a:t>.</a:t>
            </a:r>
            <a:endParaRPr dirty="0"/>
          </a:p>
        </p:txBody>
      </p:sp>
    </p:spTree>
  </p:cSld>
  <p:clrMapOvr>
    <a:masterClrMapping/>
  </p:clrMapOvr>
</p:sld>
</file>

<file path=ppt/theme/theme1.xml><?xml version="1.0" encoding="utf-8"?>
<a:theme xmlns:a="http://schemas.openxmlformats.org/drawingml/2006/main" name="IDOE Dark Blue Template (Updated 07-21-21)">
  <a:themeElements>
    <a:clrScheme name="IDE Colors">
      <a:dk1>
        <a:srgbClr val="012A56"/>
      </a:dk1>
      <a:lt1>
        <a:srgbClr val="FFFFFF"/>
      </a:lt1>
      <a:dk2>
        <a:srgbClr val="00457A"/>
      </a:dk2>
      <a:lt2>
        <a:srgbClr val="CCCCCC"/>
      </a:lt2>
      <a:accent1>
        <a:srgbClr val="012A56"/>
      </a:accent1>
      <a:accent2>
        <a:srgbClr val="2C618B"/>
      </a:accent2>
      <a:accent3>
        <a:srgbClr val="48658F"/>
      </a:accent3>
      <a:accent4>
        <a:srgbClr val="3D85C6"/>
      </a:accent4>
      <a:accent5>
        <a:srgbClr val="6FA8DC"/>
      </a:accent5>
      <a:accent6>
        <a:srgbClr val="C0C0C0"/>
      </a:accent6>
      <a:hlink>
        <a:srgbClr val="0000FF"/>
      </a:hlink>
      <a:folHlink>
        <a:srgbClr val="00457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1305</Words>
  <Application>Microsoft Office PowerPoint</Application>
  <PresentationFormat>On-screen Show (16:9)</PresentationFormat>
  <Paragraphs>84</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Courier New</vt:lpstr>
      <vt:lpstr>Noto Sans Symbols</vt:lpstr>
      <vt:lpstr>Roboto</vt:lpstr>
      <vt:lpstr>IDOE Dark Blue Template (Updated 07-21-21)</vt:lpstr>
      <vt:lpstr>2021 Legislation Webinar Series (1/5): Intellectual Freedom, Diversity Training, and Pledge of Allegiance </vt:lpstr>
      <vt:lpstr>2021 Legislation Webinar Series (1/5): Intellectual Freedom, Diversity Training, and Pledge of Allegiance</vt:lpstr>
      <vt:lpstr>Introduction</vt:lpstr>
      <vt:lpstr>1. House File 744: Student Free Speech</vt:lpstr>
      <vt:lpstr>HF 744: Student Free Speech</vt:lpstr>
      <vt:lpstr>HF 744: Student Free Speech (continued)</vt:lpstr>
      <vt:lpstr>2. House File 802: Parameters for Racism and Sexism Training</vt:lpstr>
      <vt:lpstr>HF 802 § 3: Parameters for Racism and Sexism Training</vt:lpstr>
      <vt:lpstr>HF 802 § 3: Parameters for Racism and Sexism Training (continued)</vt:lpstr>
      <vt:lpstr>May school districts continue to offer diversity, equity, and inclusion training to their employees?</vt:lpstr>
      <vt:lpstr>Other Questions Addressed in the HF 802 Section of the Guidance</vt:lpstr>
      <vt:lpstr>3. House File 847: Education Practices (Pledge of Allegiance)</vt:lpstr>
      <vt:lpstr>HF 847: Education Practices (Pledge of Allegiance)</vt:lpstr>
      <vt:lpstr>4. House File 868: Education Appropriations</vt:lpstr>
      <vt:lpstr>HF 868: Education Appropriations (Diversity, Equity, and Inclusion Requirements)</vt:lpstr>
      <vt:lpstr>HF 868: Education Appropriations (continued) </vt:lpstr>
      <vt:lpstr>Questions and Additional Guidance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Legislation Webinar Series (1/5): Intellectual Freedom, Diversity Training, and Pledge of Allegiance</dc:title>
  <dc:creator>Albers, Lisa [IDOE]</dc:creator>
  <cp:lastModifiedBy>Albers, Lisa [IDOE]</cp:lastModifiedBy>
  <cp:revision>2</cp:revision>
  <dcterms:modified xsi:type="dcterms:W3CDTF">2021-07-28T13:21:22Z</dcterms:modified>
</cp:coreProperties>
</file>