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715000" type="screen16x10"/>
  <p:notesSz cx="6858000" cy="9144000"/>
  <p:embeddedFontLs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568B69-9F0D-483A-B1FD-02E31B34FE0E}">
  <a:tblStyle styleId="{AD568B69-9F0D-483A-B1FD-02E31B34FE0E}"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 styleId="{626BDA27-84A4-49D9-BC39-3E133A104AFA}"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8" d="100"/>
          <a:sy n="118" d="100"/>
        </p:scale>
        <p:origin x="10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002" y="685800"/>
            <a:ext cx="5486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ba12e63ab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cba12e63ab_0_5: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bb12d06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cbb12d0659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2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cbb12d0659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cbb12d0659_0_2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cba12e63ab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cba12e63ab_0_36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1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bb12d0659_0_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cbb12d065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ba12e63ab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cba12e63ab_0_35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a11a70e7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7a11a70e7a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28: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6:notes"/>
          <p:cNvSpPr txBox="1">
            <a:spLocks noGrp="1"/>
          </p:cNvSpPr>
          <p:nvPr>
            <p:ph type="body" idx="1"/>
          </p:nvPr>
        </p:nvSpPr>
        <p:spPr>
          <a:xfrm>
            <a:off x="685802" y="4343400"/>
            <a:ext cx="5486400" cy="411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7:notes"/>
          <p:cNvSpPr txBox="1">
            <a:spLocks noGrp="1"/>
          </p:cNvSpPr>
          <p:nvPr>
            <p:ph type="body" idx="1"/>
          </p:nvPr>
        </p:nvSpPr>
        <p:spPr>
          <a:xfrm>
            <a:off x="685800" y="4400550"/>
            <a:ext cx="5486400" cy="369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8: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SA Title Slide">
  <p:cSld name="ESSA Title Slid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517585" y="388188"/>
            <a:ext cx="8626500" cy="4126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1" name="Google Shape;11;p2"/>
          <p:cNvSpPr txBox="1">
            <a:spLocks noGrp="1"/>
          </p:cNvSpPr>
          <p:nvPr>
            <p:ph type="title"/>
          </p:nvPr>
        </p:nvSpPr>
        <p:spPr>
          <a:xfrm>
            <a:off x="1122300" y="1213400"/>
            <a:ext cx="6899400" cy="17343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F3F3F3"/>
              </a:buClr>
              <a:buSzPts val="4100"/>
              <a:buNone/>
              <a:defRPr sz="5000" i="0" u="none" strike="noStrike" cap="none">
                <a:solidFill>
                  <a:schemeClr val="lt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12" name="Google Shape;12;p2"/>
          <p:cNvSpPr txBox="1">
            <a:spLocks noGrp="1"/>
          </p:cNvSpPr>
          <p:nvPr>
            <p:ph type="subTitle" idx="1"/>
          </p:nvPr>
        </p:nvSpPr>
        <p:spPr>
          <a:xfrm>
            <a:off x="1059300" y="2947704"/>
            <a:ext cx="6899400" cy="8241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700"/>
              </a:spcBef>
              <a:spcAft>
                <a:spcPts val="0"/>
              </a:spcAft>
              <a:buClr>
                <a:srgbClr val="FDE263"/>
              </a:buClr>
              <a:buSzPts val="2700"/>
              <a:buNone/>
              <a:defRPr sz="2700" i="0" u="none" strike="noStrike" cap="none">
                <a:solidFill>
                  <a:srgbClr val="FDE26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13" name="Google Shape;13;p2"/>
          <p:cNvSpPr txBox="1">
            <a:spLocks noGrp="1"/>
          </p:cNvSpPr>
          <p:nvPr>
            <p:ph type="subTitle" idx="2"/>
          </p:nvPr>
        </p:nvSpPr>
        <p:spPr>
          <a:xfrm>
            <a:off x="1059300" y="4695531"/>
            <a:ext cx="6288300" cy="861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457A"/>
              </a:buClr>
              <a:buSzPts val="2100"/>
              <a:buNone/>
              <a:defRPr sz="2100" i="0" u="none" strike="noStrike" cap="none">
                <a:solidFill>
                  <a:srgbClr val="434343"/>
                </a:solidFill>
              </a:defRPr>
            </a:lvl1pPr>
            <a:lvl2pPr marR="0" lvl="1" algn="l">
              <a:lnSpc>
                <a:spcPct val="100000"/>
              </a:lnSpc>
              <a:spcBef>
                <a:spcPts val="700"/>
              </a:spcBef>
              <a:spcAft>
                <a:spcPts val="0"/>
              </a:spcAft>
              <a:buClr>
                <a:srgbClr val="00457A"/>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700"/>
              </a:spcBef>
              <a:spcAft>
                <a:spcPts val="0"/>
              </a:spcAft>
              <a:buClr>
                <a:srgbClr val="00457A"/>
              </a:buClr>
              <a:buSzPts val="1500"/>
              <a:buFont typeface="Roboto"/>
              <a:buNone/>
              <a:defRPr sz="1500" b="0" i="0" u="none" strike="noStrike" cap="none">
                <a:solidFill>
                  <a:schemeClr val="dk1"/>
                </a:solidFill>
                <a:latin typeface="Roboto"/>
                <a:ea typeface="Roboto"/>
                <a:cs typeface="Roboto"/>
                <a:sym typeface="Roboto"/>
              </a:defRPr>
            </a:lvl3pPr>
            <a:lvl4pPr marR="0" lvl="3"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4pPr>
            <a:lvl5pPr marR="0" lvl="4"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5pPr>
            <a:lvl6pPr marR="0" lvl="5"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R="0" lvl="6"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R="0" lvl="7"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R="0" lvl="8"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endParaRPr/>
          </a:p>
        </p:txBody>
      </p:sp>
      <p:graphicFrame>
        <p:nvGraphicFramePr>
          <p:cNvPr id="14" name="Google Shape;14;p2"/>
          <p:cNvGraphicFramePr/>
          <p:nvPr/>
        </p:nvGraphicFramePr>
        <p:xfrm>
          <a:off x="-2" y="-51"/>
          <a:ext cx="176525" cy="5715250"/>
        </p:xfrm>
        <a:graphic>
          <a:graphicData uri="http://schemas.openxmlformats.org/drawingml/2006/table">
            <a:tbl>
              <a:tblPr firstRow="1" bandRow="1">
                <a:noFill/>
                <a:tableStyleId>{AD568B69-9F0D-483A-B1FD-02E31B34FE0E}</a:tableStyleId>
              </a:tblPr>
              <a:tblGrid>
                <a:gridCol w="176525">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15" name="Google Shape;15;p2"/>
          <p:cNvPicPr preferRelativeResize="0"/>
          <p:nvPr/>
        </p:nvPicPr>
        <p:blipFill rotWithShape="1">
          <a:blip r:embed="rId2">
            <a:alphaModFix/>
          </a:blip>
          <a:srcRect l="83941" t="74841" r="3364" b="7941"/>
          <a:stretch/>
        </p:blipFill>
        <p:spPr>
          <a:xfrm>
            <a:off x="7543800" y="4200825"/>
            <a:ext cx="1251600" cy="1273200"/>
          </a:xfrm>
          <a:prstGeom prst="rect">
            <a:avLst/>
          </a:prstGeom>
          <a:noFill/>
          <a:ln>
            <a:noFill/>
          </a:ln>
        </p:spPr>
      </p:pic>
      <p:sp>
        <p:nvSpPr>
          <p:cNvPr id="16" name="Google Shape;16;p2"/>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66"/>
        <p:cNvGrpSpPr/>
        <p:nvPr/>
      </p:nvGrpSpPr>
      <p:grpSpPr>
        <a:xfrm>
          <a:off x="0" y="0"/>
          <a:ext cx="0" cy="0"/>
          <a:chOff x="0" y="0"/>
          <a:chExt cx="0" cy="0"/>
        </a:xfrm>
      </p:grpSpPr>
      <p:sp>
        <p:nvSpPr>
          <p:cNvPr id="67" name="Google Shape;67;p11"/>
          <p:cNvSpPr/>
          <p:nvPr/>
        </p:nvSpPr>
        <p:spPr>
          <a:xfrm flipH="1">
            <a:off x="-688"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
          <p:cNvSpPr/>
          <p:nvPr/>
        </p:nvSpPr>
        <p:spPr>
          <a:xfrm>
            <a:off x="4574903"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 name="Google Shape;69;p11"/>
          <p:cNvSpPr txBox="1">
            <a:spLocks noGrp="1"/>
          </p:cNvSpPr>
          <p:nvPr>
            <p:ph type="title"/>
          </p:nvPr>
        </p:nvSpPr>
        <p:spPr>
          <a:xfrm>
            <a:off x="511425" y="415290"/>
            <a:ext cx="3517200" cy="1305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70" name="Google Shape;70;p1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11"/>
          <p:cNvSpPr txBox="1">
            <a:spLocks noGrp="1"/>
          </p:cNvSpPr>
          <p:nvPr>
            <p:ph type="body" idx="1"/>
          </p:nvPr>
        </p:nvSpPr>
        <p:spPr>
          <a:xfrm>
            <a:off x="511425" y="2858333"/>
            <a:ext cx="3517200" cy="2441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72"/>
        <p:cNvGrpSpPr/>
        <p:nvPr/>
      </p:nvGrpSpPr>
      <p:grpSpPr>
        <a:xfrm>
          <a:off x="0" y="0"/>
          <a:ext cx="0" cy="0"/>
          <a:chOff x="0" y="0"/>
          <a:chExt cx="0" cy="0"/>
        </a:xfrm>
      </p:grpSpPr>
      <p:sp>
        <p:nvSpPr>
          <p:cNvPr id="73" name="Google Shape;73;p12"/>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4" name="Google Shape;74;p12"/>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txBox="1">
            <a:spLocks noGrp="1"/>
          </p:cNvSpPr>
          <p:nvPr>
            <p:ph type="title"/>
          </p:nvPr>
        </p:nvSpPr>
        <p:spPr>
          <a:xfrm>
            <a:off x="234450" y="415291"/>
            <a:ext cx="2046300" cy="2358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6" name="Google Shape;76;p1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2"/>
          <p:cNvSpPr txBox="1">
            <a:spLocks noGrp="1"/>
          </p:cNvSpPr>
          <p:nvPr>
            <p:ph type="subTitle" idx="1"/>
          </p:nvPr>
        </p:nvSpPr>
        <p:spPr>
          <a:xfrm>
            <a:off x="234450" y="2773625"/>
            <a:ext cx="2071500" cy="2504100"/>
          </a:xfrm>
          <a:prstGeom prst="rect">
            <a:avLst/>
          </a:prstGeom>
          <a:noFill/>
          <a:ln>
            <a:noFill/>
          </a:ln>
        </p:spPr>
        <p:txBody>
          <a:bodyPr spcFirstLastPara="1" wrap="square" lIns="68575" tIns="34275" rIns="68575" bIns="34275" anchor="t" anchorCtr="0">
            <a:noAutofit/>
          </a:bodyPr>
          <a:lstStyle>
            <a:lvl1pPr lvl="0" algn="l">
              <a:lnSpc>
                <a:spcPct val="90000"/>
              </a:lnSpc>
              <a:spcBef>
                <a:spcPts val="500"/>
              </a:spcBef>
              <a:spcAft>
                <a:spcPts val="0"/>
              </a:spcAft>
              <a:buClr>
                <a:schemeClr val="lt2"/>
              </a:buClr>
              <a:buSzPts val="1800"/>
              <a:buNone/>
              <a:defRPr>
                <a:solidFill>
                  <a:schemeClr val="lt2"/>
                </a:solidFill>
              </a:defRPr>
            </a:lvl1pPr>
            <a:lvl2pPr lvl="1" algn="l">
              <a:lnSpc>
                <a:spcPct val="90000"/>
              </a:lnSpc>
              <a:spcBef>
                <a:spcPts val="500"/>
              </a:spcBef>
              <a:spcAft>
                <a:spcPts val="0"/>
              </a:spcAft>
              <a:buSzPts val="1300"/>
              <a:buNone/>
              <a:defRPr/>
            </a:lvl2pPr>
            <a:lvl3pPr lvl="2" algn="l">
              <a:lnSpc>
                <a:spcPct val="90000"/>
              </a:lnSpc>
              <a:spcBef>
                <a:spcPts val="500"/>
              </a:spcBef>
              <a:spcAft>
                <a:spcPts val="0"/>
              </a:spcAft>
              <a:buSzPts val="1500"/>
              <a:buNone/>
              <a:defRPr/>
            </a:lvl3pPr>
            <a:lvl4pPr lvl="3" algn="l">
              <a:lnSpc>
                <a:spcPct val="90000"/>
              </a:lnSpc>
              <a:spcBef>
                <a:spcPts val="500"/>
              </a:spcBef>
              <a:spcAft>
                <a:spcPts val="0"/>
              </a:spcAft>
              <a:buSzPts val="1400"/>
              <a:buNone/>
              <a:defRPr/>
            </a:lvl4pPr>
            <a:lvl5pPr lvl="4" algn="l">
              <a:lnSpc>
                <a:spcPct val="90000"/>
              </a:lnSpc>
              <a:spcBef>
                <a:spcPts val="500"/>
              </a:spcBef>
              <a:spcAft>
                <a:spcPts val="0"/>
              </a:spcAft>
              <a:buSzPts val="900"/>
              <a:buNone/>
              <a:defRPr/>
            </a:lvl5pPr>
            <a:lvl6pPr lvl="5" algn="l">
              <a:lnSpc>
                <a:spcPct val="90000"/>
              </a:lnSpc>
              <a:spcBef>
                <a:spcPts val="500"/>
              </a:spcBef>
              <a:spcAft>
                <a:spcPts val="0"/>
              </a:spcAft>
              <a:buSzPts val="1100"/>
              <a:buNone/>
              <a:defRPr/>
            </a:lvl6pPr>
            <a:lvl7pPr lvl="6" algn="l">
              <a:lnSpc>
                <a:spcPct val="90000"/>
              </a:lnSpc>
              <a:spcBef>
                <a:spcPts val="500"/>
              </a:spcBef>
              <a:spcAft>
                <a:spcPts val="0"/>
              </a:spcAft>
              <a:buSzPts val="1100"/>
              <a:buNone/>
              <a:defRPr/>
            </a:lvl7pPr>
            <a:lvl8pPr lvl="7" algn="l">
              <a:lnSpc>
                <a:spcPct val="90000"/>
              </a:lnSpc>
              <a:spcBef>
                <a:spcPts val="500"/>
              </a:spcBef>
              <a:spcAft>
                <a:spcPts val="0"/>
              </a:spcAft>
              <a:buSzPts val="1100"/>
              <a:buNone/>
              <a:defRPr/>
            </a:lvl8pPr>
            <a:lvl9pPr lvl="8" algn="l">
              <a:lnSpc>
                <a:spcPct val="90000"/>
              </a:lnSpc>
              <a:spcBef>
                <a:spcPts val="50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Topics">
  <p:cSld name="TITLE_ONLY_1">
    <p:spTree>
      <p:nvGrpSpPr>
        <p:cNvPr id="1" name="Shape 78"/>
        <p:cNvGrpSpPr/>
        <p:nvPr/>
      </p:nvGrpSpPr>
      <p:grpSpPr>
        <a:xfrm>
          <a:off x="0" y="0"/>
          <a:ext cx="0" cy="0"/>
          <a:chOff x="0" y="0"/>
          <a:chExt cx="0" cy="0"/>
        </a:xfrm>
      </p:grpSpPr>
      <p:sp>
        <p:nvSpPr>
          <p:cNvPr id="79" name="Google Shape;79;p13"/>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 name="Google Shape;80;p13"/>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3"/>
          <p:cNvSpPr txBox="1">
            <a:spLocks noGrp="1"/>
          </p:cNvSpPr>
          <p:nvPr>
            <p:ph type="title"/>
          </p:nvPr>
        </p:nvSpPr>
        <p:spPr>
          <a:xfrm>
            <a:off x="234450" y="415290"/>
            <a:ext cx="2046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82" name="Google Shape;82;p1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3"/>
          <p:cNvSpPr txBox="1">
            <a:spLocks noGrp="1"/>
          </p:cNvSpPr>
          <p:nvPr>
            <p:ph type="body" idx="1"/>
          </p:nvPr>
        </p:nvSpPr>
        <p:spPr>
          <a:xfrm>
            <a:off x="3527513" y="415250"/>
            <a:ext cx="5155800" cy="694200"/>
          </a:xfrm>
          <a:prstGeom prst="rect">
            <a:avLst/>
          </a:prstGeom>
          <a:solidFill>
            <a:schemeClr val="dk1"/>
          </a:solidFill>
          <a:ln>
            <a:noFill/>
          </a:ln>
        </p:spPr>
        <p:txBody>
          <a:bodyPr spcFirstLastPara="1" wrap="square" lIns="68575" tIns="34275" rIns="68575" bIns="34275" anchor="ctr" anchorCtr="0">
            <a:noAutofit/>
          </a:bodyPr>
          <a:lstStyle>
            <a:lvl1pPr marL="457200" lvl="0" indent="-342900" algn="l">
              <a:lnSpc>
                <a:spcPct val="90000"/>
              </a:lnSpc>
              <a:spcBef>
                <a:spcPts val="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4" name="Google Shape;84;p13"/>
          <p:cNvSpPr txBox="1">
            <a:spLocks noGrp="1"/>
          </p:cNvSpPr>
          <p:nvPr>
            <p:ph type="body" idx="2"/>
          </p:nvPr>
        </p:nvSpPr>
        <p:spPr>
          <a:xfrm>
            <a:off x="3527513" y="1201000"/>
            <a:ext cx="5081100" cy="746700"/>
          </a:xfrm>
          <a:prstGeom prst="rect">
            <a:avLst/>
          </a:prstGeom>
          <a:solidFill>
            <a:schemeClr val="dk2"/>
          </a:solidFill>
          <a:ln>
            <a:noFill/>
          </a:ln>
        </p:spPr>
        <p:txBody>
          <a:bodyPr spcFirstLastPara="1" wrap="square" lIns="68575" tIns="34275" rIns="68575" bIns="34275" anchor="ctr" anchorCtr="0">
            <a:noAutofit/>
          </a:bodyPr>
          <a:lstStyle>
            <a:lvl1pPr marL="457200" lvl="0" indent="-342900" algn="l">
              <a:lnSpc>
                <a:spcPct val="90000"/>
              </a:lnSpc>
              <a:spcBef>
                <a:spcPts val="50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5" name="Google Shape;85;p13"/>
          <p:cNvSpPr txBox="1">
            <a:spLocks noGrp="1"/>
          </p:cNvSpPr>
          <p:nvPr>
            <p:ph type="body" idx="3"/>
          </p:nvPr>
        </p:nvSpPr>
        <p:spPr>
          <a:xfrm>
            <a:off x="3527513" y="2039000"/>
            <a:ext cx="5029200" cy="746700"/>
          </a:xfrm>
          <a:prstGeom prst="rect">
            <a:avLst/>
          </a:prstGeom>
          <a:solidFill>
            <a:schemeClr val="accent3"/>
          </a:solidFill>
          <a:ln>
            <a:noFill/>
          </a:ln>
        </p:spPr>
        <p:txBody>
          <a:bodyPr spcFirstLastPara="1" wrap="square" lIns="68575" tIns="34275" rIns="68575" bIns="34275" anchor="ctr" anchorCtr="0">
            <a:noAutofit/>
          </a:bodyPr>
          <a:lstStyle>
            <a:lvl1pPr marL="457200" lvl="0" indent="-342900" algn="l">
              <a:lnSpc>
                <a:spcPct val="90000"/>
              </a:lnSpc>
              <a:spcBef>
                <a:spcPts val="50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6" name="Google Shape;86;p13"/>
          <p:cNvSpPr txBox="1">
            <a:spLocks noGrp="1"/>
          </p:cNvSpPr>
          <p:nvPr>
            <p:ph type="body" idx="4"/>
          </p:nvPr>
        </p:nvSpPr>
        <p:spPr>
          <a:xfrm>
            <a:off x="3527513" y="2877000"/>
            <a:ext cx="4918200" cy="746700"/>
          </a:xfrm>
          <a:prstGeom prst="rect">
            <a:avLst/>
          </a:prstGeom>
          <a:solidFill>
            <a:schemeClr val="accent4"/>
          </a:solidFill>
          <a:ln>
            <a:noFill/>
          </a:ln>
        </p:spPr>
        <p:txBody>
          <a:bodyPr spcFirstLastPara="1" wrap="square" lIns="68575" tIns="34275" rIns="68575" bIns="34275" anchor="ctr" anchorCtr="0">
            <a:noAutofit/>
          </a:bodyPr>
          <a:lstStyle>
            <a:lvl1pPr marL="457200" lvl="0" indent="-342900" algn="l">
              <a:lnSpc>
                <a:spcPct val="90000"/>
              </a:lnSpc>
              <a:spcBef>
                <a:spcPts val="50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7" name="Google Shape;87;p13"/>
          <p:cNvSpPr txBox="1">
            <a:spLocks noGrp="1"/>
          </p:cNvSpPr>
          <p:nvPr>
            <p:ph type="body" idx="5"/>
          </p:nvPr>
        </p:nvSpPr>
        <p:spPr>
          <a:xfrm>
            <a:off x="3527513" y="3715000"/>
            <a:ext cx="4821900" cy="746700"/>
          </a:xfrm>
          <a:prstGeom prst="rect">
            <a:avLst/>
          </a:prstGeom>
          <a:solidFill>
            <a:schemeClr val="accent5"/>
          </a:solidFill>
          <a:ln>
            <a:noFill/>
          </a:ln>
        </p:spPr>
        <p:txBody>
          <a:bodyPr spcFirstLastPara="1" wrap="square" lIns="68575" tIns="34275" rIns="68575" bIns="34275" anchor="ctr" anchorCtr="0">
            <a:noAutofit/>
          </a:bodyPr>
          <a:lstStyle>
            <a:lvl1pPr marL="457200" lvl="0" indent="-342900" algn="l">
              <a:lnSpc>
                <a:spcPct val="90000"/>
              </a:lnSpc>
              <a:spcBef>
                <a:spcPts val="50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8" name="Google Shape;88;p13"/>
          <p:cNvSpPr txBox="1">
            <a:spLocks noGrp="1"/>
          </p:cNvSpPr>
          <p:nvPr>
            <p:ph type="body" idx="6"/>
          </p:nvPr>
        </p:nvSpPr>
        <p:spPr>
          <a:xfrm>
            <a:off x="3527513" y="4553000"/>
            <a:ext cx="4681200" cy="746700"/>
          </a:xfrm>
          <a:prstGeom prst="rect">
            <a:avLst/>
          </a:prstGeom>
          <a:solidFill>
            <a:srgbClr val="999999"/>
          </a:solidFill>
          <a:ln>
            <a:noFill/>
          </a:ln>
        </p:spPr>
        <p:txBody>
          <a:bodyPr spcFirstLastPara="1" wrap="square" lIns="68575" tIns="34275" rIns="68575" bIns="34275" anchor="ctr" anchorCtr="0">
            <a:noAutofit/>
          </a:bodyPr>
          <a:lstStyle>
            <a:lvl1pPr marL="457200" lvl="0" indent="-342900" algn="l">
              <a:lnSpc>
                <a:spcPct val="90000"/>
              </a:lnSpc>
              <a:spcBef>
                <a:spcPts val="500"/>
              </a:spcBef>
              <a:spcAft>
                <a:spcPts val="0"/>
              </a:spcAft>
              <a:buClr>
                <a:srgbClr val="FFFFFF"/>
              </a:buClr>
              <a:buSzPts val="1800"/>
              <a:buChar char="•"/>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9" name="Google Shape;89;p13"/>
          <p:cNvSpPr txBox="1">
            <a:spLocks noGrp="1"/>
          </p:cNvSpPr>
          <p:nvPr>
            <p:ph type="body" idx="7"/>
          </p:nvPr>
        </p:nvSpPr>
        <p:spPr>
          <a:xfrm>
            <a:off x="2925356" y="409188"/>
            <a:ext cx="548700" cy="6942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solidFill>
                  <a:schemeClr val="dk1"/>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90" name="Google Shape;90;p13"/>
          <p:cNvSpPr txBox="1">
            <a:spLocks noGrp="1"/>
          </p:cNvSpPr>
          <p:nvPr>
            <p:ph type="body" idx="8"/>
          </p:nvPr>
        </p:nvSpPr>
        <p:spPr>
          <a:xfrm>
            <a:off x="2925356" y="1236625"/>
            <a:ext cx="548700" cy="6942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91" name="Google Shape;91;p13"/>
          <p:cNvSpPr txBox="1">
            <a:spLocks noGrp="1"/>
          </p:cNvSpPr>
          <p:nvPr>
            <p:ph type="body" idx="9"/>
          </p:nvPr>
        </p:nvSpPr>
        <p:spPr>
          <a:xfrm>
            <a:off x="2925356" y="2047313"/>
            <a:ext cx="548700" cy="7467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solidFill>
                  <a:schemeClr val="accent2"/>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92" name="Google Shape;92;p13"/>
          <p:cNvSpPr txBox="1">
            <a:spLocks noGrp="1"/>
          </p:cNvSpPr>
          <p:nvPr>
            <p:ph type="body" idx="13"/>
          </p:nvPr>
        </p:nvSpPr>
        <p:spPr>
          <a:xfrm>
            <a:off x="2925356" y="2877000"/>
            <a:ext cx="548700" cy="7467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solidFill>
                  <a:schemeClr val="accent3"/>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93" name="Google Shape;93;p13"/>
          <p:cNvSpPr txBox="1">
            <a:spLocks noGrp="1"/>
          </p:cNvSpPr>
          <p:nvPr>
            <p:ph type="body" idx="14"/>
          </p:nvPr>
        </p:nvSpPr>
        <p:spPr>
          <a:xfrm>
            <a:off x="2925356" y="3715000"/>
            <a:ext cx="548700" cy="7467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solidFill>
                  <a:schemeClr val="accent5"/>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94" name="Google Shape;94;p13"/>
          <p:cNvSpPr txBox="1">
            <a:spLocks noGrp="1"/>
          </p:cNvSpPr>
          <p:nvPr>
            <p:ph type="body" idx="15"/>
          </p:nvPr>
        </p:nvSpPr>
        <p:spPr>
          <a:xfrm>
            <a:off x="2925356" y="4553000"/>
            <a:ext cx="548700" cy="746700"/>
          </a:xfrm>
          <a:prstGeom prst="rect">
            <a:avLst/>
          </a:prstGeom>
          <a:noFill/>
          <a:ln>
            <a:noFill/>
          </a:ln>
        </p:spPr>
        <p:txBody>
          <a:bodyPr spcFirstLastPara="1" wrap="square" lIns="68575" tIns="34275" rIns="68575" bIns="34275" anchor="ctr" anchorCtr="0">
            <a:noAutofit/>
          </a:bodyPr>
          <a:lstStyle>
            <a:lvl1pPr marL="457200" lvl="0" indent="-342900" algn="r">
              <a:lnSpc>
                <a:spcPct val="90000"/>
              </a:lnSpc>
              <a:spcBef>
                <a:spcPts val="500"/>
              </a:spcBef>
              <a:spcAft>
                <a:spcPts val="0"/>
              </a:spcAft>
              <a:buSzPts val="1800"/>
              <a:buChar char="•"/>
              <a:defRPr sz="2300">
                <a:solidFill>
                  <a:srgbClr val="999999"/>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67591" y="1664099"/>
            <a:ext cx="7107300" cy="14154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F3F3F3"/>
              </a:buClr>
              <a:buSzPts val="4100"/>
              <a:buNone/>
              <a:defRPr sz="3300" i="0" u="none" strike="noStrike" cap="none">
                <a:solidFill>
                  <a:schemeClr val="dk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97" name="Google Shape;97;p14"/>
          <p:cNvSpPr txBox="1">
            <a:spLocks noGrp="1"/>
          </p:cNvSpPr>
          <p:nvPr>
            <p:ph type="subTitle" idx="1"/>
          </p:nvPr>
        </p:nvSpPr>
        <p:spPr>
          <a:xfrm>
            <a:off x="467591" y="3101948"/>
            <a:ext cx="7107300" cy="579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700"/>
              </a:spcBef>
              <a:spcAft>
                <a:spcPts val="0"/>
              </a:spcAft>
              <a:buClr>
                <a:schemeClr val="accent5"/>
              </a:buClr>
              <a:buSzPts val="2700"/>
              <a:buNone/>
              <a:defRPr sz="2100" i="0" u="none" strike="noStrike" cap="none">
                <a:solidFill>
                  <a:srgbClr val="43434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pic>
        <p:nvPicPr>
          <p:cNvPr id="98" name="Google Shape;98;p14"/>
          <p:cNvPicPr preferRelativeResize="0"/>
          <p:nvPr/>
        </p:nvPicPr>
        <p:blipFill rotWithShape="1">
          <a:blip r:embed="rId2">
            <a:alphaModFix/>
          </a:blip>
          <a:srcRect l="83599" t="75133" r="3600" b="8197"/>
          <a:stretch/>
        </p:blipFill>
        <p:spPr>
          <a:xfrm>
            <a:off x="7696339" y="2132296"/>
            <a:ext cx="1170431" cy="1269998"/>
          </a:xfrm>
          <a:prstGeom prst="rect">
            <a:avLst/>
          </a:prstGeom>
          <a:noFill/>
          <a:ln>
            <a:noFill/>
          </a:ln>
        </p:spPr>
      </p:pic>
      <p:sp>
        <p:nvSpPr>
          <p:cNvPr id="99" name="Google Shape;99;p14"/>
          <p:cNvSpPr/>
          <p:nvPr/>
        </p:nvSpPr>
        <p:spPr>
          <a:xfrm>
            <a:off x="0" y="5334000"/>
            <a:ext cx="9144000" cy="381000"/>
          </a:xfrm>
          <a:prstGeom prst="rect">
            <a:avLst/>
          </a:prstGeom>
          <a:solidFill>
            <a:srgbClr val="022A5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0" name="Google Shape;100;p14"/>
          <p:cNvSpPr/>
          <p:nvPr/>
        </p:nvSpPr>
        <p:spPr>
          <a:xfrm>
            <a:off x="0" y="5293740"/>
            <a:ext cx="9144000" cy="38100"/>
          </a:xfrm>
          <a:prstGeom prst="rect">
            <a:avLst/>
          </a:prstGeom>
          <a:solidFill>
            <a:srgbClr val="95BDE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101" name="Google Shape;101;p14"/>
          <p:cNvCxnSpPr/>
          <p:nvPr/>
        </p:nvCxnSpPr>
        <p:spPr>
          <a:xfrm>
            <a:off x="374073" y="3948546"/>
            <a:ext cx="8395800" cy="0"/>
          </a:xfrm>
          <a:prstGeom prst="straightConnector1">
            <a:avLst/>
          </a:prstGeom>
          <a:noFill/>
          <a:ln w="9525" cap="flat" cmpd="sng">
            <a:solidFill>
              <a:srgbClr val="004379"/>
            </a:solidFill>
            <a:prstDash val="solid"/>
            <a:round/>
            <a:headEnd type="none" w="sm" len="sm"/>
            <a:tailEnd type="none" w="sm" len="sm"/>
          </a:ln>
        </p:spPr>
      </p:cxnSp>
      <p:cxnSp>
        <p:nvCxnSpPr>
          <p:cNvPr id="102" name="Google Shape;102;p14"/>
          <p:cNvCxnSpPr/>
          <p:nvPr/>
        </p:nvCxnSpPr>
        <p:spPr>
          <a:xfrm>
            <a:off x="374073" y="1397001"/>
            <a:ext cx="8395800" cy="0"/>
          </a:xfrm>
          <a:prstGeom prst="straightConnector1">
            <a:avLst/>
          </a:prstGeom>
          <a:noFill/>
          <a:ln w="9525" cap="flat" cmpd="sng">
            <a:solidFill>
              <a:srgbClr val="004379"/>
            </a:solidFill>
            <a:prstDash val="solid"/>
            <a:round/>
            <a:headEnd type="none" w="sm" len="sm"/>
            <a:tailEnd type="none" w="sm" len="sm"/>
          </a:ln>
        </p:spPr>
      </p:cxnSp>
      <p:sp>
        <p:nvSpPr>
          <p:cNvPr id="103" name="Google Shape;103;p14"/>
          <p:cNvSpPr txBox="1"/>
          <p:nvPr/>
        </p:nvSpPr>
        <p:spPr>
          <a:xfrm>
            <a:off x="467591" y="989683"/>
            <a:ext cx="7107300" cy="384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Iowa Department of Education</a:t>
            </a:r>
            <a:endParaRPr sz="1100" b="0" i="0" u="none" strike="noStrike" cap="none">
              <a:solidFill>
                <a:srgbClr val="000000"/>
              </a:solidFill>
              <a:latin typeface="Arial"/>
              <a:ea typeface="Arial"/>
              <a:cs typeface="Arial"/>
              <a:sym typeface="Arial"/>
            </a:endParaRPr>
          </a:p>
        </p:txBody>
      </p:sp>
      <p:sp>
        <p:nvSpPr>
          <p:cNvPr id="104" name="Google Shape;104;p14"/>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105"/>
        <p:cNvGrpSpPr/>
        <p:nvPr/>
      </p:nvGrpSpPr>
      <p:grpSpPr>
        <a:xfrm>
          <a:off x="0" y="0"/>
          <a:ext cx="0" cy="0"/>
          <a:chOff x="0" y="0"/>
          <a:chExt cx="0" cy="0"/>
        </a:xfrm>
      </p:grpSpPr>
      <p:sp>
        <p:nvSpPr>
          <p:cNvPr id="106" name="Google Shape;106;p15"/>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5"/>
          <p:cNvSpPr txBox="1">
            <a:spLocks noGrp="1"/>
          </p:cNvSpPr>
          <p:nvPr>
            <p:ph type="body" idx="1"/>
          </p:nvPr>
        </p:nvSpPr>
        <p:spPr>
          <a:xfrm>
            <a:off x="2830823" y="415290"/>
            <a:ext cx="6065100" cy="14046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109" name="Google Shape;109;p15"/>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0" name="Google Shape;110;p15"/>
          <p:cNvSpPr txBox="1">
            <a:spLocks noGrp="1"/>
          </p:cNvSpPr>
          <p:nvPr>
            <p:ph type="title"/>
          </p:nvPr>
        </p:nvSpPr>
        <p:spPr>
          <a:xfrm>
            <a:off x="207431" y="415292"/>
            <a:ext cx="2175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11" name="Google Shape;111;p15"/>
          <p:cNvSpPr txBox="1">
            <a:spLocks noGrp="1"/>
          </p:cNvSpPr>
          <p:nvPr>
            <p:ph type="body" idx="2"/>
          </p:nvPr>
        </p:nvSpPr>
        <p:spPr>
          <a:xfrm>
            <a:off x="2831057" y="2170907"/>
            <a:ext cx="6064800" cy="31287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2"/>
        <p:cNvGrpSpPr/>
        <p:nvPr/>
      </p:nvGrpSpPr>
      <p:grpSpPr>
        <a:xfrm>
          <a:off x="0" y="0"/>
          <a:ext cx="0" cy="0"/>
          <a:chOff x="0" y="0"/>
          <a:chExt cx="0" cy="0"/>
        </a:xfrm>
      </p:grpSpPr>
      <p:sp>
        <p:nvSpPr>
          <p:cNvPr id="113" name="Google Shape;113;p16"/>
          <p:cNvSpPr/>
          <p:nvPr/>
        </p:nvSpPr>
        <p:spPr>
          <a:xfrm flipH="1">
            <a:off x="-7125" y="0"/>
            <a:ext cx="2592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6"/>
          <p:cNvSpPr/>
          <p:nvPr/>
        </p:nvSpPr>
        <p:spPr>
          <a:xfrm>
            <a:off x="2585478"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5" name="Google Shape;115;p16"/>
          <p:cNvSpPr txBox="1">
            <a:spLocks noGrp="1"/>
          </p:cNvSpPr>
          <p:nvPr>
            <p:ph type="ctrTitle"/>
          </p:nvPr>
        </p:nvSpPr>
        <p:spPr>
          <a:xfrm>
            <a:off x="277100" y="315778"/>
            <a:ext cx="2024100" cy="4086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116" name="Google Shape;116;p16"/>
          <p:cNvSpPr txBox="1">
            <a:spLocks noGrp="1"/>
          </p:cNvSpPr>
          <p:nvPr>
            <p:ph type="subTitle" idx="1"/>
          </p:nvPr>
        </p:nvSpPr>
        <p:spPr>
          <a:xfrm>
            <a:off x="277100" y="4425611"/>
            <a:ext cx="2024100" cy="9738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434343"/>
              </a:buClr>
              <a:buSzPts val="1400"/>
              <a:buNone/>
              <a:defRPr sz="1400" i="1" u="none" strike="noStrike" cap="none">
                <a:solidFill>
                  <a:srgbClr val="434343"/>
                </a:solidFill>
              </a:defRPr>
            </a:lvl1pPr>
            <a:lvl2pPr marR="0" lvl="1" algn="l">
              <a:lnSpc>
                <a:spcPct val="115000"/>
              </a:lnSpc>
              <a:spcBef>
                <a:spcPts val="0"/>
              </a:spcBef>
              <a:spcAft>
                <a:spcPts val="0"/>
              </a:spcAft>
              <a:buClr>
                <a:srgbClr val="999999"/>
              </a:buClr>
              <a:buSzPts val="3000"/>
              <a:buNone/>
              <a:defRPr sz="3000" i="1" u="none" strike="noStrike" cap="none">
                <a:solidFill>
                  <a:srgbClr val="999999"/>
                </a:solidFill>
              </a:defRPr>
            </a:lvl2pPr>
            <a:lvl3pPr marR="0" lvl="2" algn="l">
              <a:lnSpc>
                <a:spcPct val="115000"/>
              </a:lnSpc>
              <a:spcBef>
                <a:spcPts val="0"/>
              </a:spcBef>
              <a:spcAft>
                <a:spcPts val="0"/>
              </a:spcAft>
              <a:buClr>
                <a:srgbClr val="999999"/>
              </a:buClr>
              <a:buSzPts val="3000"/>
              <a:buNone/>
              <a:defRPr sz="3000" i="1" u="none" strike="noStrike" cap="none">
                <a:solidFill>
                  <a:srgbClr val="999999"/>
                </a:solidFill>
              </a:defRPr>
            </a:lvl3pPr>
            <a:lvl4pPr marR="0" lvl="3" algn="l">
              <a:lnSpc>
                <a:spcPct val="115000"/>
              </a:lnSpc>
              <a:spcBef>
                <a:spcPts val="0"/>
              </a:spcBef>
              <a:spcAft>
                <a:spcPts val="0"/>
              </a:spcAft>
              <a:buClr>
                <a:srgbClr val="999999"/>
              </a:buClr>
              <a:buSzPts val="3000"/>
              <a:buNone/>
              <a:defRPr sz="3000" i="1" u="none" strike="noStrike" cap="none">
                <a:solidFill>
                  <a:srgbClr val="999999"/>
                </a:solidFill>
              </a:defRPr>
            </a:lvl4pPr>
            <a:lvl5pPr marR="0" lvl="4" algn="l">
              <a:lnSpc>
                <a:spcPct val="115000"/>
              </a:lnSpc>
              <a:spcBef>
                <a:spcPts val="0"/>
              </a:spcBef>
              <a:spcAft>
                <a:spcPts val="0"/>
              </a:spcAft>
              <a:buClr>
                <a:srgbClr val="999999"/>
              </a:buClr>
              <a:buSzPts val="3000"/>
              <a:buNone/>
              <a:defRPr sz="3000" i="1" u="none" strike="noStrike" cap="none">
                <a:solidFill>
                  <a:srgbClr val="999999"/>
                </a:solidFill>
              </a:defRPr>
            </a:lvl5pPr>
            <a:lvl6pPr marR="0" lvl="5" algn="l">
              <a:lnSpc>
                <a:spcPct val="115000"/>
              </a:lnSpc>
              <a:spcBef>
                <a:spcPts val="0"/>
              </a:spcBef>
              <a:spcAft>
                <a:spcPts val="0"/>
              </a:spcAft>
              <a:buClr>
                <a:srgbClr val="999999"/>
              </a:buClr>
              <a:buSzPts val="3000"/>
              <a:buNone/>
              <a:defRPr sz="3000" i="1" u="none" strike="noStrike" cap="none">
                <a:solidFill>
                  <a:srgbClr val="999999"/>
                </a:solidFill>
              </a:defRPr>
            </a:lvl6pPr>
            <a:lvl7pPr marR="0" lvl="6" algn="l">
              <a:lnSpc>
                <a:spcPct val="115000"/>
              </a:lnSpc>
              <a:spcBef>
                <a:spcPts val="0"/>
              </a:spcBef>
              <a:spcAft>
                <a:spcPts val="0"/>
              </a:spcAft>
              <a:buClr>
                <a:srgbClr val="999999"/>
              </a:buClr>
              <a:buSzPts val="3000"/>
              <a:buNone/>
              <a:defRPr sz="3000" i="1" u="none" strike="noStrike" cap="none">
                <a:solidFill>
                  <a:srgbClr val="999999"/>
                </a:solidFill>
              </a:defRPr>
            </a:lvl7pPr>
            <a:lvl8pPr marR="0" lvl="7" algn="l">
              <a:lnSpc>
                <a:spcPct val="115000"/>
              </a:lnSpc>
              <a:spcBef>
                <a:spcPts val="0"/>
              </a:spcBef>
              <a:spcAft>
                <a:spcPts val="0"/>
              </a:spcAft>
              <a:buClr>
                <a:srgbClr val="999999"/>
              </a:buClr>
              <a:buSzPts val="3000"/>
              <a:buNone/>
              <a:defRPr sz="3000" i="1" u="none" strike="noStrike" cap="none">
                <a:solidFill>
                  <a:srgbClr val="999999"/>
                </a:solidFill>
              </a:defRPr>
            </a:lvl8pPr>
            <a:lvl9pPr marR="0" lvl="8" algn="l">
              <a:lnSpc>
                <a:spcPct val="115000"/>
              </a:lnSpc>
              <a:spcBef>
                <a:spcPts val="0"/>
              </a:spcBef>
              <a:spcAft>
                <a:spcPts val="0"/>
              </a:spcAft>
              <a:buClr>
                <a:srgbClr val="999999"/>
              </a:buClr>
              <a:buSzPts val="3000"/>
              <a:buNone/>
              <a:defRPr sz="3000" i="1" u="none" strike="noStrike" cap="none">
                <a:solidFill>
                  <a:srgbClr val="999999"/>
                </a:solidFill>
              </a:defRPr>
            </a:lvl9pPr>
          </a:lstStyle>
          <a:p>
            <a:endParaRPr/>
          </a:p>
        </p:txBody>
      </p:sp>
      <p:sp>
        <p:nvSpPr>
          <p:cNvPr id="117" name="Google Shape;117;p16"/>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nner">
  <p:cSld name="BLANK_3">
    <p:bg>
      <p:bgPr>
        <a:solidFill>
          <a:schemeClr val="lt1"/>
        </a:solidFill>
        <a:effectLst/>
      </p:bgPr>
    </p:bg>
    <p:spTree>
      <p:nvGrpSpPr>
        <p:cNvPr id="1" name="Shape 118"/>
        <p:cNvGrpSpPr/>
        <p:nvPr/>
      </p:nvGrpSpPr>
      <p:grpSpPr>
        <a:xfrm>
          <a:off x="0" y="0"/>
          <a:ext cx="0" cy="0"/>
          <a:chOff x="0" y="0"/>
          <a:chExt cx="0" cy="0"/>
        </a:xfrm>
      </p:grpSpPr>
      <p:graphicFrame>
        <p:nvGraphicFramePr>
          <p:cNvPr id="119" name="Google Shape;119;p17"/>
          <p:cNvGraphicFramePr/>
          <p:nvPr/>
        </p:nvGraphicFramePr>
        <p:xfrm>
          <a:off x="-2" y="-51"/>
          <a:ext cx="3000000" cy="3000000"/>
        </p:xfrm>
        <a:graphic>
          <a:graphicData uri="http://schemas.openxmlformats.org/drawingml/2006/table">
            <a:tbl>
              <a:tblPr firstRow="1" bandRow="1">
                <a:noFill/>
                <a:tableStyleId>{AD568B69-9F0D-483A-B1FD-02E31B34FE0E}</a:tableStyleId>
              </a:tblPr>
              <a:tblGrid>
                <a:gridCol w="176525">
                  <a:extLst>
                    <a:ext uri="{9D8B030D-6E8A-4147-A177-3AD203B41FA5}">
                      <a16:colId xmlns:a16="http://schemas.microsoft.com/office/drawing/2014/main" val="20000"/>
                    </a:ext>
                  </a:extLst>
                </a:gridCol>
              </a:tblGrid>
              <a:tr h="8266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8551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97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840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8124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64135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68600" marR="686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120" name="Google Shape;120;p17"/>
          <p:cNvSpPr/>
          <p:nvPr/>
        </p:nvSpPr>
        <p:spPr>
          <a:xfrm>
            <a:off x="0" y="278486"/>
            <a:ext cx="3759900" cy="1176300"/>
          </a:xfrm>
          <a:prstGeom prst="rect">
            <a:avLst/>
          </a:prstGeom>
          <a:solidFill>
            <a:schemeClr val="dk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 name="Google Shape;121;p17"/>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7"/>
          <p:cNvSpPr txBox="1">
            <a:spLocks noGrp="1"/>
          </p:cNvSpPr>
          <p:nvPr>
            <p:ph type="title"/>
          </p:nvPr>
        </p:nvSpPr>
        <p:spPr>
          <a:xfrm>
            <a:off x="348338" y="312548"/>
            <a:ext cx="32703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800"/>
              <a:buNone/>
              <a:defRPr sz="2300" b="1" i="0" u="none" strike="noStrike" cap="none">
                <a:solidFill>
                  <a:srgbClr val="FFFFFF"/>
                </a:solidFill>
              </a:defRPr>
            </a:lvl1pPr>
            <a:lvl2pPr marR="0" lvl="1" algn="l">
              <a:lnSpc>
                <a:spcPct val="100000"/>
              </a:lnSpc>
              <a:spcBef>
                <a:spcPts val="0"/>
              </a:spcBef>
              <a:spcAft>
                <a:spcPts val="0"/>
              </a:spcAft>
              <a:buSzPts val="1800"/>
              <a:buNone/>
              <a:defRPr sz="1800" i="0" u="none" strike="noStrike" cap="none">
                <a:solidFill>
                  <a:srgbClr val="000000"/>
                </a:solidFill>
              </a:defRPr>
            </a:lvl2pPr>
            <a:lvl3pPr marR="0" lvl="2" algn="l">
              <a:lnSpc>
                <a:spcPct val="100000"/>
              </a:lnSpc>
              <a:spcBef>
                <a:spcPts val="0"/>
              </a:spcBef>
              <a:spcAft>
                <a:spcPts val="0"/>
              </a:spcAft>
              <a:buSzPts val="1800"/>
              <a:buNone/>
              <a:defRPr sz="1800" i="0" u="none" strike="noStrike" cap="none">
                <a:solidFill>
                  <a:srgbClr val="000000"/>
                </a:solidFill>
              </a:defRPr>
            </a:lvl3pPr>
            <a:lvl4pPr marR="0" lvl="3" algn="l">
              <a:lnSpc>
                <a:spcPct val="100000"/>
              </a:lnSpc>
              <a:spcBef>
                <a:spcPts val="0"/>
              </a:spcBef>
              <a:spcAft>
                <a:spcPts val="0"/>
              </a:spcAft>
              <a:buSzPts val="1800"/>
              <a:buNone/>
              <a:defRPr sz="1800" i="0" u="none" strike="noStrike" cap="none">
                <a:solidFill>
                  <a:srgbClr val="000000"/>
                </a:solidFill>
              </a:defRPr>
            </a:lvl4pPr>
            <a:lvl5pPr marR="0" lvl="4" algn="l">
              <a:lnSpc>
                <a:spcPct val="100000"/>
              </a:lnSpc>
              <a:spcBef>
                <a:spcPts val="0"/>
              </a:spcBef>
              <a:spcAft>
                <a:spcPts val="0"/>
              </a:spcAft>
              <a:buSzPts val="1800"/>
              <a:buNone/>
              <a:defRPr sz="1800" i="0" u="none" strike="noStrike" cap="none">
                <a:solidFill>
                  <a:srgbClr val="000000"/>
                </a:solidFill>
              </a:defRPr>
            </a:lvl5pPr>
            <a:lvl6pPr marR="0" lvl="5" algn="l">
              <a:lnSpc>
                <a:spcPct val="100000"/>
              </a:lnSpc>
              <a:spcBef>
                <a:spcPts val="0"/>
              </a:spcBef>
              <a:spcAft>
                <a:spcPts val="0"/>
              </a:spcAft>
              <a:buSzPts val="1800"/>
              <a:buNone/>
              <a:defRPr sz="1800" i="0" u="none" strike="noStrike" cap="none">
                <a:solidFill>
                  <a:srgbClr val="000000"/>
                </a:solidFill>
              </a:defRPr>
            </a:lvl6pPr>
            <a:lvl7pPr marR="0" lvl="6" algn="l">
              <a:lnSpc>
                <a:spcPct val="100000"/>
              </a:lnSpc>
              <a:spcBef>
                <a:spcPts val="0"/>
              </a:spcBef>
              <a:spcAft>
                <a:spcPts val="0"/>
              </a:spcAft>
              <a:buSzPts val="1800"/>
              <a:buNone/>
              <a:defRPr sz="1800" i="0" u="none" strike="noStrike" cap="none">
                <a:solidFill>
                  <a:srgbClr val="000000"/>
                </a:solidFill>
              </a:defRPr>
            </a:lvl7pPr>
            <a:lvl8pPr marR="0" lvl="7" algn="l">
              <a:lnSpc>
                <a:spcPct val="100000"/>
              </a:lnSpc>
              <a:spcBef>
                <a:spcPts val="0"/>
              </a:spcBef>
              <a:spcAft>
                <a:spcPts val="0"/>
              </a:spcAft>
              <a:buSzPts val="1800"/>
              <a:buNone/>
              <a:defRPr sz="1800" i="0" u="none" strike="noStrike" cap="none">
                <a:solidFill>
                  <a:srgbClr val="000000"/>
                </a:solidFill>
              </a:defRPr>
            </a:lvl8pPr>
            <a:lvl9pPr marR="0" lvl="8" algn="l">
              <a:lnSpc>
                <a:spcPct val="100000"/>
              </a:lnSpc>
              <a:spcBef>
                <a:spcPts val="0"/>
              </a:spcBef>
              <a:spcAft>
                <a:spcPts val="0"/>
              </a:spcAft>
              <a:buSzPts val="1800"/>
              <a:buNone/>
              <a:defRPr sz="1800" i="0" u="none" strike="noStrike" cap="none">
                <a:solidFill>
                  <a:srgbClr val="00000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23"/>
        <p:cNvGrpSpPr/>
        <p:nvPr/>
      </p:nvGrpSpPr>
      <p:grpSpPr>
        <a:xfrm>
          <a:off x="0" y="0"/>
          <a:ext cx="0" cy="0"/>
          <a:chOff x="0" y="0"/>
          <a:chExt cx="0" cy="0"/>
        </a:xfrm>
      </p:grpSpPr>
      <p:sp>
        <p:nvSpPr>
          <p:cNvPr id="124" name="Google Shape;124;p18"/>
          <p:cNvSpPr/>
          <p:nvPr/>
        </p:nvSpPr>
        <p:spPr>
          <a:xfrm rot="5400000" flipH="1">
            <a:off x="4512650" y="-3225922"/>
            <a:ext cx="125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5" name="Google Shape;125;p18"/>
          <p:cNvSpPr/>
          <p:nvPr/>
        </p:nvSpPr>
        <p:spPr>
          <a:xfrm>
            <a:off x="-7125" y="1412528"/>
            <a:ext cx="9151200" cy="430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8"/>
          <p:cNvSpPr txBox="1">
            <a:spLocks noGrp="1"/>
          </p:cNvSpPr>
          <p:nvPr>
            <p:ph type="body" idx="1"/>
          </p:nvPr>
        </p:nvSpPr>
        <p:spPr>
          <a:xfrm>
            <a:off x="1847275" y="1894000"/>
            <a:ext cx="5449500" cy="301620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127" name="Google Shape;127;p18"/>
          <p:cNvSpPr txBox="1"/>
          <p:nvPr/>
        </p:nvSpPr>
        <p:spPr>
          <a:xfrm>
            <a:off x="3593400" y="253027"/>
            <a:ext cx="1957200" cy="72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FFFFFF"/>
                </a:solidFill>
                <a:latin typeface="Arial"/>
                <a:ea typeface="Arial"/>
                <a:cs typeface="Arial"/>
                <a:sym typeface="Arial"/>
              </a:rPr>
              <a:t>“</a:t>
            </a:r>
            <a:endParaRPr sz="7200" b="0" i="0" u="none" strike="noStrike" cap="none">
              <a:solidFill>
                <a:srgbClr val="FFFFFF"/>
              </a:solidFill>
              <a:latin typeface="Arial"/>
              <a:ea typeface="Arial"/>
              <a:cs typeface="Arial"/>
              <a:sym typeface="Arial"/>
            </a:endParaRPr>
          </a:p>
        </p:txBody>
      </p:sp>
      <p:sp>
        <p:nvSpPr>
          <p:cNvPr id="128" name="Google Shape;128;p18"/>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p Title">
  <p:cSld name="BLANK_4">
    <p:bg>
      <p:bgPr>
        <a:solidFill>
          <a:schemeClr val="dk1"/>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31" name="Google Shape;131;p19"/>
          <p:cNvGrpSpPr/>
          <p:nvPr/>
        </p:nvGrpSpPr>
        <p:grpSpPr>
          <a:xfrm>
            <a:off x="-7125" y="684398"/>
            <a:ext cx="9158225" cy="5030385"/>
            <a:chOff x="-9500" y="1544133"/>
            <a:chExt cx="12210967" cy="5313600"/>
          </a:xfrm>
        </p:grpSpPr>
        <p:sp>
          <p:nvSpPr>
            <p:cNvPr id="132" name="Google Shape;132;p19"/>
            <p:cNvSpPr/>
            <p:nvPr/>
          </p:nvSpPr>
          <p:spPr>
            <a:xfrm rot="5400000" flipH="1">
              <a:off x="6025217" y="-4481217"/>
              <a:ext cx="150900" cy="12201601"/>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3" name="Google Shape;133;p19"/>
            <p:cNvSpPr/>
            <p:nvPr/>
          </p:nvSpPr>
          <p:spPr>
            <a:xfrm>
              <a:off x="-9500" y="1695033"/>
              <a:ext cx="12201601" cy="5162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19"/>
          <p:cNvSpPr txBox="1">
            <a:spLocks noGrp="1"/>
          </p:cNvSpPr>
          <p:nvPr>
            <p:ph type="title"/>
          </p:nvPr>
        </p:nvSpPr>
        <p:spPr>
          <a:xfrm>
            <a:off x="155466" y="108438"/>
            <a:ext cx="8833200" cy="621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chemeClr val="dk1"/>
        </a:solidFill>
        <a:effectLst/>
      </p:bgPr>
    </p:bg>
    <p:spTree>
      <p:nvGrpSpPr>
        <p:cNvPr id="1" name="Shape 135"/>
        <p:cNvGrpSpPr/>
        <p:nvPr/>
      </p:nvGrpSpPr>
      <p:grpSpPr>
        <a:xfrm>
          <a:off x="0" y="0"/>
          <a:ext cx="0" cy="0"/>
          <a:chOff x="0" y="0"/>
          <a:chExt cx="0" cy="0"/>
        </a:xfrm>
      </p:grpSpPr>
      <p:sp>
        <p:nvSpPr>
          <p:cNvPr id="136" name="Google Shape;136;p20"/>
          <p:cNvSpPr/>
          <p:nvPr/>
        </p:nvSpPr>
        <p:spPr>
          <a:xfrm>
            <a:off x="-7125" y="827255"/>
            <a:ext cx="9151200" cy="488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20"/>
          <p:cNvSpPr/>
          <p:nvPr/>
        </p:nvSpPr>
        <p:spPr>
          <a:xfrm rot="5400000" flipH="1">
            <a:off x="4503950" y="-3819895"/>
            <a:ext cx="14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20"/>
          <p:cNvSpPr txBox="1">
            <a:spLocks noGrp="1"/>
          </p:cNvSpPr>
          <p:nvPr>
            <p:ph type="title"/>
          </p:nvPr>
        </p:nvSpPr>
        <p:spPr>
          <a:xfrm>
            <a:off x="155466" y="108438"/>
            <a:ext cx="8833200" cy="621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0"/>
          <p:cNvSpPr txBox="1"/>
          <p:nvPr/>
        </p:nvSpPr>
        <p:spPr>
          <a:xfrm>
            <a:off x="155388" y="1176975"/>
            <a:ext cx="8833200" cy="40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7"/>
        <p:cNvGrpSpPr/>
        <p:nvPr/>
      </p:nvGrpSpPr>
      <p:grpSpPr>
        <a:xfrm>
          <a:off x="0" y="0"/>
          <a:ext cx="0" cy="0"/>
          <a:chOff x="0" y="0"/>
          <a:chExt cx="0" cy="0"/>
        </a:xfrm>
      </p:grpSpPr>
      <p:sp>
        <p:nvSpPr>
          <p:cNvPr id="18" name="Google Shape;18;p3"/>
          <p:cNvSpPr/>
          <p:nvPr/>
        </p:nvSpPr>
        <p:spPr>
          <a:xfrm flipH="1">
            <a:off x="4568412" y="0"/>
            <a:ext cx="4575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txBox="1">
            <a:spLocks noGrp="1"/>
          </p:cNvSpPr>
          <p:nvPr>
            <p:ph type="subTitle" idx="1"/>
          </p:nvPr>
        </p:nvSpPr>
        <p:spPr>
          <a:xfrm>
            <a:off x="646550" y="2210555"/>
            <a:ext cx="3246900" cy="26154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20" name="Google Shape;20;p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
          <p:cNvSpPr/>
          <p:nvPr/>
        </p:nvSpPr>
        <p:spPr>
          <a:xfrm flipH="1">
            <a:off x="4455300"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 name="Google Shape;22;p3"/>
          <p:cNvSpPr txBox="1">
            <a:spLocks noGrp="1"/>
          </p:cNvSpPr>
          <p:nvPr>
            <p:ph type="body" idx="2"/>
          </p:nvPr>
        </p:nvSpPr>
        <p:spPr>
          <a:xfrm>
            <a:off x="5130225" y="889000"/>
            <a:ext cx="3470700" cy="39369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a:p>
        </p:txBody>
      </p:sp>
      <p:sp>
        <p:nvSpPr>
          <p:cNvPr id="23" name="Google Shape;23;p3"/>
          <p:cNvSpPr txBox="1">
            <a:spLocks noGrp="1"/>
          </p:cNvSpPr>
          <p:nvPr>
            <p:ph type="title"/>
          </p:nvPr>
        </p:nvSpPr>
        <p:spPr>
          <a:xfrm>
            <a:off x="646573" y="889000"/>
            <a:ext cx="3246900" cy="1321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141"/>
        <p:cNvGrpSpPr/>
        <p:nvPr/>
      </p:nvGrpSpPr>
      <p:grpSpPr>
        <a:xfrm>
          <a:off x="0" y="0"/>
          <a:ext cx="0" cy="0"/>
          <a:chOff x="0" y="0"/>
          <a:chExt cx="0" cy="0"/>
        </a:xfrm>
      </p:grpSpPr>
      <p:sp>
        <p:nvSpPr>
          <p:cNvPr id="142" name="Google Shape;142;p21"/>
          <p:cNvSpPr/>
          <p:nvPr/>
        </p:nvSpPr>
        <p:spPr>
          <a:xfrm flipH="1">
            <a:off x="-7125" y="0"/>
            <a:ext cx="2592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p:nvPr/>
        </p:nvSpPr>
        <p:spPr>
          <a:xfrm>
            <a:off x="2585478"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4" name="Google Shape;144;p21"/>
          <p:cNvSpPr txBox="1">
            <a:spLocks noGrp="1"/>
          </p:cNvSpPr>
          <p:nvPr>
            <p:ph type="title"/>
          </p:nvPr>
        </p:nvSpPr>
        <p:spPr>
          <a:xfrm>
            <a:off x="234450" y="415291"/>
            <a:ext cx="2046300" cy="174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145" name="Google Shape;145;p2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21"/>
          <p:cNvSpPr txBox="1">
            <a:spLocks noGrp="1"/>
          </p:cNvSpPr>
          <p:nvPr>
            <p:ph type="body" idx="1"/>
          </p:nvPr>
        </p:nvSpPr>
        <p:spPr>
          <a:xfrm>
            <a:off x="234450" y="2227027"/>
            <a:ext cx="2046300" cy="30729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Background">
  <p:cSld name="TITLE_3_1">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2">
            <a:alphaModFix amt="25000"/>
          </a:blip>
          <a:srcRect t="7705" b="7713"/>
          <a:stretch/>
        </p:blipFill>
        <p:spPr>
          <a:xfrm>
            <a:off x="0" y="0"/>
            <a:ext cx="9144000" cy="5714998"/>
          </a:xfrm>
          <a:prstGeom prst="rect">
            <a:avLst/>
          </a:prstGeom>
          <a:noFill/>
          <a:ln>
            <a:noFill/>
          </a:ln>
        </p:spPr>
      </p:pic>
      <p:sp>
        <p:nvSpPr>
          <p:cNvPr id="149" name="Google Shape;149;p22"/>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22"/>
          <p:cNvSpPr txBox="1">
            <a:spLocks noGrp="1"/>
          </p:cNvSpPr>
          <p:nvPr>
            <p:ph type="ctrTitle"/>
          </p:nvPr>
        </p:nvSpPr>
        <p:spPr>
          <a:xfrm>
            <a:off x="311738" y="1504625"/>
            <a:ext cx="8520600" cy="142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1" name="Google Shape;151;p22"/>
          <p:cNvSpPr txBox="1">
            <a:spLocks noGrp="1"/>
          </p:cNvSpPr>
          <p:nvPr>
            <p:ph type="subTitle" idx="1"/>
          </p:nvPr>
        </p:nvSpPr>
        <p:spPr>
          <a:xfrm>
            <a:off x="311738" y="2929876"/>
            <a:ext cx="8520600" cy="128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52"/>
        <p:cNvGrpSpPr/>
        <p:nvPr/>
      </p:nvGrpSpPr>
      <p:grpSpPr>
        <a:xfrm>
          <a:off x="0" y="0"/>
          <a:ext cx="0" cy="0"/>
          <a:chOff x="0" y="0"/>
          <a:chExt cx="0" cy="0"/>
        </a:xfrm>
      </p:grpSpPr>
      <p:sp>
        <p:nvSpPr>
          <p:cNvPr id="153" name="Google Shape;153;p23"/>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3"/>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23"/>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56" name="Google Shape;156;p2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3"/>
          <p:cNvSpPr txBox="1">
            <a:spLocks noGrp="1"/>
          </p:cNvSpPr>
          <p:nvPr>
            <p:ph type="body" idx="1"/>
          </p:nvPr>
        </p:nvSpPr>
        <p:spPr>
          <a:xfrm>
            <a:off x="2764400" y="415300"/>
            <a:ext cx="3098100" cy="48843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500"/>
              </a:spcBef>
              <a:spcAft>
                <a:spcPts val="0"/>
              </a:spcAft>
              <a:buSzPts val="11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a:p>
        </p:txBody>
      </p:sp>
      <p:sp>
        <p:nvSpPr>
          <p:cNvPr id="158" name="Google Shape;158;p23"/>
          <p:cNvSpPr txBox="1">
            <a:spLocks noGrp="1"/>
          </p:cNvSpPr>
          <p:nvPr>
            <p:ph type="body" idx="2"/>
          </p:nvPr>
        </p:nvSpPr>
        <p:spPr>
          <a:xfrm>
            <a:off x="5862537" y="415312"/>
            <a:ext cx="3098400" cy="48843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159"/>
        <p:cNvGrpSpPr/>
        <p:nvPr/>
      </p:nvGrpSpPr>
      <p:grpSpPr>
        <a:xfrm>
          <a:off x="0" y="0"/>
          <a:ext cx="0" cy="0"/>
          <a:chOff x="0" y="0"/>
          <a:chExt cx="0" cy="0"/>
        </a:xfrm>
      </p:grpSpPr>
      <p:sp>
        <p:nvSpPr>
          <p:cNvPr id="160" name="Google Shape;160;p24"/>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4"/>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2" name="Google Shape;162;p24"/>
          <p:cNvSpPr txBox="1">
            <a:spLocks noGrp="1"/>
          </p:cNvSpPr>
          <p:nvPr>
            <p:ph type="title"/>
          </p:nvPr>
        </p:nvSpPr>
        <p:spPr>
          <a:xfrm>
            <a:off x="234450" y="415290"/>
            <a:ext cx="20436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63" name="Google Shape;163;p2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1"/>
          </p:nvPr>
        </p:nvSpPr>
        <p:spPr>
          <a:xfrm>
            <a:off x="2831075" y="904875"/>
            <a:ext cx="2914500" cy="43947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65" name="Google Shape;165;p24"/>
          <p:cNvSpPr txBox="1">
            <a:spLocks noGrp="1"/>
          </p:cNvSpPr>
          <p:nvPr>
            <p:ph type="body" idx="2"/>
          </p:nvPr>
        </p:nvSpPr>
        <p:spPr>
          <a:xfrm>
            <a:off x="2831075" y="415300"/>
            <a:ext cx="2914500" cy="48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500"/>
              </a:spcBef>
              <a:spcAft>
                <a:spcPts val="0"/>
              </a:spcAft>
              <a:buSzPts val="1400"/>
              <a:buChar char="•"/>
              <a:defRPr sz="1600" b="1"/>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66" name="Google Shape;166;p24"/>
          <p:cNvSpPr txBox="1">
            <a:spLocks noGrp="1"/>
          </p:cNvSpPr>
          <p:nvPr>
            <p:ph type="body" idx="3"/>
          </p:nvPr>
        </p:nvSpPr>
        <p:spPr>
          <a:xfrm>
            <a:off x="5901750" y="904874"/>
            <a:ext cx="3003600" cy="43947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67" name="Google Shape;167;p24"/>
          <p:cNvSpPr txBox="1">
            <a:spLocks noGrp="1"/>
          </p:cNvSpPr>
          <p:nvPr>
            <p:ph type="body" idx="4"/>
          </p:nvPr>
        </p:nvSpPr>
        <p:spPr>
          <a:xfrm>
            <a:off x="5901775" y="415300"/>
            <a:ext cx="3003600" cy="48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500"/>
              </a:spcBef>
              <a:spcAft>
                <a:spcPts val="0"/>
              </a:spcAft>
              <a:buSzPts val="1400"/>
              <a:buChar char="•"/>
              <a:defRPr sz="1600" b="1"/>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168"/>
        <p:cNvGrpSpPr/>
        <p:nvPr/>
      </p:nvGrpSpPr>
      <p:grpSpPr>
        <a:xfrm>
          <a:off x="0" y="0"/>
          <a:ext cx="0" cy="0"/>
          <a:chOff x="0" y="0"/>
          <a:chExt cx="0" cy="0"/>
        </a:xfrm>
      </p:grpSpPr>
      <p:sp>
        <p:nvSpPr>
          <p:cNvPr id="169" name="Google Shape;169;p25"/>
          <p:cNvSpPr/>
          <p:nvPr/>
        </p:nvSpPr>
        <p:spPr>
          <a:xfrm>
            <a:off x="12" y="0"/>
            <a:ext cx="33981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70" name="Google Shape;170;p25"/>
          <p:cNvSpPr txBox="1">
            <a:spLocks noGrp="1"/>
          </p:cNvSpPr>
          <p:nvPr>
            <p:ph type="title"/>
          </p:nvPr>
        </p:nvSpPr>
        <p:spPr>
          <a:xfrm>
            <a:off x="236108" y="374650"/>
            <a:ext cx="2949000" cy="13332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dk2"/>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71" name="Google Shape;171;p25"/>
          <p:cNvSpPr txBox="1">
            <a:spLocks noGrp="1"/>
          </p:cNvSpPr>
          <p:nvPr>
            <p:ph type="body" idx="1"/>
          </p:nvPr>
        </p:nvSpPr>
        <p:spPr>
          <a:xfrm>
            <a:off x="3887629" y="374650"/>
            <a:ext cx="4629000" cy="49938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500"/>
              </a:spcBef>
              <a:spcAft>
                <a:spcPts val="0"/>
              </a:spcAft>
              <a:buClr>
                <a:srgbClr val="FFFFFF"/>
              </a:buClr>
              <a:buSzPts val="2600"/>
              <a:buChar char="●"/>
              <a:defRPr sz="2600" i="0" u="none" strike="noStrike" cap="none">
                <a:solidFill>
                  <a:srgbClr val="FFFFFF"/>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a:p>
        </p:txBody>
      </p:sp>
      <p:sp>
        <p:nvSpPr>
          <p:cNvPr id="172" name="Google Shape;172;p25"/>
          <p:cNvSpPr txBox="1">
            <a:spLocks noGrp="1"/>
          </p:cNvSpPr>
          <p:nvPr>
            <p:ph type="body" idx="2"/>
          </p:nvPr>
        </p:nvSpPr>
        <p:spPr>
          <a:xfrm>
            <a:off x="240035" y="1796954"/>
            <a:ext cx="29490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434343"/>
              </a:buClr>
              <a:buSzPts val="1400"/>
              <a:buChar char="●"/>
              <a:defRPr sz="1400" i="0" u="none" strike="noStrike" cap="none">
                <a:solidFill>
                  <a:srgbClr val="434343"/>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a:p>
        </p:txBody>
      </p:sp>
      <p:sp>
        <p:nvSpPr>
          <p:cNvPr id="173" name="Google Shape;173;p2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174"/>
        <p:cNvGrpSpPr/>
        <p:nvPr/>
      </p:nvGrpSpPr>
      <p:grpSpPr>
        <a:xfrm>
          <a:off x="0" y="0"/>
          <a:ext cx="0" cy="0"/>
          <a:chOff x="0" y="0"/>
          <a:chExt cx="0" cy="0"/>
        </a:xfrm>
      </p:grpSpPr>
      <p:sp>
        <p:nvSpPr>
          <p:cNvPr id="175" name="Google Shape;175;p26"/>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76" name="Google Shape;176;p26"/>
          <p:cNvSpPr txBox="1">
            <a:spLocks noGrp="1"/>
          </p:cNvSpPr>
          <p:nvPr>
            <p:ph type="body" idx="1"/>
          </p:nvPr>
        </p:nvSpPr>
        <p:spPr>
          <a:xfrm>
            <a:off x="3744900" y="374646"/>
            <a:ext cx="2550600" cy="49938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
        <p:nvSpPr>
          <p:cNvPr id="177" name="Google Shape;177;p26"/>
          <p:cNvSpPr txBox="1">
            <a:spLocks noGrp="1"/>
          </p:cNvSpPr>
          <p:nvPr>
            <p:ph type="title"/>
          </p:nvPr>
        </p:nvSpPr>
        <p:spPr>
          <a:xfrm>
            <a:off x="236108" y="374650"/>
            <a:ext cx="2948700" cy="1333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78" name="Google Shape;178;p26"/>
          <p:cNvSpPr txBox="1">
            <a:spLocks noGrp="1"/>
          </p:cNvSpPr>
          <p:nvPr>
            <p:ph type="body" idx="2"/>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79" name="Google Shape;179;p26"/>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6"/>
          <p:cNvSpPr txBox="1">
            <a:spLocks noGrp="1"/>
          </p:cNvSpPr>
          <p:nvPr>
            <p:ph type="body" idx="3"/>
          </p:nvPr>
        </p:nvSpPr>
        <p:spPr>
          <a:xfrm>
            <a:off x="6358725" y="374646"/>
            <a:ext cx="2550600" cy="49938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igure/Table with Caption">
  <p:cSld name="OBJECT_WITH_CAPTION_TEXT_1_1">
    <p:spTree>
      <p:nvGrpSpPr>
        <p:cNvPr id="1" name="Shape 181"/>
        <p:cNvGrpSpPr/>
        <p:nvPr/>
      </p:nvGrpSpPr>
      <p:grpSpPr>
        <a:xfrm>
          <a:off x="0" y="0"/>
          <a:ext cx="0" cy="0"/>
          <a:chOff x="0" y="0"/>
          <a:chExt cx="0" cy="0"/>
        </a:xfrm>
      </p:grpSpPr>
      <p:sp>
        <p:nvSpPr>
          <p:cNvPr id="182" name="Google Shape;182;p27"/>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83" name="Google Shape;183;p27"/>
          <p:cNvSpPr txBox="1">
            <a:spLocks noGrp="1"/>
          </p:cNvSpPr>
          <p:nvPr>
            <p:ph type="title"/>
          </p:nvPr>
        </p:nvSpPr>
        <p:spPr>
          <a:xfrm>
            <a:off x="236200" y="374650"/>
            <a:ext cx="2948700" cy="1104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84" name="Google Shape;184;p27"/>
          <p:cNvSpPr txBox="1">
            <a:spLocks noGrp="1"/>
          </p:cNvSpPr>
          <p:nvPr>
            <p:ph type="body" idx="1"/>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185" name="Google Shape;185;p27"/>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lf Page Text">
  <p:cSld name="1_Title + 2 columns_1_1_2">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234450" y="397644"/>
            <a:ext cx="8636100" cy="546300"/>
          </a:xfrm>
          <a:prstGeom prst="rect">
            <a:avLst/>
          </a:prstGeom>
          <a:noFill/>
          <a:ln>
            <a:noFill/>
          </a:ln>
        </p:spPr>
        <p:txBody>
          <a:bodyPr spcFirstLastPara="1" wrap="square" lIns="90825" tIns="90825" rIns="90825" bIns="90825" anchor="t" anchorCtr="0">
            <a:noAutofit/>
          </a:bodyPr>
          <a:lstStyle>
            <a:lvl1pPr marR="0" lvl="0"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400"/>
              <a:buFont typeface="Roboto"/>
              <a:buNone/>
              <a:defRPr sz="2400" b="0" i="0" u="none" strike="noStrike" cap="none">
                <a:solidFill>
                  <a:srgbClr val="FFFFFF"/>
                </a:solidFill>
                <a:latin typeface="Roboto"/>
                <a:ea typeface="Roboto"/>
                <a:cs typeface="Roboto"/>
                <a:sym typeface="Roboto"/>
              </a:defRPr>
            </a:lvl9pPr>
          </a:lstStyle>
          <a:p>
            <a:endParaRPr/>
          </a:p>
        </p:txBody>
      </p:sp>
      <p:sp>
        <p:nvSpPr>
          <p:cNvPr id="188" name="Google Shape;188;p28"/>
          <p:cNvSpPr txBox="1">
            <a:spLocks noGrp="1"/>
          </p:cNvSpPr>
          <p:nvPr>
            <p:ph type="sldNum" idx="12"/>
          </p:nvPr>
        </p:nvSpPr>
        <p:spPr>
          <a:xfrm>
            <a:off x="8556785" y="5277613"/>
            <a:ext cx="548700" cy="437100"/>
          </a:xfrm>
          <a:prstGeom prst="rect">
            <a:avLst/>
          </a:prstGeom>
          <a:noFill/>
          <a:ln>
            <a:noFill/>
          </a:ln>
        </p:spPr>
        <p:txBody>
          <a:bodyPr spcFirstLastPara="1" wrap="square" lIns="90825" tIns="90825" rIns="90825" bIns="908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28"/>
          <p:cNvSpPr txBox="1">
            <a:spLocks noGrp="1"/>
          </p:cNvSpPr>
          <p:nvPr>
            <p:ph type="body" idx="1"/>
          </p:nvPr>
        </p:nvSpPr>
        <p:spPr>
          <a:xfrm>
            <a:off x="234450" y="1336646"/>
            <a:ext cx="4306800" cy="4088700"/>
          </a:xfrm>
          <a:prstGeom prst="rect">
            <a:avLst/>
          </a:prstGeom>
          <a:noFill/>
          <a:ln>
            <a:noFill/>
          </a:ln>
        </p:spPr>
        <p:txBody>
          <a:bodyPr spcFirstLastPara="1" wrap="square" lIns="90825" tIns="90825" rIns="90825" bIns="90825" anchor="t" anchorCtr="0">
            <a:noAutofit/>
          </a:bodyPr>
          <a:lstStyle>
            <a:lvl1pPr marL="457200" marR="0" lvl="0" indent="-342900" algn="l" rtl="0">
              <a:lnSpc>
                <a:spcPct val="100000"/>
              </a:lnSpc>
              <a:spcBef>
                <a:spcPts val="600"/>
              </a:spcBef>
              <a:spcAft>
                <a:spcPts val="0"/>
              </a:spcAft>
              <a:buClr>
                <a:schemeClr val="dk1"/>
              </a:buClr>
              <a:buSzPts val="1800"/>
              <a:buChar char="●"/>
              <a:defRPr sz="1800" i="0" u="none" strike="noStrike" cap="none">
                <a:solidFill>
                  <a:schemeClr val="dk1"/>
                </a:solidFill>
              </a:defRPr>
            </a:lvl1pPr>
            <a:lvl2pPr marL="914400" marR="0" lvl="1" indent="-298450" algn="l" rtl="0">
              <a:lnSpc>
                <a:spcPct val="100000"/>
              </a:lnSpc>
              <a:spcBef>
                <a:spcPts val="0"/>
              </a:spcBef>
              <a:spcAft>
                <a:spcPts val="0"/>
              </a:spcAft>
              <a:buClr>
                <a:schemeClr val="dk1"/>
              </a:buClr>
              <a:buSzPts val="1100"/>
              <a:buChar char="○"/>
              <a:defRPr sz="1400" i="0" u="none" strike="noStrike" cap="none">
                <a:solidFill>
                  <a:schemeClr val="dk1"/>
                </a:solidFill>
              </a:defRPr>
            </a:lvl2pPr>
            <a:lvl3pPr marL="1371600" marR="0" lvl="2" indent="-304800" algn="l" rtl="0">
              <a:lnSpc>
                <a:spcPct val="100000"/>
              </a:lnSpc>
              <a:spcBef>
                <a:spcPts val="0"/>
              </a:spcBef>
              <a:spcAft>
                <a:spcPts val="0"/>
              </a:spcAft>
              <a:buClr>
                <a:schemeClr val="dk1"/>
              </a:buClr>
              <a:buSzPts val="1200"/>
              <a:buChar char="■"/>
              <a:defRPr sz="1200" i="0" u="none" strike="noStrike" cap="none">
                <a:solidFill>
                  <a:schemeClr val="dk1"/>
                </a:solidFill>
              </a:defRPr>
            </a:lvl3pPr>
            <a:lvl4pPr marL="1828800" marR="0" lvl="3" indent="-298450" algn="l" rtl="0">
              <a:lnSpc>
                <a:spcPct val="100000"/>
              </a:lnSpc>
              <a:spcBef>
                <a:spcPts val="0"/>
              </a:spcBef>
              <a:spcAft>
                <a:spcPts val="0"/>
              </a:spcAft>
              <a:buClr>
                <a:schemeClr val="dk1"/>
              </a:buClr>
              <a:buSzPts val="1100"/>
              <a:buChar char="●"/>
              <a:defRPr sz="1100" i="0" u="none" strike="noStrike" cap="none">
                <a:solidFill>
                  <a:schemeClr val="dk1"/>
                </a:solidFill>
              </a:defRPr>
            </a:lvl4pPr>
            <a:lvl5pPr marL="2286000" marR="0" lvl="4" indent="-298450" algn="l" rtl="0">
              <a:lnSpc>
                <a:spcPct val="100000"/>
              </a:lnSpc>
              <a:spcBef>
                <a:spcPts val="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0"/>
              </a:spcBef>
              <a:spcAft>
                <a:spcPts val="0"/>
              </a:spcAft>
              <a:buClr>
                <a:schemeClr val="dk1"/>
              </a:buClr>
              <a:buSzPts val="1100"/>
              <a:buChar char="■"/>
              <a:defRPr sz="1100" i="0" u="none" strike="noStrike" cap="none">
                <a:solidFill>
                  <a:schemeClr val="dk1"/>
                </a:solidFill>
              </a:defRPr>
            </a:lvl6pPr>
            <a:lvl7pPr marL="3200400" marR="0" lvl="6" indent="-298450" algn="l" rtl="0">
              <a:lnSpc>
                <a:spcPct val="100000"/>
              </a:lnSpc>
              <a:spcBef>
                <a:spcPts val="0"/>
              </a:spcBef>
              <a:spcAft>
                <a:spcPts val="0"/>
              </a:spcAft>
              <a:buClr>
                <a:schemeClr val="dk1"/>
              </a:buClr>
              <a:buSzPts val="1100"/>
              <a:buChar char="●"/>
              <a:defRPr sz="1100" i="0" u="none" strike="noStrike" cap="none">
                <a:solidFill>
                  <a:schemeClr val="dk1"/>
                </a:solidFill>
              </a:defRPr>
            </a:lvl7pPr>
            <a:lvl8pPr marL="3657600" marR="0" lvl="7" indent="-298450" algn="l" rtl="0">
              <a:lnSpc>
                <a:spcPct val="100000"/>
              </a:lnSpc>
              <a:spcBef>
                <a:spcPts val="0"/>
              </a:spcBef>
              <a:spcAft>
                <a:spcPts val="0"/>
              </a:spcAft>
              <a:buClr>
                <a:schemeClr val="dk1"/>
              </a:buClr>
              <a:buSzPts val="1100"/>
              <a:buChar char="○"/>
              <a:defRPr sz="1100" i="0" u="none" strike="noStrike" cap="none">
                <a:solidFill>
                  <a:schemeClr val="dk1"/>
                </a:solidFill>
              </a:defRPr>
            </a:lvl8pPr>
            <a:lvl9pPr marL="4114800" marR="0" lvl="8" indent="-298450" algn="l" rtl="0">
              <a:lnSpc>
                <a:spcPct val="100000"/>
              </a:lnSpc>
              <a:spcBef>
                <a:spcPts val="0"/>
              </a:spcBef>
              <a:spcAft>
                <a:spcPts val="0"/>
              </a:spcAft>
              <a:buClr>
                <a:schemeClr val="dk1"/>
              </a:buClr>
              <a:buSzPts val="1100"/>
              <a:buChar char="■"/>
              <a:defRPr sz="1100" i="0" u="none" strike="noStrike" cap="none">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24"/>
        <p:cNvGrpSpPr/>
        <p:nvPr/>
      </p:nvGrpSpPr>
      <p:grpSpPr>
        <a:xfrm>
          <a:off x="0" y="0"/>
          <a:ext cx="0" cy="0"/>
          <a:chOff x="0" y="0"/>
          <a:chExt cx="0" cy="0"/>
        </a:xfrm>
      </p:grpSpPr>
      <p:sp>
        <p:nvSpPr>
          <p:cNvPr id="25" name="Google Shape;25;p4"/>
          <p:cNvSpPr/>
          <p:nvPr/>
        </p:nvSpPr>
        <p:spPr>
          <a:xfrm flipH="1">
            <a:off x="-688" y="0"/>
            <a:ext cx="4575600" cy="57150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6" name="Google Shape;26;p4"/>
          <p:cNvSpPr/>
          <p:nvPr/>
        </p:nvSpPr>
        <p:spPr>
          <a:xfrm>
            <a:off x="4574903"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libri"/>
              <a:ea typeface="Calibri"/>
              <a:cs typeface="Calibri"/>
              <a:sym typeface="Calibri"/>
            </a:endParaRPr>
          </a:p>
        </p:txBody>
      </p:sp>
      <p:sp>
        <p:nvSpPr>
          <p:cNvPr id="27" name="Google Shape;27;p4"/>
          <p:cNvSpPr txBox="1">
            <a:spLocks noGrp="1"/>
          </p:cNvSpPr>
          <p:nvPr>
            <p:ph type="title"/>
          </p:nvPr>
        </p:nvSpPr>
        <p:spPr>
          <a:xfrm>
            <a:off x="314575" y="325649"/>
            <a:ext cx="3943500" cy="1446000"/>
          </a:xfrm>
          <a:prstGeom prst="rect">
            <a:avLst/>
          </a:prstGeom>
          <a:noFill/>
          <a:ln>
            <a:noFill/>
          </a:ln>
        </p:spPr>
        <p:txBody>
          <a:bodyPr spcFirstLastPara="1" wrap="square" lIns="94800" tIns="94800" rIns="94800" bIns="94800" anchor="b" anchorCtr="0">
            <a:noAutofit/>
          </a:bodyPr>
          <a:lstStyle>
            <a:lvl1pPr marR="0" lvl="0" algn="l">
              <a:lnSpc>
                <a:spcPct val="100000"/>
              </a:lnSpc>
              <a:spcBef>
                <a:spcPts val="0"/>
              </a:spcBef>
              <a:spcAft>
                <a:spcPts val="0"/>
              </a:spcAft>
              <a:buClr>
                <a:srgbClr val="00457A"/>
              </a:buClr>
              <a:buSzPts val="1800"/>
              <a:buNone/>
              <a:defRPr sz="3000" i="0" u="none" strike="noStrike" cap="none">
                <a:solidFill>
                  <a:srgbClr val="00457A"/>
                </a:solidFill>
              </a:defRPr>
            </a:lvl1pPr>
            <a:lvl2pPr marR="0" lvl="1"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28" name="Google Shape;28;p4"/>
          <p:cNvSpPr txBox="1">
            <a:spLocks noGrp="1"/>
          </p:cNvSpPr>
          <p:nvPr>
            <p:ph type="sldNum" idx="12"/>
          </p:nvPr>
        </p:nvSpPr>
        <p:spPr>
          <a:xfrm>
            <a:off x="8556784" y="5277612"/>
            <a:ext cx="548700" cy="437400"/>
          </a:xfrm>
          <a:prstGeom prst="rect">
            <a:avLst/>
          </a:prstGeom>
          <a:noFill/>
          <a:ln>
            <a:noFill/>
          </a:ln>
        </p:spPr>
        <p:txBody>
          <a:bodyPr spcFirstLastPara="1" wrap="square" lIns="94800" tIns="94800" rIns="94800" bIns="948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
          <p:cNvSpPr txBox="1">
            <a:spLocks noGrp="1"/>
          </p:cNvSpPr>
          <p:nvPr>
            <p:ph type="body" idx="1"/>
          </p:nvPr>
        </p:nvSpPr>
        <p:spPr>
          <a:xfrm>
            <a:off x="314575" y="2047875"/>
            <a:ext cx="3943500" cy="3229800"/>
          </a:xfrm>
          <a:prstGeom prst="rect">
            <a:avLst/>
          </a:prstGeom>
          <a:noFill/>
          <a:ln>
            <a:noFill/>
          </a:ln>
        </p:spPr>
        <p:txBody>
          <a:bodyPr spcFirstLastPara="1" wrap="square" lIns="94800" tIns="94800" rIns="94800" bIns="94800" anchor="t" anchorCtr="0">
            <a:noAutofit/>
          </a:bodyPr>
          <a:lstStyle>
            <a:lvl1pPr marL="457200" marR="0" lvl="0" indent="-304800" algn="l">
              <a:lnSpc>
                <a:spcPct val="115000"/>
              </a:lnSpc>
              <a:spcBef>
                <a:spcPts val="0"/>
              </a:spcBef>
              <a:spcAft>
                <a:spcPts val="0"/>
              </a:spcAft>
              <a:buClr>
                <a:srgbClr val="434343"/>
              </a:buClr>
              <a:buSzPts val="1200"/>
              <a:buChar char="●"/>
              <a:defRPr sz="19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30"/>
        <p:cNvGrpSpPr/>
        <p:nvPr/>
      </p:nvGrpSpPr>
      <p:grpSpPr>
        <a:xfrm>
          <a:off x="0" y="0"/>
          <a:ext cx="0" cy="0"/>
          <a:chOff x="0" y="0"/>
          <a:chExt cx="0" cy="0"/>
        </a:xfrm>
      </p:grpSpPr>
      <p:sp>
        <p:nvSpPr>
          <p:cNvPr id="31" name="Google Shape;31;p5"/>
          <p:cNvSpPr/>
          <p:nvPr/>
        </p:nvSpPr>
        <p:spPr>
          <a:xfrm rot="5400000">
            <a:off x="3656700" y="-1714575"/>
            <a:ext cx="1830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32" name="Google Shape;32;p5"/>
          <p:cNvSpPr txBox="1">
            <a:spLocks noGrp="1"/>
          </p:cNvSpPr>
          <p:nvPr>
            <p:ph type="title"/>
          </p:nvPr>
        </p:nvSpPr>
        <p:spPr>
          <a:xfrm>
            <a:off x="628650" y="2054417"/>
            <a:ext cx="7886700" cy="969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3" name="Google Shape;33;p5"/>
          <p:cNvSpPr txBox="1">
            <a:spLocks noGrp="1"/>
          </p:cNvSpPr>
          <p:nvPr>
            <p:ph type="body" idx="1"/>
          </p:nvPr>
        </p:nvSpPr>
        <p:spPr>
          <a:xfrm>
            <a:off x="628650" y="3023354"/>
            <a:ext cx="7886700" cy="546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rgbClr val="BFBFBF"/>
              </a:buClr>
              <a:buSzPts val="1800"/>
              <a:buNone/>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6"/>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 name="Google Shape;37;p6"/>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txBox="1">
            <a:spLocks noGrp="1"/>
          </p:cNvSpPr>
          <p:nvPr>
            <p:ph type="title"/>
          </p:nvPr>
        </p:nvSpPr>
        <p:spPr>
          <a:xfrm>
            <a:off x="218209" y="415290"/>
            <a:ext cx="21252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2831057" y="415291"/>
            <a:ext cx="6067500" cy="48843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5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1pPr>
            <a:lvl2pPr marL="914400" marR="0" lvl="1" indent="-317500" algn="l">
              <a:lnSpc>
                <a:spcPct val="90000"/>
              </a:lnSpc>
              <a:spcBef>
                <a:spcPts val="500"/>
              </a:spcBef>
              <a:spcAft>
                <a:spcPts val="0"/>
              </a:spcAft>
              <a:buClr>
                <a:schemeClr val="dk2"/>
              </a:buClr>
              <a:buSzPts val="1400"/>
              <a:buFont typeface="Arial"/>
              <a:buChar char="○"/>
              <a:defRPr i="0" u="none" strike="noStrike" cap="none">
                <a:solidFill>
                  <a:schemeClr val="dk2"/>
                </a:solidFill>
                <a:latin typeface="Arial"/>
                <a:ea typeface="Arial"/>
                <a:cs typeface="Arial"/>
                <a:sym typeface="Arial"/>
              </a:defRPr>
            </a:lvl2pPr>
            <a:lvl3pPr marL="1371600" marR="0" lvl="2" indent="-330200" algn="l">
              <a:lnSpc>
                <a:spcPct val="90000"/>
              </a:lnSpc>
              <a:spcBef>
                <a:spcPts val="500"/>
              </a:spcBef>
              <a:spcAft>
                <a:spcPts val="0"/>
              </a:spcAft>
              <a:buClr>
                <a:schemeClr val="dk2"/>
              </a:buClr>
              <a:buSzPts val="1600"/>
              <a:buFont typeface="Arial"/>
              <a:buChar char="■"/>
              <a:defRPr sz="1600" i="0" u="none" strike="noStrike" cap="none">
                <a:solidFill>
                  <a:schemeClr val="dk2"/>
                </a:solidFill>
                <a:latin typeface="Arial"/>
                <a:ea typeface="Arial"/>
                <a:cs typeface="Arial"/>
                <a:sym typeface="Arial"/>
              </a:defRPr>
            </a:lvl3pPr>
            <a:lvl4pPr marL="1828800" marR="0" lvl="3"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4pPr>
            <a:lvl5pPr marL="2286000" marR="0" lvl="4"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5pPr>
            <a:lvl6pPr marL="2743200" marR="0" lvl="5"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6pPr>
            <a:lvl7pPr marL="3200400" marR="0" lvl="6"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7pPr>
            <a:lvl8pPr marL="3657600" marR="0" lvl="7" indent="-298450" algn="l">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8pPr>
            <a:lvl9pPr marL="4114800" marR="0" lvl="8" indent="-298450" algn="l">
              <a:lnSpc>
                <a:spcPct val="90000"/>
              </a:lnSpc>
              <a:spcBef>
                <a:spcPts val="500"/>
              </a:spcBef>
              <a:spcAft>
                <a:spcPts val="0"/>
              </a:spcAft>
              <a:buClr>
                <a:schemeClr val="dk2"/>
              </a:buClr>
              <a:buSzPts val="1100"/>
              <a:buFont typeface="Arial"/>
              <a:buChar char="■"/>
              <a:defRPr i="0" u="none" strike="noStrike" cap="none">
                <a:solidFill>
                  <a:schemeClr val="dk2"/>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1"/>
        <p:cNvGrpSpPr/>
        <p:nvPr/>
      </p:nvGrpSpPr>
      <p:grpSpPr>
        <a:xfrm>
          <a:off x="0" y="0"/>
          <a:ext cx="0" cy="0"/>
          <a:chOff x="0" y="0"/>
          <a:chExt cx="0" cy="0"/>
        </a:xfrm>
      </p:grpSpPr>
      <p:sp>
        <p:nvSpPr>
          <p:cNvPr id="42" name="Google Shape;42;p7"/>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7"/>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 name="Google Shape;44;p7"/>
          <p:cNvSpPr txBox="1">
            <a:spLocks noGrp="1"/>
          </p:cNvSpPr>
          <p:nvPr>
            <p:ph type="body" idx="1"/>
          </p:nvPr>
        </p:nvSpPr>
        <p:spPr>
          <a:xfrm>
            <a:off x="2921794" y="415290"/>
            <a:ext cx="5886000" cy="13419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45" name="Google Shape;45;p7"/>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7"/>
          <p:cNvSpPr txBox="1">
            <a:spLocks noGrp="1"/>
          </p:cNvSpPr>
          <p:nvPr>
            <p:ph type="body" idx="2"/>
          </p:nvPr>
        </p:nvSpPr>
        <p:spPr>
          <a:xfrm>
            <a:off x="2929495"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47" name="Google Shape;47;p7"/>
          <p:cNvSpPr txBox="1">
            <a:spLocks noGrp="1"/>
          </p:cNvSpPr>
          <p:nvPr>
            <p:ph type="body" idx="3"/>
          </p:nvPr>
        </p:nvSpPr>
        <p:spPr>
          <a:xfrm>
            <a:off x="5882573" y="1981435"/>
            <a:ext cx="2953200" cy="33183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48" name="Google Shape;48;p7"/>
          <p:cNvSpPr txBox="1">
            <a:spLocks noGrp="1"/>
          </p:cNvSpPr>
          <p:nvPr>
            <p:ph type="title"/>
          </p:nvPr>
        </p:nvSpPr>
        <p:spPr>
          <a:xfrm>
            <a:off x="218209" y="426720"/>
            <a:ext cx="2182200" cy="4861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OBJECT_WITH_CAPTION_TEXT_1">
    <p:spTree>
      <p:nvGrpSpPr>
        <p:cNvPr id="1" name="Shape 49"/>
        <p:cNvGrpSpPr/>
        <p:nvPr/>
      </p:nvGrpSpPr>
      <p:grpSpPr>
        <a:xfrm>
          <a:off x="0" y="0"/>
          <a:ext cx="0" cy="0"/>
          <a:chOff x="0" y="0"/>
          <a:chExt cx="0" cy="0"/>
        </a:xfrm>
      </p:grpSpPr>
      <p:sp>
        <p:nvSpPr>
          <p:cNvPr id="50" name="Google Shape;50;p8"/>
          <p:cNvSpPr/>
          <p:nvPr/>
        </p:nvSpPr>
        <p:spPr>
          <a:xfrm>
            <a:off x="3395924" y="0"/>
            <a:ext cx="5748000" cy="57150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body" idx="1"/>
          </p:nvPr>
        </p:nvSpPr>
        <p:spPr>
          <a:xfrm>
            <a:off x="3744900" y="374646"/>
            <a:ext cx="5050200" cy="49938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
        <p:nvSpPr>
          <p:cNvPr id="52" name="Google Shape;52;p8"/>
          <p:cNvSpPr txBox="1">
            <a:spLocks noGrp="1"/>
          </p:cNvSpPr>
          <p:nvPr>
            <p:ph type="title"/>
          </p:nvPr>
        </p:nvSpPr>
        <p:spPr>
          <a:xfrm>
            <a:off x="236108" y="374650"/>
            <a:ext cx="2948700" cy="1333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53" name="Google Shape;53;p8"/>
          <p:cNvSpPr txBox="1">
            <a:spLocks noGrp="1"/>
          </p:cNvSpPr>
          <p:nvPr>
            <p:ph type="body" idx="2"/>
          </p:nvPr>
        </p:nvSpPr>
        <p:spPr>
          <a:xfrm>
            <a:off x="240035" y="1796954"/>
            <a:ext cx="2948700" cy="3571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54" name="Google Shape;54;p8"/>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p:nvPr/>
        </p:nvSpPr>
        <p:spPr>
          <a:xfrm flipH="1">
            <a:off x="2472375" y="0"/>
            <a:ext cx="113100" cy="5715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 name="Google Shape;57;p9"/>
          <p:cNvSpPr/>
          <p:nvPr/>
        </p:nvSpPr>
        <p:spPr>
          <a:xfrm>
            <a:off x="2585475" y="0"/>
            <a:ext cx="6558600" cy="5715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txBox="1">
            <a:spLocks noGrp="1"/>
          </p:cNvSpPr>
          <p:nvPr>
            <p:ph type="title"/>
          </p:nvPr>
        </p:nvSpPr>
        <p:spPr>
          <a:xfrm>
            <a:off x="234450" y="415290"/>
            <a:ext cx="2046300" cy="4884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59" name="Google Shape;59;p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Left-Aligned)">
  <p:cSld name="TITLE_1_1_1">
    <p:spTree>
      <p:nvGrpSpPr>
        <p:cNvPr id="1" name="Shape 60"/>
        <p:cNvGrpSpPr/>
        <p:nvPr/>
      </p:nvGrpSpPr>
      <p:grpSpPr>
        <a:xfrm>
          <a:off x="0" y="0"/>
          <a:ext cx="0" cy="0"/>
          <a:chOff x="0" y="0"/>
          <a:chExt cx="0" cy="0"/>
        </a:xfrm>
      </p:grpSpPr>
      <p:sp>
        <p:nvSpPr>
          <p:cNvPr id="61" name="Google Shape;61;p10"/>
          <p:cNvSpPr/>
          <p:nvPr/>
        </p:nvSpPr>
        <p:spPr>
          <a:xfrm rot="5400000" flipH="1">
            <a:off x="4512650" y="-3737756"/>
            <a:ext cx="125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 name="Google Shape;62;p10"/>
          <p:cNvSpPr/>
          <p:nvPr/>
        </p:nvSpPr>
        <p:spPr>
          <a:xfrm>
            <a:off x="-7125" y="900694"/>
            <a:ext cx="9151200" cy="4814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0"/>
          <p:cNvSpPr txBox="1">
            <a:spLocks noGrp="1"/>
          </p:cNvSpPr>
          <p:nvPr>
            <p:ph type="body" idx="1"/>
          </p:nvPr>
        </p:nvSpPr>
        <p:spPr>
          <a:xfrm>
            <a:off x="170150" y="1305700"/>
            <a:ext cx="8810700" cy="40044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600"/>
              </a:spcBef>
              <a:spcAft>
                <a:spcPts val="0"/>
              </a:spcAft>
              <a:buClr>
                <a:srgbClr val="434343"/>
              </a:buClr>
              <a:buSzPts val="1800"/>
              <a:buChar char="●"/>
              <a:defRPr i="1" u="none" strike="noStrike" cap="none">
                <a:solidFill>
                  <a:srgbClr val="434343"/>
                </a:solidFill>
              </a:defRPr>
            </a:lvl1pPr>
            <a:lvl2pPr marL="914400" marR="0" lvl="1" indent="-336550" algn="ctr">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64" name="Google Shape;64;p1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10"/>
          <p:cNvSpPr txBox="1">
            <a:spLocks noGrp="1"/>
          </p:cNvSpPr>
          <p:nvPr>
            <p:ph type="title"/>
          </p:nvPr>
        </p:nvSpPr>
        <p:spPr>
          <a:xfrm>
            <a:off x="170150" y="153025"/>
            <a:ext cx="8810700" cy="621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218209" y="426720"/>
            <a:ext cx="2182200" cy="4861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rgbClr val="000000"/>
              </a:buClr>
              <a:buSzPts val="11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2831057" y="426719"/>
            <a:ext cx="6067500" cy="4872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5VXFh5J6s_en94T-fpiTMviuQGKaPuiC3eaVhLKNPdI/edi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educateiowa.gov/resources/legal-resources/legal-lessons/supplement-not-supplant-guidance-us-department-education" TargetMode="External"/><Relationship Id="rId13" Type="http://schemas.openxmlformats.org/officeDocument/2006/relationships/hyperlink" Target="https://drive.google.com/file/d/19yH2JGuD6t-Q8p-tJyuNTM4X1P2ZpMMs/view?usp=sharing" TargetMode="External"/><Relationship Id="rId3" Type="http://schemas.openxmlformats.org/officeDocument/2006/relationships/hyperlink" Target="https://oese.ed.gov/offices/office-of-formula-grants/school-support-and-accountability/prevention-intervention-programs-children-youths-neglected-delinquent-risk/" TargetMode="External"/><Relationship Id="rId7" Type="http://schemas.openxmlformats.org/officeDocument/2006/relationships/hyperlink" Target="https://sites.google.com/ghaea.org/essa/home?authuser=0" TargetMode="External"/><Relationship Id="rId12" Type="http://schemas.openxmlformats.org/officeDocument/2006/relationships/hyperlink" Target="https://docs.google.com/document/d/1pgDNmhdf63Xz4rYUfO4ksbvopdaoltPzdb7tZcnEdck/edit?ts=5ed544e5"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educateiowa.gov/pk-12/every-student-succeeds-act/essa-guidance-and-allocations" TargetMode="External"/><Relationship Id="rId11" Type="http://schemas.openxmlformats.org/officeDocument/2006/relationships/hyperlink" Target="https://docs.google.com/presentation/d/13165BrEFXI1xQxpobUYyeZ92LHBTjx2h76qXWCyKcH8/edit#slide=id.g54297bf86f_5_0" TargetMode="External"/><Relationship Id="rId5" Type="http://schemas.openxmlformats.org/officeDocument/2006/relationships/hyperlink" Target="https://docs.google.com/document/d/1NG4Hp5UQMqOvTKKO-EQEO-AXKV4miHIx5pq7j7bXwE0/edit?usp=sharing" TargetMode="External"/><Relationship Id="rId10" Type="http://schemas.openxmlformats.org/officeDocument/2006/relationships/hyperlink" Target="https://www2.ed.gov/students/prep/juvenile-justice-transition/transition-toolkit-3.pdf" TargetMode="External"/><Relationship Id="rId4" Type="http://schemas.openxmlformats.org/officeDocument/2006/relationships/hyperlink" Target="https://oese.ed.gov/offices/office-of-formula-grants/school-support-and-accountability/prevention-intervention-programs-children-youths-neglected-delinquent-risk/resources/" TargetMode="External"/><Relationship Id="rId9" Type="http://schemas.openxmlformats.org/officeDocument/2006/relationships/hyperlink" Target="https://educateiowa.gov/sites/files/ed/documents/2019-12-23ESSAPlan_508.pdf" TargetMode="External"/><Relationship Id="rId14" Type="http://schemas.openxmlformats.org/officeDocument/2006/relationships/hyperlink" Target="https://schoolguide.casel.org/uploads/2018/12/CASEL_SEL-3-Signature-Practices-Playbook-V3.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tinyurl.com/yzke48w4" TargetMode="External"/><Relationship Id="rId4" Type="http://schemas.openxmlformats.org/officeDocument/2006/relationships/hyperlink" Target="https://educateiowa.gov/data-and-reporting/iowa-education-portal-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1122300" y="1384850"/>
            <a:ext cx="6899400" cy="17775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100"/>
              <a:buNone/>
            </a:pPr>
            <a:r>
              <a:rPr lang="en-US" b="1"/>
              <a:t>Every Student Succeeds Act </a:t>
            </a:r>
            <a:endParaRPr sz="2700" b="1">
              <a:solidFill>
                <a:srgbClr val="FDE263"/>
              </a:solidFill>
            </a:endParaRPr>
          </a:p>
        </p:txBody>
      </p:sp>
      <p:sp>
        <p:nvSpPr>
          <p:cNvPr id="195" name="Google Shape;195;p29"/>
          <p:cNvSpPr txBox="1">
            <a:spLocks noGrp="1"/>
          </p:cNvSpPr>
          <p:nvPr>
            <p:ph type="subTitle" idx="1"/>
          </p:nvPr>
        </p:nvSpPr>
        <p:spPr>
          <a:xfrm>
            <a:off x="1059300" y="2947704"/>
            <a:ext cx="6899400" cy="824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700"/>
              </a:spcBef>
              <a:spcAft>
                <a:spcPts val="0"/>
              </a:spcAft>
              <a:buSzPts val="2700"/>
              <a:buNone/>
            </a:pPr>
            <a:r>
              <a:rPr lang="en-US"/>
              <a:t>in Iowa</a:t>
            </a:r>
            <a:endParaRPr/>
          </a:p>
        </p:txBody>
      </p:sp>
      <p:sp>
        <p:nvSpPr>
          <p:cNvPr id="196" name="Google Shape;196;p29"/>
          <p:cNvSpPr txBox="1">
            <a:spLocks noGrp="1"/>
          </p:cNvSpPr>
          <p:nvPr>
            <p:ph type="subTitle" idx="2"/>
          </p:nvPr>
        </p:nvSpPr>
        <p:spPr>
          <a:xfrm>
            <a:off x="1059300" y="4695531"/>
            <a:ext cx="6288300" cy="861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100"/>
              <a:buNone/>
            </a:pPr>
            <a:r>
              <a:rPr lang="en-US" sz="1900"/>
              <a:t>Federal Programs Webinar Series: Title I, Part D</a:t>
            </a:r>
            <a:endParaRPr sz="1900"/>
          </a:p>
          <a:p>
            <a:pPr marL="0" lvl="0" indent="0" algn="l" rtl="0">
              <a:lnSpc>
                <a:spcPct val="100000"/>
              </a:lnSpc>
              <a:spcBef>
                <a:spcPts val="0"/>
              </a:spcBef>
              <a:spcAft>
                <a:spcPts val="0"/>
              </a:spcAft>
              <a:buSzPts val="2100"/>
              <a:buNone/>
            </a:pPr>
            <a:r>
              <a:rPr lang="en-US" sz="1900"/>
              <a:t>March 31, 2021</a:t>
            </a:r>
            <a:endParaRPr sz="1900"/>
          </a:p>
        </p:txBody>
      </p:sp>
      <p:sp>
        <p:nvSpPr>
          <p:cNvPr id="197" name="Google Shape;197;p29"/>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628650" y="2054417"/>
            <a:ext cx="7886700" cy="969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US"/>
              <a:t>2. Leveraging Title I, Part D</a:t>
            </a:r>
            <a:br>
              <a:rPr lang="en-US"/>
            </a:br>
            <a:r>
              <a:rPr lang="en-US"/>
              <a:t>For Positive Student Outcomes</a:t>
            </a:r>
            <a:endParaRPr/>
          </a:p>
        </p:txBody>
      </p:sp>
      <p:sp>
        <p:nvSpPr>
          <p:cNvPr id="268" name="Google Shape;268;p38"/>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
        <p:nvSpPr>
          <p:cNvPr id="269" name="Google Shape;269;p38"/>
          <p:cNvSpPr txBox="1">
            <a:spLocks noGrp="1"/>
          </p:cNvSpPr>
          <p:nvPr>
            <p:ph type="body" idx="1"/>
          </p:nvPr>
        </p:nvSpPr>
        <p:spPr>
          <a:xfrm>
            <a:off x="628650" y="3023354"/>
            <a:ext cx="7886700" cy="546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2"/>
              </a:buClr>
              <a:buSzPts val="2600"/>
              <a:buNone/>
            </a:pPr>
            <a:r>
              <a:rPr lang="en-US"/>
              <a:t>Continuous Improvement Process, Program Planning and Resources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236108" y="374650"/>
            <a:ext cx="2948700" cy="1333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100"/>
              <a:t>Key Focus Areas</a:t>
            </a: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br>
              <a:rPr lang="en-US" sz="2100"/>
            </a:br>
            <a:endParaRPr sz="2100">
              <a:highlight>
                <a:srgbClr val="FF00FF"/>
              </a:highlight>
            </a:endParaRPr>
          </a:p>
        </p:txBody>
      </p:sp>
      <p:sp>
        <p:nvSpPr>
          <p:cNvPr id="275" name="Google Shape;275;p39"/>
          <p:cNvSpPr txBox="1">
            <a:spLocks noGrp="1"/>
          </p:cNvSpPr>
          <p:nvPr>
            <p:ph type="body" idx="1"/>
          </p:nvPr>
        </p:nvSpPr>
        <p:spPr>
          <a:xfrm>
            <a:off x="3744900" y="374646"/>
            <a:ext cx="5050200" cy="4993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500"/>
              </a:spcBef>
              <a:spcAft>
                <a:spcPts val="0"/>
              </a:spcAft>
              <a:buSzPts val="1800"/>
              <a:buNone/>
            </a:pPr>
            <a:r>
              <a:rPr lang="en-US" sz="2400" b="1"/>
              <a:t>A Focus on </a:t>
            </a:r>
            <a:endParaRPr sz="2400" b="1"/>
          </a:p>
          <a:p>
            <a:pPr marL="0" lvl="0" indent="0" algn="l" rtl="0">
              <a:lnSpc>
                <a:spcPct val="100000"/>
              </a:lnSpc>
              <a:spcBef>
                <a:spcPts val="500"/>
              </a:spcBef>
              <a:spcAft>
                <a:spcPts val="0"/>
              </a:spcAft>
              <a:buSzPts val="1800"/>
              <a:buNone/>
            </a:pPr>
            <a:r>
              <a:rPr lang="en-US" sz="2400" b="1"/>
              <a:t>Continuous Improvement</a:t>
            </a:r>
            <a:endParaRPr/>
          </a:p>
          <a:p>
            <a:pPr marL="0" lvl="0" indent="0" algn="l" rtl="0">
              <a:lnSpc>
                <a:spcPct val="100000"/>
              </a:lnSpc>
              <a:spcBef>
                <a:spcPts val="500"/>
              </a:spcBef>
              <a:spcAft>
                <a:spcPts val="0"/>
              </a:spcAft>
              <a:buSzPts val="1800"/>
              <a:buNone/>
            </a:pPr>
            <a:endParaRPr sz="2000" b="1"/>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914400" lvl="0" indent="0" algn="l" rtl="0">
              <a:lnSpc>
                <a:spcPct val="100000"/>
              </a:lnSpc>
              <a:spcBef>
                <a:spcPts val="500"/>
              </a:spcBef>
              <a:spcAft>
                <a:spcPts val="0"/>
              </a:spcAft>
              <a:buNone/>
            </a:pPr>
            <a:endParaRPr sz="2000"/>
          </a:p>
          <a:p>
            <a:pPr marL="228600" lvl="0" indent="0" algn="ctr" rtl="0">
              <a:lnSpc>
                <a:spcPct val="100000"/>
              </a:lnSpc>
              <a:spcBef>
                <a:spcPts val="500"/>
              </a:spcBef>
              <a:spcAft>
                <a:spcPts val="0"/>
              </a:spcAft>
              <a:buNone/>
            </a:pPr>
            <a:r>
              <a:rPr lang="en-US" sz="1400" u="sng">
                <a:solidFill>
                  <a:schemeClr val="hlink"/>
                </a:solidFill>
                <a:hlinkClick r:id="rId3"/>
              </a:rPr>
              <a:t>Continuous Improvement Leadership</a:t>
            </a:r>
            <a:endParaRPr sz="1400"/>
          </a:p>
        </p:txBody>
      </p:sp>
      <p:sp>
        <p:nvSpPr>
          <p:cNvPr id="276" name="Google Shape;276;p39"/>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11</a:t>
            </a:fld>
            <a:endParaRPr/>
          </a:p>
        </p:txBody>
      </p:sp>
      <p:pic>
        <p:nvPicPr>
          <p:cNvPr id="277" name="Google Shape;277;p39">
            <a:extLst>
              <a:ext uri="{C183D7F6-B498-43B3-948B-1728B52AA6E4}">
                <adec:decorative xmlns:adec="http://schemas.microsoft.com/office/drawing/2017/decorative" val="1"/>
              </a:ext>
            </a:extLst>
          </p:cNvPr>
          <p:cNvPicPr preferRelativeResize="0"/>
          <p:nvPr/>
        </p:nvPicPr>
        <p:blipFill rotWithShape="1">
          <a:blip r:embed="rId4">
            <a:alphaModFix/>
          </a:blip>
          <a:srcRect l="17395" r="17428"/>
          <a:stretch/>
        </p:blipFill>
        <p:spPr>
          <a:xfrm>
            <a:off x="549025" y="2790446"/>
            <a:ext cx="2125199" cy="1959803"/>
          </a:xfrm>
          <a:prstGeom prst="rect">
            <a:avLst/>
          </a:prstGeom>
          <a:noFill/>
          <a:ln>
            <a:noFill/>
          </a:ln>
        </p:spPr>
      </p:pic>
      <p:pic>
        <p:nvPicPr>
          <p:cNvPr id="278" name="Google Shape;278;p39" descr="Data-Based Decision-Making Model: For the System&#10;&#10;Determine Current State - Where are we?  Where do we want to go?&#10;&#10;Identify Strengths and Barriers - What do we need to do to support (or remove barriers to) where we want to go?&#10;&#10;Create a Plan - What are we going to do (and not do)? What are our priorities?&#10;&#10;Implement the Actions - Are we doing what we said we would do (or not do) with fidelity?&#10;&#10;Assess Impact - Is our plan working? Do we need to adjust?"/>
          <p:cNvPicPr preferRelativeResize="0"/>
          <p:nvPr/>
        </p:nvPicPr>
        <p:blipFill>
          <a:blip r:embed="rId5">
            <a:alphaModFix/>
          </a:blip>
          <a:stretch>
            <a:fillRect/>
          </a:stretch>
        </p:blipFill>
        <p:spPr>
          <a:xfrm>
            <a:off x="3399225" y="1560275"/>
            <a:ext cx="5706250" cy="2879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Determine Current State</a:t>
            </a:r>
            <a:endParaRPr/>
          </a:p>
          <a:p>
            <a:pPr marL="0" lvl="0" indent="0" algn="l" rtl="0">
              <a:lnSpc>
                <a:spcPct val="100000"/>
              </a:lnSpc>
              <a:spcBef>
                <a:spcPts val="0"/>
              </a:spcBef>
              <a:spcAft>
                <a:spcPts val="0"/>
              </a:spcAft>
              <a:buClr>
                <a:schemeClr val="dk2"/>
              </a:buClr>
              <a:buSzPts val="2600"/>
              <a:buFont typeface="Arial"/>
              <a:buNone/>
            </a:pPr>
            <a:endParaRPr/>
          </a:p>
        </p:txBody>
      </p:sp>
      <p:sp>
        <p:nvSpPr>
          <p:cNvPr id="284" name="Google Shape;284;p40"/>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12</a:t>
            </a:fld>
            <a:endParaRPr>
              <a:solidFill>
                <a:srgbClr val="CCCCCC"/>
              </a:solidFill>
            </a:endParaRPr>
          </a:p>
        </p:txBody>
      </p:sp>
      <p:sp>
        <p:nvSpPr>
          <p:cNvPr id="286" name="Google Shape;286;p40"/>
          <p:cNvSpPr txBox="1">
            <a:spLocks noGrp="1"/>
          </p:cNvSpPr>
          <p:nvPr>
            <p:ph type="body" idx="1"/>
          </p:nvPr>
        </p:nvSpPr>
        <p:spPr>
          <a:xfrm>
            <a:off x="2831057" y="415291"/>
            <a:ext cx="6067500" cy="48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600"/>
              <a:buNone/>
            </a:pPr>
            <a:r>
              <a:rPr lang="en-US" sz="2800" b="1" i="1">
                <a:solidFill>
                  <a:schemeClr val="dk1"/>
                </a:solidFill>
              </a:rPr>
              <a:t>Where are we now? </a:t>
            </a:r>
            <a:endParaRPr sz="2500"/>
          </a:p>
          <a:p>
            <a:pPr marL="0" lvl="0" indent="0" algn="l" rtl="0">
              <a:lnSpc>
                <a:spcPct val="100000"/>
              </a:lnSpc>
              <a:spcBef>
                <a:spcPts val="500"/>
              </a:spcBef>
              <a:spcAft>
                <a:spcPts val="0"/>
              </a:spcAft>
              <a:buSzPts val="1800"/>
              <a:buNone/>
            </a:pPr>
            <a:endParaRPr sz="2000"/>
          </a:p>
          <a:p>
            <a:pPr marL="0" lvl="0" indent="0" algn="l" rtl="0">
              <a:lnSpc>
                <a:spcPct val="115000"/>
              </a:lnSpc>
              <a:spcBef>
                <a:spcPts val="500"/>
              </a:spcBef>
              <a:spcAft>
                <a:spcPts val="0"/>
              </a:spcAft>
              <a:buNone/>
            </a:pPr>
            <a:r>
              <a:rPr lang="en-US" sz="2200">
                <a:solidFill>
                  <a:srgbClr val="00457A"/>
                </a:solidFill>
              </a:rPr>
              <a:t>Focus on Educational Stability by Working Together</a:t>
            </a:r>
            <a:endParaRPr sz="2200">
              <a:solidFill>
                <a:srgbClr val="00457A"/>
              </a:solidFill>
            </a:endParaRPr>
          </a:p>
          <a:p>
            <a:pPr marL="800100" lvl="0" indent="-368300" algn="l" rtl="0">
              <a:lnSpc>
                <a:spcPct val="115000"/>
              </a:lnSpc>
              <a:spcBef>
                <a:spcPts val="0"/>
              </a:spcBef>
              <a:spcAft>
                <a:spcPts val="0"/>
              </a:spcAft>
              <a:buSzPts val="2200"/>
              <a:buChar char="●"/>
            </a:pPr>
            <a:r>
              <a:rPr lang="en-US" sz="2200">
                <a:solidFill>
                  <a:srgbClr val="00457A"/>
                </a:solidFill>
              </a:rPr>
              <a:t>Review Policies, Procedures &amp; Practices</a:t>
            </a:r>
            <a:endParaRPr sz="2200">
              <a:solidFill>
                <a:srgbClr val="00457A"/>
              </a:solidFill>
            </a:endParaRPr>
          </a:p>
          <a:p>
            <a:pPr marL="800100" lvl="0" indent="-368300" algn="l" rtl="0">
              <a:lnSpc>
                <a:spcPct val="115000"/>
              </a:lnSpc>
              <a:spcBef>
                <a:spcPts val="0"/>
              </a:spcBef>
              <a:spcAft>
                <a:spcPts val="0"/>
              </a:spcAft>
              <a:buSzPts val="2200"/>
              <a:buChar char="●"/>
            </a:pPr>
            <a:r>
              <a:rPr lang="en-US" sz="2200">
                <a:solidFill>
                  <a:srgbClr val="00457A"/>
                </a:solidFill>
              </a:rPr>
              <a:t>Interagency Communication &amp; Collaboration</a:t>
            </a:r>
            <a:endParaRPr sz="2200">
              <a:solidFill>
                <a:srgbClr val="00457A"/>
              </a:solidFill>
            </a:endParaRPr>
          </a:p>
          <a:p>
            <a:pPr marL="1314450" lvl="1" indent="-368300" algn="l" rtl="0">
              <a:lnSpc>
                <a:spcPct val="115000"/>
              </a:lnSpc>
              <a:spcBef>
                <a:spcPts val="0"/>
              </a:spcBef>
              <a:spcAft>
                <a:spcPts val="0"/>
              </a:spcAft>
              <a:buSzPts val="2200"/>
              <a:buChar char="○"/>
            </a:pPr>
            <a:r>
              <a:rPr lang="en-US" sz="2200">
                <a:solidFill>
                  <a:srgbClr val="00457A"/>
                </a:solidFill>
              </a:rPr>
              <a:t>Roles and responsibilities matrix</a:t>
            </a:r>
            <a:endParaRPr sz="2200">
              <a:solidFill>
                <a:srgbClr val="00457A"/>
              </a:solidFill>
            </a:endParaRPr>
          </a:p>
          <a:p>
            <a:pPr marL="1314450" lvl="1" indent="-368300" algn="l" rtl="0">
              <a:lnSpc>
                <a:spcPct val="115000"/>
              </a:lnSpc>
              <a:spcBef>
                <a:spcPts val="0"/>
              </a:spcBef>
              <a:spcAft>
                <a:spcPts val="0"/>
              </a:spcAft>
              <a:buSzPts val="2200"/>
              <a:buChar char="○"/>
            </a:pPr>
            <a:r>
              <a:rPr lang="en-US" sz="2200">
                <a:solidFill>
                  <a:srgbClr val="00457A"/>
                </a:solidFill>
              </a:rPr>
              <a:t>Work together to improve outcomes</a:t>
            </a:r>
            <a:endParaRPr sz="2200">
              <a:solidFill>
                <a:srgbClr val="00457A"/>
              </a:solidFill>
            </a:endParaRPr>
          </a:p>
          <a:p>
            <a:pPr marL="1314450" lvl="1" indent="-368300" algn="l" rtl="0">
              <a:lnSpc>
                <a:spcPct val="115000"/>
              </a:lnSpc>
              <a:spcBef>
                <a:spcPts val="0"/>
              </a:spcBef>
              <a:spcAft>
                <a:spcPts val="0"/>
              </a:spcAft>
              <a:buSzPts val="2200"/>
              <a:buChar char="○"/>
            </a:pPr>
            <a:r>
              <a:rPr lang="en-US" sz="2200">
                <a:solidFill>
                  <a:srgbClr val="00457A"/>
                </a:solidFill>
              </a:rPr>
              <a:t>Formalized meeting coordination</a:t>
            </a:r>
            <a:endParaRPr sz="2200"/>
          </a:p>
        </p:txBody>
      </p:sp>
      <p:pic>
        <p:nvPicPr>
          <p:cNvPr id="287" name="Google Shape;287;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4975" y="2651050"/>
            <a:ext cx="2353776" cy="1244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Identify What is Needed</a:t>
            </a:r>
            <a:endParaRPr/>
          </a:p>
          <a:p>
            <a:pPr marL="0" lvl="0" indent="0" algn="l" rtl="0">
              <a:lnSpc>
                <a:spcPct val="100000"/>
              </a:lnSpc>
              <a:spcBef>
                <a:spcPts val="0"/>
              </a:spcBef>
              <a:spcAft>
                <a:spcPts val="0"/>
              </a:spcAft>
              <a:buClr>
                <a:schemeClr val="dk2"/>
              </a:buClr>
              <a:buSzPts val="2600"/>
              <a:buFont typeface="Arial"/>
              <a:buNone/>
            </a:pPr>
            <a:endParaRPr/>
          </a:p>
        </p:txBody>
      </p:sp>
      <p:sp>
        <p:nvSpPr>
          <p:cNvPr id="293" name="Google Shape;293;p41"/>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13</a:t>
            </a:fld>
            <a:endParaRPr>
              <a:solidFill>
                <a:srgbClr val="CCCCCC"/>
              </a:solidFill>
            </a:endParaRPr>
          </a:p>
        </p:txBody>
      </p:sp>
      <p:sp>
        <p:nvSpPr>
          <p:cNvPr id="295" name="Google Shape;295;p41"/>
          <p:cNvSpPr txBox="1">
            <a:spLocks noGrp="1"/>
          </p:cNvSpPr>
          <p:nvPr>
            <p:ph type="body" idx="1"/>
          </p:nvPr>
        </p:nvSpPr>
        <p:spPr>
          <a:xfrm>
            <a:off x="2831057" y="415291"/>
            <a:ext cx="6067500" cy="48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600"/>
              <a:buNone/>
            </a:pPr>
            <a:r>
              <a:rPr lang="en-US" sz="2400" b="1" i="1">
                <a:solidFill>
                  <a:schemeClr val="dk1"/>
                </a:solidFill>
              </a:rPr>
              <a:t>What do we do to support where we want to be?</a:t>
            </a:r>
            <a:endParaRPr b="1" i="1"/>
          </a:p>
          <a:p>
            <a:pPr marL="0" lvl="0" indent="0" algn="l" rtl="0">
              <a:lnSpc>
                <a:spcPct val="100000"/>
              </a:lnSpc>
              <a:spcBef>
                <a:spcPts val="500"/>
              </a:spcBef>
              <a:spcAft>
                <a:spcPts val="0"/>
              </a:spcAft>
              <a:buSzPts val="1800"/>
              <a:buNone/>
            </a:pPr>
            <a:endParaRPr sz="900"/>
          </a:p>
          <a:p>
            <a:pPr marL="742950" marR="0" lvl="0" indent="-400050" algn="l" rtl="0">
              <a:lnSpc>
                <a:spcPct val="100000"/>
              </a:lnSpc>
              <a:spcBef>
                <a:spcPts val="500"/>
              </a:spcBef>
              <a:spcAft>
                <a:spcPts val="0"/>
              </a:spcAft>
              <a:buSzPts val="2700"/>
              <a:buChar char="●"/>
            </a:pPr>
            <a:r>
              <a:rPr lang="en-US" sz="2400"/>
              <a:t>Determine purpose &amp; scope of a needs assessment</a:t>
            </a:r>
            <a:endParaRPr sz="2400"/>
          </a:p>
          <a:p>
            <a:pPr marL="742950" marR="0" lvl="0" indent="-400050" algn="l" rtl="0">
              <a:lnSpc>
                <a:spcPct val="100000"/>
              </a:lnSpc>
              <a:spcBef>
                <a:spcPts val="500"/>
              </a:spcBef>
              <a:spcAft>
                <a:spcPts val="0"/>
              </a:spcAft>
              <a:buSzPts val="2700"/>
              <a:buChar char="●"/>
            </a:pPr>
            <a:r>
              <a:rPr lang="en-US" sz="2400"/>
              <a:t>Develop your team</a:t>
            </a:r>
            <a:endParaRPr sz="2400"/>
          </a:p>
          <a:p>
            <a:pPr marL="742950" marR="0" lvl="0" indent="-400050" algn="l" rtl="0">
              <a:lnSpc>
                <a:spcPct val="100000"/>
              </a:lnSpc>
              <a:spcBef>
                <a:spcPts val="500"/>
              </a:spcBef>
              <a:spcAft>
                <a:spcPts val="0"/>
              </a:spcAft>
              <a:buSzPts val="2700"/>
              <a:buChar char="●"/>
            </a:pPr>
            <a:r>
              <a:rPr lang="en-US" sz="2400"/>
              <a:t>Develop questions &amp; data to collect</a:t>
            </a:r>
            <a:endParaRPr sz="2400"/>
          </a:p>
          <a:p>
            <a:pPr marL="742950" marR="0" lvl="0" indent="-400050" algn="l" rtl="0">
              <a:lnSpc>
                <a:spcPct val="100000"/>
              </a:lnSpc>
              <a:spcBef>
                <a:spcPts val="500"/>
              </a:spcBef>
              <a:spcAft>
                <a:spcPts val="0"/>
              </a:spcAft>
              <a:buSzPts val="2700"/>
              <a:buChar char="●"/>
            </a:pPr>
            <a:r>
              <a:rPr lang="en-US" sz="2400"/>
              <a:t>Analyze data</a:t>
            </a:r>
            <a:endParaRPr sz="2400"/>
          </a:p>
          <a:p>
            <a:pPr marL="742950" marR="0" lvl="0" indent="-400050" algn="l" rtl="0">
              <a:lnSpc>
                <a:spcPct val="100000"/>
              </a:lnSpc>
              <a:spcBef>
                <a:spcPts val="500"/>
              </a:spcBef>
              <a:spcAft>
                <a:spcPts val="0"/>
              </a:spcAft>
              <a:buSzPts val="2700"/>
              <a:buChar char="●"/>
            </a:pPr>
            <a:r>
              <a:rPr lang="en-US" sz="2400"/>
              <a:t>Identify needs</a:t>
            </a:r>
            <a:endParaRPr sz="2400"/>
          </a:p>
          <a:p>
            <a:pPr marL="742950" marR="0" lvl="0" indent="-400050" algn="l" rtl="0">
              <a:lnSpc>
                <a:spcPct val="100000"/>
              </a:lnSpc>
              <a:spcBef>
                <a:spcPts val="500"/>
              </a:spcBef>
              <a:spcAft>
                <a:spcPts val="0"/>
              </a:spcAft>
              <a:buSzPts val="2700"/>
              <a:buChar char="●"/>
            </a:pPr>
            <a:r>
              <a:rPr lang="en-US" sz="2400"/>
              <a:t>Set priorities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800"/>
              <a:t>Create a Plan</a:t>
            </a:r>
            <a:endParaRPr/>
          </a:p>
        </p:txBody>
      </p:sp>
      <p:sp>
        <p:nvSpPr>
          <p:cNvPr id="301" name="Google Shape;301;p42"/>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14</a:t>
            </a:fld>
            <a:endParaRPr>
              <a:solidFill>
                <a:srgbClr val="CCCCCC"/>
              </a:solidFill>
            </a:endParaRPr>
          </a:p>
        </p:txBody>
      </p:sp>
      <p:sp>
        <p:nvSpPr>
          <p:cNvPr id="303" name="Google Shape;303;p42"/>
          <p:cNvSpPr txBox="1">
            <a:spLocks noGrp="1"/>
          </p:cNvSpPr>
          <p:nvPr>
            <p:ph type="body" idx="1"/>
          </p:nvPr>
        </p:nvSpPr>
        <p:spPr>
          <a:xfrm>
            <a:off x="2831057" y="415291"/>
            <a:ext cx="6067500" cy="488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400" b="1" i="1"/>
              <a:t>What Data is required for Federal and State Monitoring?</a:t>
            </a:r>
            <a:endParaRPr sz="2400" b="1" i="1">
              <a:highlight>
                <a:srgbClr val="00FF00"/>
              </a:highlight>
            </a:endParaRPr>
          </a:p>
          <a:p>
            <a:pPr marL="0" lvl="0" indent="0" algn="l" rtl="0">
              <a:lnSpc>
                <a:spcPct val="90000"/>
              </a:lnSpc>
              <a:spcBef>
                <a:spcPts val="0"/>
              </a:spcBef>
              <a:spcAft>
                <a:spcPts val="0"/>
              </a:spcAft>
              <a:buSzPts val="1800"/>
              <a:buNone/>
            </a:pPr>
            <a:endParaRPr sz="1400" b="1" i="1">
              <a:highlight>
                <a:srgbClr val="00FF00"/>
              </a:highlight>
            </a:endParaRPr>
          </a:p>
          <a:p>
            <a:pPr marL="0" lvl="0" indent="0" algn="l" rtl="0">
              <a:lnSpc>
                <a:spcPct val="100000"/>
              </a:lnSpc>
              <a:spcBef>
                <a:spcPts val="500"/>
              </a:spcBef>
              <a:spcAft>
                <a:spcPts val="0"/>
              </a:spcAft>
              <a:buSzPts val="1800"/>
              <a:buNone/>
            </a:pPr>
            <a:r>
              <a:rPr lang="en-US" sz="2400"/>
              <a:t>Data Collection Review</a:t>
            </a:r>
            <a:endParaRPr sz="2400"/>
          </a:p>
          <a:p>
            <a:pPr marL="571500" marR="0" lvl="0" indent="-368300" algn="l" rtl="0">
              <a:lnSpc>
                <a:spcPct val="100000"/>
              </a:lnSpc>
              <a:spcBef>
                <a:spcPts val="500"/>
              </a:spcBef>
              <a:spcAft>
                <a:spcPts val="0"/>
              </a:spcAft>
              <a:buSzPts val="2200"/>
              <a:buChar char="●"/>
            </a:pPr>
            <a:r>
              <a:rPr lang="en-US" sz="2200"/>
              <a:t>Review Current Data Collections </a:t>
            </a:r>
            <a:endParaRPr sz="2200"/>
          </a:p>
          <a:p>
            <a:pPr marL="914400" lvl="1" indent="-361950" algn="l" rtl="0">
              <a:lnSpc>
                <a:spcPct val="100000"/>
              </a:lnSpc>
              <a:spcBef>
                <a:spcPts val="500"/>
              </a:spcBef>
              <a:spcAft>
                <a:spcPts val="0"/>
              </a:spcAft>
              <a:buSzPts val="2100"/>
              <a:buChar char="○"/>
            </a:pPr>
            <a:r>
              <a:rPr lang="en-US" sz="2100"/>
              <a:t>CSPR</a:t>
            </a:r>
            <a:endParaRPr sz="2100"/>
          </a:p>
          <a:p>
            <a:pPr marL="914400" lvl="1" indent="-361950" algn="l" rtl="0">
              <a:lnSpc>
                <a:spcPct val="100000"/>
              </a:lnSpc>
              <a:spcBef>
                <a:spcPts val="500"/>
              </a:spcBef>
              <a:spcAft>
                <a:spcPts val="0"/>
              </a:spcAft>
              <a:buSzPts val="2100"/>
              <a:buChar char="○"/>
            </a:pPr>
            <a:r>
              <a:rPr lang="en-US" sz="2100"/>
              <a:t>Pre / Post Testing</a:t>
            </a:r>
            <a:endParaRPr sz="2100"/>
          </a:p>
          <a:p>
            <a:pPr marL="914400" lvl="1" indent="-361950" algn="l" rtl="0">
              <a:lnSpc>
                <a:spcPct val="100000"/>
              </a:lnSpc>
              <a:spcBef>
                <a:spcPts val="500"/>
              </a:spcBef>
              <a:spcAft>
                <a:spcPts val="0"/>
              </a:spcAft>
              <a:buSzPts val="2100"/>
              <a:buChar char="○"/>
            </a:pPr>
            <a:r>
              <a:rPr lang="en-US" sz="2100"/>
              <a:t>Transitions</a:t>
            </a:r>
            <a:endParaRPr sz="2100"/>
          </a:p>
          <a:p>
            <a:pPr marL="1371600" marR="0" lvl="2" indent="-355600" algn="l" rtl="0">
              <a:lnSpc>
                <a:spcPct val="100000"/>
              </a:lnSpc>
              <a:spcBef>
                <a:spcPts val="500"/>
              </a:spcBef>
              <a:spcAft>
                <a:spcPts val="0"/>
              </a:spcAft>
              <a:buSzPts val="2000"/>
              <a:buChar char="■"/>
            </a:pPr>
            <a:r>
              <a:rPr lang="en-US" sz="2000"/>
              <a:t>Intake Planning</a:t>
            </a:r>
            <a:endParaRPr sz="2000"/>
          </a:p>
          <a:p>
            <a:pPr marL="1371600" marR="0" lvl="2" indent="-355600" algn="l" rtl="0">
              <a:lnSpc>
                <a:spcPct val="100000"/>
              </a:lnSpc>
              <a:spcBef>
                <a:spcPts val="500"/>
              </a:spcBef>
              <a:spcAft>
                <a:spcPts val="0"/>
              </a:spcAft>
              <a:buSzPts val="2000"/>
              <a:buChar char="■"/>
            </a:pPr>
            <a:r>
              <a:rPr lang="en-US" sz="2000"/>
              <a:t>Discharge Process Review</a:t>
            </a:r>
            <a:endParaRPr sz="2000"/>
          </a:p>
          <a:p>
            <a:pPr marL="1371600" marR="0" lvl="2" indent="-355600" algn="l" rtl="0">
              <a:lnSpc>
                <a:spcPct val="100000"/>
              </a:lnSpc>
              <a:spcBef>
                <a:spcPts val="500"/>
              </a:spcBef>
              <a:spcAft>
                <a:spcPts val="0"/>
              </a:spcAft>
              <a:buSzPts val="2000"/>
              <a:buChar char="■"/>
            </a:pPr>
            <a:r>
              <a:rPr lang="en-US" sz="2000"/>
              <a:t>Follow-up</a:t>
            </a:r>
            <a:endParaRPr sz="2000"/>
          </a:p>
          <a:p>
            <a:pPr marL="0" marR="0" lvl="0" indent="0" algn="l" rtl="0">
              <a:lnSpc>
                <a:spcPct val="100000"/>
              </a:lnSpc>
              <a:spcBef>
                <a:spcPts val="500"/>
              </a:spcBef>
              <a:spcAft>
                <a:spcPts val="0"/>
              </a:spcAft>
              <a:buNone/>
            </a:pPr>
            <a:r>
              <a:rPr lang="en-US" sz="2400"/>
              <a:t>Data Analysis</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None/>
            </a:pPr>
            <a:r>
              <a:rPr lang="en-US"/>
              <a:t>Implement the Plan:</a:t>
            </a:r>
            <a:endParaRPr/>
          </a:p>
          <a:p>
            <a:pPr marL="0" lvl="0" indent="0" algn="l" rtl="0">
              <a:lnSpc>
                <a:spcPct val="100000"/>
              </a:lnSpc>
              <a:spcBef>
                <a:spcPts val="0"/>
              </a:spcBef>
              <a:spcAft>
                <a:spcPts val="0"/>
              </a:spcAft>
              <a:buClr>
                <a:schemeClr val="dk2"/>
              </a:buClr>
              <a:buSzPts val="2600"/>
              <a:buNone/>
            </a:pPr>
            <a:r>
              <a:rPr lang="en-US"/>
              <a:t>Focus on Transition Planning</a:t>
            </a:r>
            <a:br>
              <a:rPr lang="en-US" sz="2400"/>
            </a:br>
            <a:endParaRPr sz="2400" i="1"/>
          </a:p>
        </p:txBody>
      </p:sp>
      <p:sp>
        <p:nvSpPr>
          <p:cNvPr id="309" name="Google Shape;309;p43"/>
          <p:cNvSpPr txBox="1">
            <a:spLocks noGrp="1"/>
          </p:cNvSpPr>
          <p:nvPr>
            <p:ph type="body" idx="1"/>
          </p:nvPr>
        </p:nvSpPr>
        <p:spPr>
          <a:xfrm>
            <a:off x="2831057" y="415291"/>
            <a:ext cx="60675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500"/>
              </a:spcBef>
              <a:spcAft>
                <a:spcPts val="0"/>
              </a:spcAft>
              <a:buSzPts val="1800"/>
              <a:buNone/>
            </a:pPr>
            <a:r>
              <a:rPr lang="en-US" sz="3000" b="1" i="1">
                <a:solidFill>
                  <a:srgbClr val="002060"/>
                </a:solidFill>
                <a:highlight>
                  <a:srgbClr val="FFFFFF"/>
                </a:highlight>
              </a:rPr>
              <a:t>The Transition Process</a:t>
            </a:r>
            <a:endParaRPr sz="3000" b="1" i="1">
              <a:solidFill>
                <a:srgbClr val="002060"/>
              </a:solidFill>
              <a:highlight>
                <a:srgbClr val="FFFFFF"/>
              </a:highlight>
            </a:endParaRPr>
          </a:p>
          <a:p>
            <a:pPr marL="0" lvl="0" indent="0" algn="l" rtl="0">
              <a:spcBef>
                <a:spcPts val="0"/>
              </a:spcBef>
              <a:spcAft>
                <a:spcPts val="0"/>
              </a:spcAft>
              <a:buNone/>
            </a:pPr>
            <a:endParaRPr sz="2800" b="1" i="1">
              <a:solidFill>
                <a:srgbClr val="002060"/>
              </a:solidFill>
              <a:highlight>
                <a:srgbClr val="FFFFFF"/>
              </a:highlight>
            </a:endParaRPr>
          </a:p>
          <a:p>
            <a:pPr marL="0" lvl="0" indent="0" algn="l" rtl="0">
              <a:spcBef>
                <a:spcPts val="0"/>
              </a:spcBef>
              <a:spcAft>
                <a:spcPts val="0"/>
              </a:spcAft>
              <a:buNone/>
            </a:pPr>
            <a:r>
              <a:rPr lang="en-US" sz="2700">
                <a:solidFill>
                  <a:schemeClr val="dk1"/>
                </a:solidFill>
              </a:rPr>
              <a:t>Effective Transitions are</a:t>
            </a:r>
            <a:endParaRPr sz="2700">
              <a:solidFill>
                <a:schemeClr val="dk1"/>
              </a:solidFill>
              <a:highlight>
                <a:srgbClr val="FFFFFF"/>
              </a:highlight>
            </a:endParaRPr>
          </a:p>
          <a:p>
            <a:pPr marL="914400" lvl="1" indent="-336550" algn="l" rtl="0">
              <a:lnSpc>
                <a:spcPct val="150000"/>
              </a:lnSpc>
              <a:spcBef>
                <a:spcPts val="500"/>
              </a:spcBef>
              <a:spcAft>
                <a:spcPts val="0"/>
              </a:spcAft>
              <a:buClr>
                <a:schemeClr val="dk1"/>
              </a:buClr>
              <a:buSzPts val="3600"/>
              <a:buFont typeface="Arial"/>
              <a:buChar char="•"/>
            </a:pPr>
            <a:r>
              <a:rPr lang="en-US" sz="2400">
                <a:solidFill>
                  <a:schemeClr val="dk1"/>
                </a:solidFill>
                <a:highlight>
                  <a:srgbClr val="FFFFFF"/>
                </a:highlight>
              </a:rPr>
              <a:t>Coordinated</a:t>
            </a:r>
            <a:endParaRPr sz="2000">
              <a:solidFill>
                <a:schemeClr val="dk1"/>
              </a:solidFill>
              <a:highlight>
                <a:srgbClr val="FFFFFF"/>
              </a:highlight>
            </a:endParaRPr>
          </a:p>
          <a:p>
            <a:pPr marL="914400" lvl="1" indent="-336550" algn="l" rtl="0">
              <a:lnSpc>
                <a:spcPct val="150000"/>
              </a:lnSpc>
              <a:spcBef>
                <a:spcPts val="500"/>
              </a:spcBef>
              <a:spcAft>
                <a:spcPts val="0"/>
              </a:spcAft>
              <a:buSzPts val="3600"/>
              <a:buFont typeface="Arial"/>
              <a:buChar char="•"/>
            </a:pPr>
            <a:r>
              <a:rPr lang="en-US" sz="2400">
                <a:solidFill>
                  <a:srgbClr val="002060"/>
                </a:solidFill>
                <a:highlight>
                  <a:srgbClr val="FFFFFF"/>
                </a:highlight>
              </a:rPr>
              <a:t>Outcome-oriented process</a:t>
            </a:r>
            <a:endParaRPr sz="1800">
              <a:solidFill>
                <a:srgbClr val="002060"/>
              </a:solidFill>
              <a:highlight>
                <a:srgbClr val="FFFFFF"/>
              </a:highlight>
            </a:endParaRPr>
          </a:p>
          <a:p>
            <a:pPr marL="914400" lvl="1" indent="-336550" algn="l" rtl="0">
              <a:lnSpc>
                <a:spcPct val="100000"/>
              </a:lnSpc>
              <a:spcBef>
                <a:spcPts val="500"/>
              </a:spcBef>
              <a:spcAft>
                <a:spcPts val="0"/>
              </a:spcAft>
              <a:buSzPts val="3600"/>
              <a:buFont typeface="Arial"/>
              <a:buChar char="•"/>
            </a:pPr>
            <a:r>
              <a:rPr lang="en-US" sz="2400">
                <a:solidFill>
                  <a:srgbClr val="002060"/>
                </a:solidFill>
                <a:highlight>
                  <a:srgbClr val="FFFFFF"/>
                </a:highlight>
              </a:rPr>
              <a:t>Successful movement between the facility and the community</a:t>
            </a:r>
            <a:endParaRPr/>
          </a:p>
        </p:txBody>
      </p:sp>
      <p:sp>
        <p:nvSpPr>
          <p:cNvPr id="310" name="Google Shape;310;p43"/>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15</a:t>
            </a:fld>
            <a:endParaRPr>
              <a:solidFill>
                <a:srgbClr val="CCCC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Implement the Plan with Fidelity</a:t>
            </a:r>
            <a:endParaRPr sz="2300">
              <a:highlight>
                <a:srgbClr val="FFFF00"/>
              </a:highlight>
            </a:endParaRPr>
          </a:p>
        </p:txBody>
      </p:sp>
      <p:sp>
        <p:nvSpPr>
          <p:cNvPr id="316" name="Google Shape;316;p44"/>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16</a:t>
            </a:fld>
            <a:endParaRPr/>
          </a:p>
        </p:txBody>
      </p:sp>
      <p:sp>
        <p:nvSpPr>
          <p:cNvPr id="317" name="Google Shape;317;p44"/>
          <p:cNvSpPr txBox="1">
            <a:spLocks noGrp="1"/>
          </p:cNvSpPr>
          <p:nvPr>
            <p:ph type="body" idx="1"/>
          </p:nvPr>
        </p:nvSpPr>
        <p:spPr>
          <a:xfrm>
            <a:off x="2921794" y="573800"/>
            <a:ext cx="5886000" cy="442789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3600">
                <a:solidFill>
                  <a:srgbClr val="002060"/>
                </a:solidFill>
              </a:rPr>
              <a:t>Transition Stages</a:t>
            </a:r>
            <a:endParaRPr/>
          </a:p>
          <a:p>
            <a:pPr marL="800100" lvl="1" indent="-342900" algn="l" rtl="0">
              <a:lnSpc>
                <a:spcPct val="115000"/>
              </a:lnSpc>
              <a:spcBef>
                <a:spcPts val="0"/>
              </a:spcBef>
              <a:spcAft>
                <a:spcPts val="0"/>
              </a:spcAft>
              <a:buSzPts val="4200"/>
              <a:buFont typeface="Arial"/>
              <a:buChar char="•"/>
            </a:pPr>
            <a:r>
              <a:rPr lang="en-US" sz="2800" i="0"/>
              <a:t>Entry</a:t>
            </a:r>
            <a:endParaRPr/>
          </a:p>
          <a:p>
            <a:pPr marL="800100" lvl="1" indent="-342900" algn="l" rtl="0">
              <a:lnSpc>
                <a:spcPct val="115000"/>
              </a:lnSpc>
              <a:spcBef>
                <a:spcPts val="0"/>
              </a:spcBef>
              <a:spcAft>
                <a:spcPts val="0"/>
              </a:spcAft>
              <a:buSzPts val="4200"/>
              <a:buFont typeface="Arial"/>
              <a:buChar char="•"/>
            </a:pPr>
            <a:r>
              <a:rPr lang="en-US" sz="2800" i="0"/>
              <a:t>Residence</a:t>
            </a:r>
            <a:endParaRPr/>
          </a:p>
          <a:p>
            <a:pPr marL="800100" lvl="1" indent="-342900" algn="l" rtl="0">
              <a:lnSpc>
                <a:spcPct val="115000"/>
              </a:lnSpc>
              <a:spcBef>
                <a:spcPts val="0"/>
              </a:spcBef>
              <a:spcAft>
                <a:spcPts val="0"/>
              </a:spcAft>
              <a:buSzPts val="4200"/>
              <a:buFont typeface="Arial"/>
              <a:buChar char="•"/>
            </a:pPr>
            <a:r>
              <a:rPr lang="en-US" sz="2800" i="0"/>
              <a:t>Discharge Planning/Exit</a:t>
            </a:r>
            <a:endParaRPr/>
          </a:p>
          <a:p>
            <a:pPr marL="800100" lvl="1" indent="-342900" algn="l" rtl="0">
              <a:lnSpc>
                <a:spcPct val="115000"/>
              </a:lnSpc>
              <a:spcBef>
                <a:spcPts val="0"/>
              </a:spcBef>
              <a:spcAft>
                <a:spcPts val="0"/>
              </a:spcAft>
              <a:buSzPts val="4200"/>
              <a:buFont typeface="Arial"/>
              <a:buChar char="•"/>
            </a:pPr>
            <a:r>
              <a:rPr lang="en-US" sz="2800" i="0"/>
              <a:t>After Care / Follow-up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Implement the Plan with Fidelity</a:t>
            </a:r>
            <a:br>
              <a:rPr lang="en-US" sz="3200"/>
            </a:br>
            <a:endParaRPr sz="3200">
              <a:highlight>
                <a:srgbClr val="FFFF00"/>
              </a:highlight>
            </a:endParaRPr>
          </a:p>
        </p:txBody>
      </p:sp>
      <p:sp>
        <p:nvSpPr>
          <p:cNvPr id="323" name="Google Shape;323;p45"/>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17</a:t>
            </a:fld>
            <a:endParaRPr/>
          </a:p>
        </p:txBody>
      </p:sp>
      <p:sp>
        <p:nvSpPr>
          <p:cNvPr id="324" name="Google Shape;324;p45"/>
          <p:cNvSpPr txBox="1">
            <a:spLocks noGrp="1"/>
          </p:cNvSpPr>
          <p:nvPr>
            <p:ph type="body" idx="1"/>
          </p:nvPr>
        </p:nvSpPr>
        <p:spPr>
          <a:xfrm>
            <a:off x="2921800" y="426725"/>
            <a:ext cx="5886000" cy="478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2600" i="0">
                <a:solidFill>
                  <a:srgbClr val="000000"/>
                </a:solidFill>
                <a:highlight>
                  <a:srgbClr val="FFFFFF"/>
                </a:highlight>
              </a:rPr>
              <a:t>Participants could include, but are not limited to,</a:t>
            </a:r>
            <a:endParaRPr sz="2600" i="0">
              <a:solidFill>
                <a:srgbClr val="002060"/>
              </a:solidFill>
              <a:highlight>
                <a:srgbClr val="FFFFFF"/>
              </a:highlight>
            </a:endParaRPr>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Youth</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Education Staff </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Parent/Guardian</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Referring Worker (DHS/JCS)</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Transition Specialist</a:t>
            </a:r>
            <a:endParaRPr sz="2200" i="0">
              <a:solidFill>
                <a:srgbClr val="002060"/>
              </a:solidFill>
              <a:highlight>
                <a:srgbClr val="FFFFFF"/>
              </a:highlight>
            </a:endParaRPr>
          </a:p>
          <a:p>
            <a:pPr marL="914400" marR="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Mental Health Staff</a:t>
            </a:r>
            <a:endParaRPr sz="2200" i="0">
              <a:solidFill>
                <a:srgbClr val="002060"/>
              </a:solidFill>
              <a:highlight>
                <a:srgbClr val="FFFFFF"/>
              </a:highlight>
            </a:endParaRPr>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Academic Advisor</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Facility Staff </a:t>
            </a:r>
            <a:endParaRPr sz="2200"/>
          </a:p>
          <a:p>
            <a:pPr marL="914400" lvl="1" indent="-313436" algn="l" rtl="0">
              <a:lnSpc>
                <a:spcPct val="115000"/>
              </a:lnSpc>
              <a:spcBef>
                <a:spcPts val="0"/>
              </a:spcBef>
              <a:spcAft>
                <a:spcPts val="0"/>
              </a:spcAft>
              <a:buSzPts val="2200"/>
              <a:buFont typeface="Arial"/>
              <a:buChar char="•"/>
            </a:pPr>
            <a:r>
              <a:rPr lang="en-US" sz="2200" i="0">
                <a:solidFill>
                  <a:srgbClr val="002060"/>
                </a:solidFill>
                <a:highlight>
                  <a:srgbClr val="FFFFFF"/>
                </a:highlight>
              </a:rPr>
              <a:t>Community Based Services</a:t>
            </a:r>
            <a:endParaRPr sz="2200" i="0">
              <a:solidFill>
                <a:srgbClr val="002060"/>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Assess the Impact</a:t>
            </a:r>
            <a:br>
              <a:rPr lang="en-US" sz="3200"/>
            </a:br>
            <a:endParaRPr sz="3200">
              <a:highlight>
                <a:srgbClr val="FFFF00"/>
              </a:highlight>
            </a:endParaRPr>
          </a:p>
        </p:txBody>
      </p:sp>
      <p:sp>
        <p:nvSpPr>
          <p:cNvPr id="330" name="Google Shape;330;p46"/>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18</a:t>
            </a:fld>
            <a:endParaRPr/>
          </a:p>
        </p:txBody>
      </p:sp>
      <p:sp>
        <p:nvSpPr>
          <p:cNvPr id="331" name="Google Shape;331;p46"/>
          <p:cNvSpPr txBox="1">
            <a:spLocks noGrp="1"/>
          </p:cNvSpPr>
          <p:nvPr>
            <p:ph type="body" idx="1"/>
          </p:nvPr>
        </p:nvSpPr>
        <p:spPr>
          <a:xfrm>
            <a:off x="2921800" y="345200"/>
            <a:ext cx="5886000" cy="494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2400" i="0">
                <a:solidFill>
                  <a:srgbClr val="000000"/>
                </a:solidFill>
                <a:highlight>
                  <a:srgbClr val="FFFFFF"/>
                </a:highlight>
              </a:rPr>
              <a:t>How Do We Know What We Are Doing is Working?</a:t>
            </a:r>
            <a:endParaRPr sz="2400" i="0">
              <a:solidFill>
                <a:srgbClr val="000000"/>
              </a:solidFill>
              <a:highlight>
                <a:srgbClr val="FFFFFF"/>
              </a:highlight>
            </a:endParaRPr>
          </a:p>
          <a:p>
            <a:pPr marL="0" lvl="0" indent="0" algn="l" rtl="0">
              <a:lnSpc>
                <a:spcPct val="115000"/>
              </a:lnSpc>
              <a:spcBef>
                <a:spcPts val="600"/>
              </a:spcBef>
              <a:spcAft>
                <a:spcPts val="0"/>
              </a:spcAft>
              <a:buSzPts val="1600"/>
              <a:buNone/>
            </a:pPr>
            <a:r>
              <a:rPr lang="en-US" sz="2400">
                <a:solidFill>
                  <a:srgbClr val="000000"/>
                </a:solidFill>
                <a:highlight>
                  <a:srgbClr val="FFFFFF"/>
                </a:highlight>
              </a:rPr>
              <a:t>Is Our Plan Working?</a:t>
            </a:r>
            <a:endParaRPr sz="2400">
              <a:solidFill>
                <a:srgbClr val="000000"/>
              </a:solidFill>
              <a:highlight>
                <a:srgbClr val="FFFFFF"/>
              </a:highlight>
            </a:endParaRPr>
          </a:p>
          <a:p>
            <a:pPr marL="800100" lvl="0" indent="-342900" algn="l" rtl="0">
              <a:lnSpc>
                <a:spcPct val="115000"/>
              </a:lnSpc>
              <a:spcBef>
                <a:spcPts val="0"/>
              </a:spcBef>
              <a:spcAft>
                <a:spcPts val="0"/>
              </a:spcAft>
              <a:buClr>
                <a:srgbClr val="002060"/>
              </a:buClr>
              <a:buSzPts val="1800"/>
              <a:buChar char="●"/>
            </a:pPr>
            <a:r>
              <a:rPr lang="en-US" sz="2200" i="0">
                <a:solidFill>
                  <a:srgbClr val="002060"/>
                </a:solidFill>
                <a:highlight>
                  <a:srgbClr val="FFFFFF"/>
                </a:highlight>
              </a:rPr>
              <a:t>Review objectives used in planning</a:t>
            </a:r>
            <a:endParaRPr sz="2200" i="0">
              <a:solidFill>
                <a:srgbClr val="002060"/>
              </a:solidFill>
              <a:highlight>
                <a:srgbClr val="FFFFFF"/>
              </a:highlight>
            </a:endParaRPr>
          </a:p>
          <a:p>
            <a:pPr marL="800100" lvl="0" indent="-342900" algn="l" rtl="0">
              <a:lnSpc>
                <a:spcPct val="115000"/>
              </a:lnSpc>
              <a:spcBef>
                <a:spcPts val="0"/>
              </a:spcBef>
              <a:spcAft>
                <a:spcPts val="0"/>
              </a:spcAft>
              <a:buClr>
                <a:srgbClr val="002060"/>
              </a:buClr>
              <a:buSzPts val="1800"/>
              <a:buChar char="●"/>
            </a:pPr>
            <a:r>
              <a:rPr lang="en-US" sz="2200" i="0">
                <a:solidFill>
                  <a:srgbClr val="002060"/>
                </a:solidFill>
                <a:highlight>
                  <a:srgbClr val="FFFFFF"/>
                </a:highlight>
              </a:rPr>
              <a:t>Analyze data </a:t>
            </a:r>
            <a:endParaRPr sz="2200" i="0">
              <a:solidFill>
                <a:srgbClr val="002060"/>
              </a:solidFill>
              <a:highlight>
                <a:srgbClr val="FFFFFF"/>
              </a:highlight>
            </a:endParaRPr>
          </a:p>
          <a:p>
            <a:pPr marL="1371600" lvl="2" indent="-304800" algn="l" rtl="0">
              <a:lnSpc>
                <a:spcPct val="115000"/>
              </a:lnSpc>
              <a:spcBef>
                <a:spcPts val="0"/>
              </a:spcBef>
              <a:spcAft>
                <a:spcPts val="0"/>
              </a:spcAft>
              <a:buClr>
                <a:srgbClr val="002060"/>
              </a:buClr>
              <a:buSzPts val="1200"/>
              <a:buChar char="■"/>
            </a:pPr>
            <a:r>
              <a:rPr lang="en-US" sz="2200" i="0">
                <a:solidFill>
                  <a:srgbClr val="002060"/>
                </a:solidFill>
                <a:highlight>
                  <a:srgbClr val="FFFFFF"/>
                </a:highlight>
              </a:rPr>
              <a:t>outcomes</a:t>
            </a:r>
            <a:endParaRPr sz="2200" i="0">
              <a:solidFill>
                <a:srgbClr val="002060"/>
              </a:solidFill>
              <a:highlight>
                <a:srgbClr val="FFFFFF"/>
              </a:highlight>
            </a:endParaRPr>
          </a:p>
          <a:p>
            <a:pPr marL="1371600" lvl="2" indent="-304800" algn="l" rtl="0">
              <a:lnSpc>
                <a:spcPct val="115000"/>
              </a:lnSpc>
              <a:spcBef>
                <a:spcPts val="0"/>
              </a:spcBef>
              <a:spcAft>
                <a:spcPts val="0"/>
              </a:spcAft>
              <a:buClr>
                <a:srgbClr val="002060"/>
              </a:buClr>
              <a:buSzPts val="1200"/>
              <a:buChar char="■"/>
            </a:pPr>
            <a:r>
              <a:rPr lang="en-US" sz="2200" i="0">
                <a:solidFill>
                  <a:srgbClr val="002060"/>
                </a:solidFill>
              </a:rPr>
              <a:t>processes</a:t>
            </a:r>
            <a:endParaRPr sz="2200" i="0">
              <a:solidFill>
                <a:srgbClr val="002060"/>
              </a:solidFill>
            </a:endParaRPr>
          </a:p>
          <a:p>
            <a:pPr marL="800100" lvl="0" indent="-342900" algn="l" rtl="0">
              <a:lnSpc>
                <a:spcPct val="115000"/>
              </a:lnSpc>
              <a:spcBef>
                <a:spcPts val="0"/>
              </a:spcBef>
              <a:spcAft>
                <a:spcPts val="0"/>
              </a:spcAft>
              <a:buClr>
                <a:srgbClr val="002060"/>
              </a:buClr>
              <a:buSzPts val="1800"/>
              <a:buChar char="●"/>
            </a:pPr>
            <a:r>
              <a:rPr lang="en-US" sz="2200" i="0">
                <a:solidFill>
                  <a:srgbClr val="002060"/>
                </a:solidFill>
              </a:rPr>
              <a:t>Meet Objectives</a:t>
            </a:r>
            <a:endParaRPr sz="2200" i="0">
              <a:solidFill>
                <a:srgbClr val="002060"/>
              </a:solidFill>
            </a:endParaRPr>
          </a:p>
          <a:p>
            <a:pPr marL="0" lvl="0" indent="0" algn="l" rtl="0">
              <a:lnSpc>
                <a:spcPct val="115000"/>
              </a:lnSpc>
              <a:spcBef>
                <a:spcPts val="0"/>
              </a:spcBef>
              <a:spcAft>
                <a:spcPts val="0"/>
              </a:spcAft>
              <a:buNone/>
            </a:pPr>
            <a:r>
              <a:rPr lang="en-US" sz="2400">
                <a:solidFill>
                  <a:srgbClr val="000000"/>
                </a:solidFill>
                <a:highlight>
                  <a:srgbClr val="FFFFFF"/>
                </a:highlight>
              </a:rPr>
              <a:t>Do We Need to Adjust?</a:t>
            </a:r>
            <a:endParaRPr sz="2400">
              <a:solidFill>
                <a:srgbClr val="002060"/>
              </a:solidFill>
            </a:endParaRPr>
          </a:p>
          <a:p>
            <a:pPr marL="800100" marR="0" lvl="0" indent="-342900" algn="l" rtl="0">
              <a:lnSpc>
                <a:spcPct val="115000"/>
              </a:lnSpc>
              <a:spcBef>
                <a:spcPts val="0"/>
              </a:spcBef>
              <a:spcAft>
                <a:spcPts val="0"/>
              </a:spcAft>
              <a:buClr>
                <a:srgbClr val="002060"/>
              </a:buClr>
              <a:buSzPts val="1800"/>
              <a:buChar char="●"/>
            </a:pPr>
            <a:r>
              <a:rPr lang="en-US" sz="2200" i="0">
                <a:solidFill>
                  <a:srgbClr val="002060"/>
                </a:solidFill>
                <a:highlight>
                  <a:srgbClr val="FFFFFF"/>
                </a:highlight>
              </a:rPr>
              <a:t>Adjust</a:t>
            </a:r>
            <a:endParaRPr sz="2200" i="0">
              <a:solidFill>
                <a:srgbClr val="002060"/>
              </a:solidFill>
              <a:highlight>
                <a:srgbClr val="FFFFFF"/>
              </a:highlight>
            </a:endParaRPr>
          </a:p>
          <a:p>
            <a:pPr marL="800100" marR="0" lvl="0" indent="-342900" algn="l" rtl="0">
              <a:lnSpc>
                <a:spcPct val="115000"/>
              </a:lnSpc>
              <a:spcBef>
                <a:spcPts val="0"/>
              </a:spcBef>
              <a:spcAft>
                <a:spcPts val="0"/>
              </a:spcAft>
              <a:buClr>
                <a:srgbClr val="002060"/>
              </a:buClr>
              <a:buSzPts val="1800"/>
              <a:buChar char="●"/>
            </a:pPr>
            <a:r>
              <a:rPr lang="en-US" sz="2200" i="0">
                <a:solidFill>
                  <a:srgbClr val="002060"/>
                </a:solidFill>
                <a:highlight>
                  <a:srgbClr val="FFFFFF"/>
                </a:highlight>
              </a:rPr>
              <a:t>Next Steps</a:t>
            </a:r>
            <a:endParaRPr sz="2200" i="0">
              <a:solidFill>
                <a:srgbClr val="002060"/>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Assess the Impact</a:t>
            </a:r>
            <a:endParaRPr sz="2300"/>
          </a:p>
          <a:p>
            <a:pPr marL="0" lvl="0" indent="0" algn="l" rtl="0">
              <a:lnSpc>
                <a:spcPct val="100000"/>
              </a:lnSpc>
              <a:spcBef>
                <a:spcPts val="0"/>
              </a:spcBef>
              <a:spcAft>
                <a:spcPts val="0"/>
              </a:spcAft>
              <a:buClr>
                <a:schemeClr val="dk2"/>
              </a:buClr>
              <a:buSzPts val="2600"/>
              <a:buFont typeface="Arial"/>
              <a:buNone/>
            </a:pPr>
            <a:r>
              <a:rPr lang="en-US" sz="2300"/>
              <a:t>(Program Evaluation)</a:t>
            </a:r>
            <a:endParaRPr sz="2300">
              <a:highlight>
                <a:srgbClr val="FFFF00"/>
              </a:highlight>
            </a:endParaRPr>
          </a:p>
        </p:txBody>
      </p:sp>
      <p:sp>
        <p:nvSpPr>
          <p:cNvPr id="337" name="Google Shape;337;p47"/>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19</a:t>
            </a:fld>
            <a:endParaRPr/>
          </a:p>
        </p:txBody>
      </p:sp>
      <p:sp>
        <p:nvSpPr>
          <p:cNvPr id="338" name="Google Shape;338;p47"/>
          <p:cNvSpPr txBox="1">
            <a:spLocks noGrp="1"/>
          </p:cNvSpPr>
          <p:nvPr>
            <p:ph type="body" idx="1"/>
          </p:nvPr>
        </p:nvSpPr>
        <p:spPr>
          <a:xfrm>
            <a:off x="2921800" y="573800"/>
            <a:ext cx="5886000" cy="472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2600" b="1"/>
              <a:t>Subpart 3: Program Evaluation</a:t>
            </a:r>
            <a:endParaRPr sz="1500" b="1"/>
          </a:p>
          <a:p>
            <a:pPr marL="457200" lvl="0" indent="-374650" algn="l" rtl="0">
              <a:lnSpc>
                <a:spcPct val="115000"/>
              </a:lnSpc>
              <a:spcBef>
                <a:spcPts val="0"/>
              </a:spcBef>
              <a:spcAft>
                <a:spcPts val="0"/>
              </a:spcAft>
              <a:buSzPts val="2300"/>
              <a:buChar char="●"/>
            </a:pPr>
            <a:r>
              <a:rPr lang="en-US" sz="2300" i="0"/>
              <a:t>Determine Scope of Evaluation</a:t>
            </a:r>
            <a:endParaRPr sz="2300" i="0"/>
          </a:p>
          <a:p>
            <a:pPr marL="914400" lvl="1" indent="-374650" algn="l" rtl="0">
              <a:lnSpc>
                <a:spcPct val="115000"/>
              </a:lnSpc>
              <a:spcBef>
                <a:spcPts val="0"/>
              </a:spcBef>
              <a:spcAft>
                <a:spcPts val="0"/>
              </a:spcAft>
              <a:buSzPts val="2300"/>
              <a:buChar char="○"/>
            </a:pPr>
            <a:r>
              <a:rPr lang="en-US" sz="2300" i="0"/>
              <a:t>determine program impact on participants </a:t>
            </a:r>
            <a:r>
              <a:rPr lang="en-US" sz="1600" i="0"/>
              <a:t>(credit accrual, graduation, transition)</a:t>
            </a:r>
            <a:endParaRPr sz="1600" i="0"/>
          </a:p>
          <a:p>
            <a:pPr marL="457200" lvl="0" indent="-374650" algn="l" rtl="0">
              <a:lnSpc>
                <a:spcPct val="115000"/>
              </a:lnSpc>
              <a:spcBef>
                <a:spcPts val="0"/>
              </a:spcBef>
              <a:spcAft>
                <a:spcPts val="0"/>
              </a:spcAft>
              <a:buSzPts val="2300"/>
              <a:buChar char="●"/>
            </a:pPr>
            <a:r>
              <a:rPr lang="en-US" sz="2300" i="0"/>
              <a:t>Determine Evaluation Measures</a:t>
            </a:r>
            <a:endParaRPr sz="2300" i="0"/>
          </a:p>
          <a:p>
            <a:pPr marL="914400" lvl="1" indent="-374650" algn="l" rtl="0">
              <a:lnSpc>
                <a:spcPct val="115000"/>
              </a:lnSpc>
              <a:spcBef>
                <a:spcPts val="0"/>
              </a:spcBef>
              <a:spcAft>
                <a:spcPts val="0"/>
              </a:spcAft>
              <a:buSzPts val="2300"/>
              <a:buChar char="○"/>
            </a:pPr>
            <a:r>
              <a:rPr lang="en-US" sz="2300" i="0"/>
              <a:t>using multiple data points</a:t>
            </a:r>
            <a:endParaRPr/>
          </a:p>
          <a:p>
            <a:pPr marL="457200" lvl="0" indent="-374650" algn="l" rtl="0">
              <a:lnSpc>
                <a:spcPct val="115000"/>
              </a:lnSpc>
              <a:spcBef>
                <a:spcPts val="0"/>
              </a:spcBef>
              <a:spcAft>
                <a:spcPts val="0"/>
              </a:spcAft>
              <a:buSzPts val="2300"/>
              <a:buChar char="●"/>
            </a:pPr>
            <a:r>
              <a:rPr lang="en-US" sz="2300" i="0"/>
              <a:t>Evaluation Results</a:t>
            </a:r>
            <a:endParaRPr sz="2300" i="0"/>
          </a:p>
          <a:p>
            <a:pPr marL="914400" lvl="1" indent="-374650" algn="l" rtl="0">
              <a:lnSpc>
                <a:spcPct val="115000"/>
              </a:lnSpc>
              <a:spcBef>
                <a:spcPts val="0"/>
              </a:spcBef>
              <a:spcAft>
                <a:spcPts val="0"/>
              </a:spcAft>
              <a:buSzPts val="2300"/>
              <a:buChar char="○"/>
            </a:pPr>
            <a:r>
              <a:rPr lang="en-US" sz="2300" i="0"/>
              <a:t>use results to plan &amp; improve subsequent programs</a:t>
            </a:r>
            <a:endParaRPr sz="2300" i="0"/>
          </a:p>
          <a:p>
            <a:pPr marL="3657600" lvl="0" indent="0" algn="l" rtl="0">
              <a:lnSpc>
                <a:spcPct val="115000"/>
              </a:lnSpc>
              <a:spcBef>
                <a:spcPts val="0"/>
              </a:spcBef>
              <a:spcAft>
                <a:spcPts val="0"/>
              </a:spcAft>
              <a:buNone/>
            </a:pPr>
            <a:r>
              <a:rPr lang="en-US" sz="900" i="0"/>
              <a:t>Title I, Part D Subpart 3</a:t>
            </a:r>
            <a:br>
              <a:rPr lang="en-US" sz="900" i="0"/>
            </a:br>
            <a:r>
              <a:rPr lang="en-US" sz="900" i="0"/>
              <a:t>section 1431</a:t>
            </a:r>
            <a:endParaRPr sz="900" i="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646575" y="889000"/>
            <a:ext cx="3246900" cy="1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300"/>
              <a:t>Federal Programs Webinar Series: </a:t>
            </a:r>
            <a:br>
              <a:rPr lang="en-US" sz="2300"/>
            </a:br>
            <a:r>
              <a:rPr lang="en-US" sz="2300"/>
              <a:t>Title I, Part D</a:t>
            </a:r>
            <a:endParaRPr sz="2300"/>
          </a:p>
        </p:txBody>
      </p:sp>
      <p:sp>
        <p:nvSpPr>
          <p:cNvPr id="203" name="Google Shape;203;p30"/>
          <p:cNvSpPr txBox="1">
            <a:spLocks noGrp="1"/>
          </p:cNvSpPr>
          <p:nvPr>
            <p:ph type="body" idx="2"/>
          </p:nvPr>
        </p:nvSpPr>
        <p:spPr>
          <a:xfrm>
            <a:off x="5130225" y="416176"/>
            <a:ext cx="3470700" cy="47967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AutoNum type="arabicPeriod"/>
            </a:pPr>
            <a:r>
              <a:rPr lang="en-US" sz="1900"/>
              <a:t>Introduction to the Title I, Part D (Neglected and Delinquent) </a:t>
            </a:r>
            <a:endParaRPr sz="1900"/>
          </a:p>
          <a:p>
            <a:pPr marL="914400" lvl="1" indent="-323850" algn="l" rtl="0">
              <a:lnSpc>
                <a:spcPct val="115000"/>
              </a:lnSpc>
              <a:spcBef>
                <a:spcPts val="1000"/>
              </a:spcBef>
              <a:spcAft>
                <a:spcPts val="0"/>
              </a:spcAft>
              <a:buSzPts val="1500"/>
              <a:buAutoNum type="alphaLcPeriod"/>
            </a:pPr>
            <a:r>
              <a:rPr lang="en-US" sz="1500"/>
              <a:t>Brief Program Overview</a:t>
            </a:r>
            <a:endParaRPr sz="1500"/>
          </a:p>
          <a:p>
            <a:pPr marL="914400" lvl="1" indent="-323850" algn="l" rtl="0">
              <a:lnSpc>
                <a:spcPct val="115000"/>
              </a:lnSpc>
              <a:spcBef>
                <a:spcPts val="1000"/>
              </a:spcBef>
              <a:spcAft>
                <a:spcPts val="0"/>
              </a:spcAft>
              <a:buSzPts val="1500"/>
              <a:buAutoNum type="alphaLcPeriod"/>
            </a:pPr>
            <a:r>
              <a:rPr lang="en-US" sz="1500"/>
              <a:t>Definition of Terms</a:t>
            </a:r>
            <a:endParaRPr/>
          </a:p>
          <a:p>
            <a:pPr marL="914400" lvl="1" indent="-228600" algn="l" rtl="0">
              <a:lnSpc>
                <a:spcPct val="115000"/>
              </a:lnSpc>
              <a:spcBef>
                <a:spcPts val="1000"/>
              </a:spcBef>
              <a:spcAft>
                <a:spcPts val="0"/>
              </a:spcAft>
              <a:buSzPts val="1500"/>
              <a:buNone/>
            </a:pPr>
            <a:endParaRPr sz="1500"/>
          </a:p>
          <a:p>
            <a:pPr marL="457200" lvl="0" indent="-349250" algn="l" rtl="0">
              <a:lnSpc>
                <a:spcPct val="115000"/>
              </a:lnSpc>
              <a:spcBef>
                <a:spcPts val="0"/>
              </a:spcBef>
              <a:spcAft>
                <a:spcPts val="0"/>
              </a:spcAft>
              <a:buSzPts val="1900"/>
              <a:buAutoNum type="arabicPeriod"/>
            </a:pPr>
            <a:r>
              <a:rPr lang="en-US" sz="1900"/>
              <a:t>Leveraging Title I, Part D For Positive Student Outcomes</a:t>
            </a:r>
            <a:endParaRPr/>
          </a:p>
          <a:p>
            <a:pPr marL="457200" lvl="0" indent="-228600" algn="l" rtl="0">
              <a:lnSpc>
                <a:spcPct val="115000"/>
              </a:lnSpc>
              <a:spcBef>
                <a:spcPts val="0"/>
              </a:spcBef>
              <a:spcAft>
                <a:spcPts val="0"/>
              </a:spcAft>
              <a:buSzPts val="1900"/>
              <a:buNone/>
            </a:pPr>
            <a:endParaRPr sz="1900"/>
          </a:p>
          <a:p>
            <a:pPr marL="457200" lvl="0" indent="-349250" algn="l" rtl="0">
              <a:lnSpc>
                <a:spcPct val="115000"/>
              </a:lnSpc>
              <a:spcBef>
                <a:spcPts val="0"/>
              </a:spcBef>
              <a:spcAft>
                <a:spcPts val="0"/>
              </a:spcAft>
              <a:buSzPts val="1900"/>
              <a:buAutoNum type="arabicPeriod"/>
            </a:pPr>
            <a:r>
              <a:rPr lang="en-US" sz="1900"/>
              <a:t>Funding</a:t>
            </a:r>
            <a:endParaRPr sz="1900"/>
          </a:p>
          <a:p>
            <a:pPr marL="457200" lvl="0" indent="0" algn="l" rtl="0">
              <a:lnSpc>
                <a:spcPct val="115000"/>
              </a:lnSpc>
              <a:spcBef>
                <a:spcPts val="0"/>
              </a:spcBef>
              <a:spcAft>
                <a:spcPts val="0"/>
              </a:spcAft>
              <a:buNone/>
            </a:pPr>
            <a:endParaRPr sz="1900"/>
          </a:p>
          <a:p>
            <a:pPr marL="457200" lvl="0" indent="-349250" algn="l" rtl="0">
              <a:lnSpc>
                <a:spcPct val="115000"/>
              </a:lnSpc>
              <a:spcBef>
                <a:spcPts val="0"/>
              </a:spcBef>
              <a:spcAft>
                <a:spcPts val="0"/>
              </a:spcAft>
              <a:buSzPts val="1900"/>
              <a:buAutoNum type="arabicPeriod"/>
            </a:pPr>
            <a:r>
              <a:rPr lang="en-US" sz="1900"/>
              <a:t>Question and Answer</a:t>
            </a:r>
            <a:endParaRPr sz="1900"/>
          </a:p>
        </p:txBody>
      </p:sp>
      <p:sp>
        <p:nvSpPr>
          <p:cNvPr id="204" name="Google Shape;204;p30"/>
          <p:cNvSpPr txBox="1">
            <a:spLocks noGrp="1"/>
          </p:cNvSpPr>
          <p:nvPr>
            <p:ph type="subTitle" idx="1"/>
          </p:nvPr>
        </p:nvSpPr>
        <p:spPr>
          <a:xfrm>
            <a:off x="535325" y="2497600"/>
            <a:ext cx="3083700" cy="261161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600">
                <a:solidFill>
                  <a:schemeClr val="lt1"/>
                </a:solidFill>
              </a:rPr>
              <a:t>The purpose of today’s webinar is to provide information pertinent to state agencies and local education agencies regarding Title I, Part D programs serving students living in neglected and delinquent facilities.</a:t>
            </a:r>
            <a:endParaRPr sz="1600">
              <a:solidFill>
                <a:srgbClr val="FFFFFF"/>
              </a:solidFill>
            </a:endParaRPr>
          </a:p>
        </p:txBody>
      </p:sp>
      <p:sp>
        <p:nvSpPr>
          <p:cNvPr id="205" name="Google Shape;205;p3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500"/>
              <a:t>Key Focus Areas for Transition Planning</a:t>
            </a:r>
            <a:endParaRPr sz="25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endParaRPr sz="2100"/>
          </a:p>
          <a:p>
            <a:pPr marL="0" lvl="0" indent="0" algn="l" rtl="0">
              <a:lnSpc>
                <a:spcPct val="100000"/>
              </a:lnSpc>
              <a:spcBef>
                <a:spcPts val="0"/>
              </a:spcBef>
              <a:spcAft>
                <a:spcPts val="0"/>
              </a:spcAft>
              <a:buClr>
                <a:schemeClr val="dk2"/>
              </a:buClr>
              <a:buSzPts val="2600"/>
              <a:buFont typeface="Arial"/>
              <a:buNone/>
            </a:pPr>
            <a:br>
              <a:rPr lang="en-US" sz="2100"/>
            </a:br>
            <a:endParaRPr sz="2100">
              <a:highlight>
                <a:srgbClr val="FF00FF"/>
              </a:highlight>
            </a:endParaRPr>
          </a:p>
        </p:txBody>
      </p:sp>
      <p:sp>
        <p:nvSpPr>
          <p:cNvPr id="344" name="Google Shape;344;p48"/>
          <p:cNvSpPr txBox="1">
            <a:spLocks noGrp="1"/>
          </p:cNvSpPr>
          <p:nvPr>
            <p:ph type="body" idx="1"/>
          </p:nvPr>
        </p:nvSpPr>
        <p:spPr>
          <a:xfrm>
            <a:off x="2831057" y="415291"/>
            <a:ext cx="60675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500"/>
              </a:spcBef>
              <a:spcAft>
                <a:spcPts val="0"/>
              </a:spcAft>
              <a:buSzPts val="1800"/>
              <a:buNone/>
            </a:pPr>
            <a:r>
              <a:rPr lang="en-US" sz="2200" b="1"/>
              <a:t>Key Areas to Focus on to Improve Transition Outcomes for Youth Living in Neglected and Delinquent Facilities</a:t>
            </a:r>
            <a:endParaRPr sz="1600"/>
          </a:p>
          <a:p>
            <a:pPr marL="914400" lvl="1" indent="-355600" algn="l" rtl="0">
              <a:lnSpc>
                <a:spcPct val="100000"/>
              </a:lnSpc>
              <a:spcBef>
                <a:spcPts val="500"/>
              </a:spcBef>
              <a:spcAft>
                <a:spcPts val="0"/>
              </a:spcAft>
              <a:buSzPts val="2000"/>
              <a:buChar char="●"/>
            </a:pPr>
            <a:r>
              <a:rPr lang="en-US" sz="2000"/>
              <a:t>Transition Teaming</a:t>
            </a:r>
            <a:endParaRPr sz="2000"/>
          </a:p>
          <a:p>
            <a:pPr marL="914400" lvl="1" indent="-355600" algn="l" rtl="0">
              <a:lnSpc>
                <a:spcPct val="100000"/>
              </a:lnSpc>
              <a:spcBef>
                <a:spcPts val="500"/>
              </a:spcBef>
              <a:spcAft>
                <a:spcPts val="0"/>
              </a:spcAft>
              <a:buSzPts val="2000"/>
              <a:buChar char="●"/>
            </a:pPr>
            <a:r>
              <a:rPr lang="en-US" sz="2000"/>
              <a:t>Efficient Records Transfer</a:t>
            </a:r>
            <a:endParaRPr sz="2000"/>
          </a:p>
          <a:p>
            <a:pPr marL="914400" lvl="1" indent="-355600" algn="l" rtl="0">
              <a:lnSpc>
                <a:spcPct val="100000"/>
              </a:lnSpc>
              <a:spcBef>
                <a:spcPts val="500"/>
              </a:spcBef>
              <a:spcAft>
                <a:spcPts val="0"/>
              </a:spcAft>
              <a:buSzPts val="2000"/>
              <a:buChar char="●"/>
            </a:pPr>
            <a:r>
              <a:rPr lang="en-US" sz="2000"/>
              <a:t>Written Transition Plans</a:t>
            </a:r>
            <a:endParaRPr sz="2000"/>
          </a:p>
          <a:p>
            <a:pPr marL="914400" lvl="1" indent="-355600" algn="l" rtl="0">
              <a:lnSpc>
                <a:spcPct val="100000"/>
              </a:lnSpc>
              <a:spcBef>
                <a:spcPts val="500"/>
              </a:spcBef>
              <a:spcAft>
                <a:spcPts val="0"/>
              </a:spcAft>
              <a:buSzPts val="2000"/>
              <a:buChar char="●"/>
            </a:pPr>
            <a:r>
              <a:rPr lang="en-US" sz="2000"/>
              <a:t>Evidence Based Programs</a:t>
            </a:r>
            <a:endParaRPr sz="2000"/>
          </a:p>
          <a:p>
            <a:pPr marL="1371600" lvl="2" indent="-355600" algn="l" rtl="0">
              <a:lnSpc>
                <a:spcPct val="100000"/>
              </a:lnSpc>
              <a:spcBef>
                <a:spcPts val="500"/>
              </a:spcBef>
              <a:spcAft>
                <a:spcPts val="0"/>
              </a:spcAft>
              <a:buSzPts val="2000"/>
              <a:buChar char="■"/>
            </a:pPr>
            <a:r>
              <a:rPr lang="en-US" sz="2000"/>
              <a:t>Academic</a:t>
            </a:r>
            <a:endParaRPr sz="2000"/>
          </a:p>
          <a:p>
            <a:pPr marL="1371600" lvl="2" indent="-355600" algn="l" rtl="0">
              <a:lnSpc>
                <a:spcPct val="100000"/>
              </a:lnSpc>
              <a:spcBef>
                <a:spcPts val="500"/>
              </a:spcBef>
              <a:spcAft>
                <a:spcPts val="0"/>
              </a:spcAft>
              <a:buSzPts val="2000"/>
              <a:buChar char="■"/>
            </a:pPr>
            <a:r>
              <a:rPr lang="en-US" sz="2000"/>
              <a:t>Social Emotional Behavioral Health</a:t>
            </a:r>
            <a:endParaRPr sz="2000"/>
          </a:p>
          <a:p>
            <a:pPr marL="914400" lvl="1" indent="-355600" algn="l" rtl="0">
              <a:lnSpc>
                <a:spcPct val="100000"/>
              </a:lnSpc>
              <a:spcBef>
                <a:spcPts val="500"/>
              </a:spcBef>
              <a:spcAft>
                <a:spcPts val="0"/>
              </a:spcAft>
              <a:buSzPts val="2000"/>
              <a:buChar char="●"/>
            </a:pPr>
            <a:r>
              <a:rPr lang="en-US" sz="2000"/>
              <a:t>Family Engagement</a:t>
            </a:r>
            <a:endParaRPr sz="2000"/>
          </a:p>
          <a:p>
            <a:pPr marL="914400" lvl="1" indent="-355600" algn="l" rtl="0">
              <a:lnSpc>
                <a:spcPct val="100000"/>
              </a:lnSpc>
              <a:spcBef>
                <a:spcPts val="500"/>
              </a:spcBef>
              <a:spcAft>
                <a:spcPts val="0"/>
              </a:spcAft>
              <a:buSzPts val="2000"/>
              <a:buChar char="●"/>
            </a:pPr>
            <a:r>
              <a:rPr lang="en-US" sz="2000"/>
              <a:t>Regular Tracking &amp; Monitoring</a:t>
            </a:r>
            <a:endParaRPr sz="2000"/>
          </a:p>
          <a:p>
            <a:pPr marL="914400" lvl="1" indent="-355600" algn="l" rtl="0">
              <a:lnSpc>
                <a:spcPct val="100000"/>
              </a:lnSpc>
              <a:spcBef>
                <a:spcPts val="500"/>
              </a:spcBef>
              <a:spcAft>
                <a:spcPts val="0"/>
              </a:spcAft>
              <a:buSzPts val="2000"/>
              <a:buChar char="●"/>
            </a:pPr>
            <a:r>
              <a:rPr lang="en-US" sz="2000"/>
              <a:t>Professional Development</a:t>
            </a:r>
            <a:endParaRPr sz="2000"/>
          </a:p>
        </p:txBody>
      </p:sp>
      <p:sp>
        <p:nvSpPr>
          <p:cNvPr id="345" name="Google Shape;345;p48"/>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rgbClr val="CCCCCC"/>
                </a:solidFill>
              </a:rPr>
              <a:t>20</a:t>
            </a:fld>
            <a:endParaRPr>
              <a:solidFill>
                <a:srgbClr val="CCCC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Resources</a:t>
            </a:r>
            <a:endParaRPr/>
          </a:p>
        </p:txBody>
      </p:sp>
      <p:sp>
        <p:nvSpPr>
          <p:cNvPr id="351" name="Google Shape;351;p49"/>
          <p:cNvSpPr txBox="1">
            <a:spLocks noGrp="1"/>
          </p:cNvSpPr>
          <p:nvPr>
            <p:ph type="body" idx="1"/>
          </p:nvPr>
        </p:nvSpPr>
        <p:spPr>
          <a:xfrm>
            <a:off x="2831050" y="301050"/>
            <a:ext cx="6067500" cy="4998600"/>
          </a:xfrm>
          <a:prstGeom prst="rect">
            <a:avLst/>
          </a:prstGeom>
          <a:noFill/>
          <a:ln>
            <a:noFill/>
          </a:ln>
        </p:spPr>
        <p:txBody>
          <a:bodyPr spcFirstLastPara="1" wrap="square" lIns="71100" tIns="35550" rIns="71100" bIns="35550" anchor="t" anchorCtr="0">
            <a:noAutofit/>
          </a:bodyPr>
          <a:lstStyle/>
          <a:p>
            <a:pPr marL="457200" lvl="0" indent="-349250" algn="l" rtl="0">
              <a:lnSpc>
                <a:spcPct val="90000"/>
              </a:lnSpc>
              <a:spcBef>
                <a:spcPts val="500"/>
              </a:spcBef>
              <a:spcAft>
                <a:spcPts val="0"/>
              </a:spcAft>
              <a:buSzPts val="1900"/>
              <a:buChar char="●"/>
            </a:pPr>
            <a:r>
              <a:rPr lang="en-US" sz="1900" u="sng">
                <a:solidFill>
                  <a:schemeClr val="hlink"/>
                </a:solidFill>
                <a:hlinkClick r:id="rId3"/>
              </a:rPr>
              <a:t>Office of Elementary &amp; Secondary Education (OESE)</a:t>
            </a:r>
            <a:endParaRPr sz="1900"/>
          </a:p>
          <a:p>
            <a:pPr marL="457200" lvl="0" indent="-349250" algn="l" rtl="0">
              <a:lnSpc>
                <a:spcPct val="90000"/>
              </a:lnSpc>
              <a:spcBef>
                <a:spcPts val="500"/>
              </a:spcBef>
              <a:spcAft>
                <a:spcPts val="0"/>
              </a:spcAft>
              <a:buSzPts val="1900"/>
              <a:buChar char="●"/>
            </a:pPr>
            <a:r>
              <a:rPr lang="en-US" sz="1900" u="sng">
                <a:solidFill>
                  <a:schemeClr val="hlink"/>
                </a:solidFill>
                <a:hlinkClick r:id="rId4"/>
              </a:rPr>
              <a:t>OESE N &amp; D Resources Webpage</a:t>
            </a:r>
            <a:endParaRPr sz="1900"/>
          </a:p>
          <a:p>
            <a:pPr marL="457200" lvl="0" indent="-349250" algn="l" rtl="0">
              <a:spcBef>
                <a:spcPts val="500"/>
              </a:spcBef>
              <a:spcAft>
                <a:spcPts val="0"/>
              </a:spcAft>
              <a:buSzPts val="1900"/>
              <a:buChar char="●"/>
            </a:pPr>
            <a:r>
              <a:rPr lang="en-US" sz="1900" u="sng">
                <a:solidFill>
                  <a:schemeClr val="hlink"/>
                </a:solidFill>
                <a:hlinkClick r:id="rId5"/>
              </a:rPr>
              <a:t>ESSA Definition of Evidence-Based</a:t>
            </a:r>
            <a:endParaRPr sz="1900"/>
          </a:p>
          <a:p>
            <a:pPr marL="457200" lvl="0" indent="-349250" algn="l" rtl="0">
              <a:lnSpc>
                <a:spcPct val="90000"/>
              </a:lnSpc>
              <a:spcBef>
                <a:spcPts val="500"/>
              </a:spcBef>
              <a:spcAft>
                <a:spcPts val="0"/>
              </a:spcAft>
              <a:buSzPts val="1900"/>
              <a:buChar char="●"/>
            </a:pPr>
            <a:r>
              <a:rPr lang="en-US" sz="1900" u="sng">
                <a:solidFill>
                  <a:schemeClr val="hlink"/>
                </a:solidFill>
                <a:hlinkClick r:id="rId6"/>
              </a:rPr>
              <a:t>Iowa ESSA Guidance and Allocations</a:t>
            </a:r>
            <a:endParaRPr sz="1900"/>
          </a:p>
          <a:p>
            <a:pPr marL="457200" lvl="0" indent="-349250" algn="l" rtl="0">
              <a:lnSpc>
                <a:spcPct val="90000"/>
              </a:lnSpc>
              <a:spcBef>
                <a:spcPts val="500"/>
              </a:spcBef>
              <a:spcAft>
                <a:spcPts val="0"/>
              </a:spcAft>
              <a:buSzPts val="1900"/>
              <a:buChar char="●"/>
            </a:pPr>
            <a:r>
              <a:rPr lang="en-US" sz="1900" u="sng">
                <a:solidFill>
                  <a:schemeClr val="hlink"/>
                </a:solidFill>
                <a:hlinkClick r:id="rId7"/>
              </a:rPr>
              <a:t>Iowa ESSA Support Site</a:t>
            </a:r>
            <a:endParaRPr sz="1900"/>
          </a:p>
          <a:p>
            <a:pPr marL="457200" lvl="0" indent="-349250" algn="l" rtl="0">
              <a:lnSpc>
                <a:spcPct val="90000"/>
              </a:lnSpc>
              <a:spcBef>
                <a:spcPts val="500"/>
              </a:spcBef>
              <a:spcAft>
                <a:spcPts val="0"/>
              </a:spcAft>
              <a:buSzPts val="1900"/>
              <a:buChar char="●"/>
            </a:pPr>
            <a:r>
              <a:rPr lang="en-US" sz="1900" u="sng">
                <a:solidFill>
                  <a:schemeClr val="hlink"/>
                </a:solidFill>
                <a:hlinkClick r:id="rId8"/>
              </a:rPr>
              <a:t>Supplement and Not Supplant Guidance</a:t>
            </a:r>
            <a:endParaRPr sz="1900"/>
          </a:p>
          <a:p>
            <a:pPr marL="457200" marR="0" lvl="0" indent="-349250" algn="l" rtl="0">
              <a:lnSpc>
                <a:spcPct val="90000"/>
              </a:lnSpc>
              <a:spcBef>
                <a:spcPts val="500"/>
              </a:spcBef>
              <a:spcAft>
                <a:spcPts val="0"/>
              </a:spcAft>
              <a:buSzPts val="1900"/>
              <a:buChar char="●"/>
            </a:pPr>
            <a:r>
              <a:rPr lang="en-US" sz="1900" u="sng">
                <a:solidFill>
                  <a:schemeClr val="hlink"/>
                </a:solidFill>
                <a:hlinkClick r:id="rId9"/>
              </a:rPr>
              <a:t>Iowa ESSA Plan - N &amp; D section</a:t>
            </a:r>
            <a:r>
              <a:rPr lang="en-US" sz="1900" u="sng">
                <a:solidFill>
                  <a:schemeClr val="hlink"/>
                </a:solidFill>
              </a:rPr>
              <a:t> (p. 97-100)</a:t>
            </a:r>
            <a:endParaRPr sz="1900" u="sng">
              <a:solidFill>
                <a:schemeClr val="hlink"/>
              </a:solidFill>
            </a:endParaRPr>
          </a:p>
          <a:p>
            <a:pPr marL="457200" lvl="0" indent="-349250" algn="l" rtl="0">
              <a:spcBef>
                <a:spcPts val="500"/>
              </a:spcBef>
              <a:spcAft>
                <a:spcPts val="0"/>
              </a:spcAft>
              <a:buSzPts val="1900"/>
              <a:buChar char="●"/>
            </a:pPr>
            <a:r>
              <a:rPr lang="en-US" sz="1900" u="sng">
                <a:solidFill>
                  <a:schemeClr val="hlink"/>
                </a:solidFill>
                <a:hlinkClick r:id="rId10"/>
              </a:rPr>
              <a:t>Transition Toolkit (NDTAC)</a:t>
            </a:r>
            <a:endParaRPr sz="1900" u="sng">
              <a:solidFill>
                <a:schemeClr val="hlink"/>
              </a:solidFill>
            </a:endParaRPr>
          </a:p>
          <a:p>
            <a:pPr marL="457200" marR="0" lvl="0" indent="-349250" algn="l" rtl="0">
              <a:lnSpc>
                <a:spcPct val="90000"/>
              </a:lnSpc>
              <a:spcBef>
                <a:spcPts val="500"/>
              </a:spcBef>
              <a:spcAft>
                <a:spcPts val="0"/>
              </a:spcAft>
              <a:buSzPts val="1900"/>
              <a:buChar char="●"/>
            </a:pPr>
            <a:r>
              <a:rPr lang="en-US" sz="1900" u="sng">
                <a:solidFill>
                  <a:schemeClr val="hlink"/>
                </a:solidFill>
                <a:hlinkClick r:id="rId11"/>
              </a:rPr>
              <a:t>Support Success with SEBH Infographic</a:t>
            </a:r>
            <a:endParaRPr sz="1900" u="sng">
              <a:solidFill>
                <a:schemeClr val="hlink"/>
              </a:solidFill>
            </a:endParaRPr>
          </a:p>
          <a:p>
            <a:pPr marL="457200" marR="0" lvl="0" indent="-349250" algn="l" rtl="0">
              <a:lnSpc>
                <a:spcPct val="90000"/>
              </a:lnSpc>
              <a:spcBef>
                <a:spcPts val="500"/>
              </a:spcBef>
              <a:spcAft>
                <a:spcPts val="0"/>
              </a:spcAft>
              <a:buSzPts val="1900"/>
              <a:buChar char="●"/>
            </a:pPr>
            <a:r>
              <a:rPr lang="en-US" sz="1900" u="sng">
                <a:solidFill>
                  <a:schemeClr val="hlink"/>
                </a:solidFill>
                <a:hlinkClick r:id="rId12"/>
              </a:rPr>
              <a:t>Professional Development (ESSA Infrastructure)</a:t>
            </a:r>
            <a:endParaRPr sz="1900" u="sng">
              <a:solidFill>
                <a:schemeClr val="hlink"/>
              </a:solidFill>
            </a:endParaRPr>
          </a:p>
          <a:p>
            <a:pPr marL="457200" lvl="0" indent="-349250" algn="l" rtl="0">
              <a:lnSpc>
                <a:spcPct val="100000"/>
              </a:lnSpc>
              <a:spcBef>
                <a:spcPts val="500"/>
              </a:spcBef>
              <a:spcAft>
                <a:spcPts val="0"/>
              </a:spcAft>
              <a:buSzPts val="1900"/>
              <a:buChar char="●"/>
            </a:pPr>
            <a:r>
              <a:rPr lang="en-US" sz="1900" u="sng">
                <a:solidFill>
                  <a:schemeClr val="hlink"/>
                </a:solidFill>
                <a:hlinkClick r:id="rId13"/>
              </a:rPr>
              <a:t>Enhance Universal Instruction Through Accelerating Learning</a:t>
            </a:r>
            <a:endParaRPr sz="1900"/>
          </a:p>
          <a:p>
            <a:pPr marL="457200" marR="0" lvl="0" indent="-349250" algn="l" rtl="0">
              <a:lnSpc>
                <a:spcPct val="90000"/>
              </a:lnSpc>
              <a:spcBef>
                <a:spcPts val="500"/>
              </a:spcBef>
              <a:spcAft>
                <a:spcPts val="0"/>
              </a:spcAft>
              <a:buSzPts val="1900"/>
              <a:buChar char="●"/>
            </a:pPr>
            <a:r>
              <a:rPr lang="en-US" sz="1900" u="sng">
                <a:solidFill>
                  <a:schemeClr val="hlink"/>
                </a:solidFill>
                <a:hlinkClick r:id="rId14"/>
              </a:rPr>
              <a:t>SEL Signature Practices</a:t>
            </a:r>
            <a:endParaRPr sz="1900">
              <a:solidFill>
                <a:srgbClr val="FF0000"/>
              </a:solidFill>
              <a:highlight>
                <a:srgbClr val="00FF00"/>
              </a:highlight>
            </a:endParaRPr>
          </a:p>
        </p:txBody>
      </p:sp>
      <p:sp>
        <p:nvSpPr>
          <p:cNvPr id="352" name="Google Shape;352;p49"/>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628650" y="319668"/>
            <a:ext cx="7886700" cy="4957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700"/>
              <a:buFont typeface="Arial"/>
              <a:buNone/>
            </a:pPr>
            <a:r>
              <a:rPr lang="en-US"/>
              <a:t>3. Funding</a:t>
            </a:r>
            <a:endParaRPr sz="4400"/>
          </a:p>
          <a:p>
            <a:pPr marL="0" lvl="0" indent="0" algn="l" rtl="0">
              <a:spcBef>
                <a:spcPts val="0"/>
              </a:spcBef>
              <a:spcAft>
                <a:spcPts val="0"/>
              </a:spcAft>
              <a:buClr>
                <a:schemeClr val="dk2"/>
              </a:buClr>
              <a:buSzPts val="2600"/>
              <a:buFont typeface="Arial"/>
              <a:buNone/>
            </a:pPr>
            <a:r>
              <a:rPr lang="en-US" sz="1800" b="0">
                <a:solidFill>
                  <a:srgbClr val="BFBFBF"/>
                </a:solidFill>
              </a:rPr>
              <a:t>Appropriate Uses of Funds and Submitting Claims</a:t>
            </a:r>
            <a:endParaRPr/>
          </a:p>
        </p:txBody>
      </p:sp>
      <p:sp>
        <p:nvSpPr>
          <p:cNvPr id="358" name="Google Shape;358;p50"/>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Supplement Not Supplant</a:t>
            </a:r>
            <a:endParaRPr/>
          </a:p>
        </p:txBody>
      </p:sp>
      <p:sp>
        <p:nvSpPr>
          <p:cNvPr id="364" name="Google Shape;364;p51"/>
          <p:cNvSpPr txBox="1">
            <a:spLocks noGrp="1"/>
          </p:cNvSpPr>
          <p:nvPr>
            <p:ph type="body" idx="1"/>
          </p:nvPr>
        </p:nvSpPr>
        <p:spPr>
          <a:xfrm>
            <a:off x="2921800" y="415300"/>
            <a:ext cx="5886000" cy="1480500"/>
          </a:xfrm>
          <a:prstGeom prst="rect">
            <a:avLst/>
          </a:prstGeom>
          <a:noFill/>
          <a:ln>
            <a:noFill/>
          </a:ln>
        </p:spPr>
        <p:txBody>
          <a:bodyPr spcFirstLastPara="1" wrap="square" lIns="71100" tIns="35550" rIns="71100" bIns="35550" anchor="t" anchorCtr="0">
            <a:noAutofit/>
          </a:bodyPr>
          <a:lstStyle/>
          <a:p>
            <a:pPr marL="0" lvl="0" indent="0" algn="l" rtl="0">
              <a:lnSpc>
                <a:spcPct val="115000"/>
              </a:lnSpc>
              <a:spcBef>
                <a:spcPts val="600"/>
              </a:spcBef>
              <a:spcAft>
                <a:spcPts val="0"/>
              </a:spcAft>
              <a:buSzPts val="1600"/>
              <a:buNone/>
            </a:pPr>
            <a:r>
              <a:rPr lang="en-US" sz="1500"/>
              <a:t>As per section 1118(b)(1), Title I funds must be used to </a:t>
            </a:r>
            <a:r>
              <a:rPr lang="en-US" sz="1500" b="1"/>
              <a:t>supplement</a:t>
            </a:r>
            <a:r>
              <a:rPr lang="en-US" sz="1500"/>
              <a:t> (and </a:t>
            </a:r>
            <a:r>
              <a:rPr lang="en-US" sz="1500" b="1"/>
              <a:t>not supplant</a:t>
            </a:r>
            <a:r>
              <a:rPr lang="en-US" sz="1500"/>
              <a:t>) state, local, and other federal funds. Federal funds must be additive and should not take the place of state, local, or other federal funds already required for educational programming provided in neglected or delinquent facilities.</a:t>
            </a:r>
            <a:endParaRPr sz="1500"/>
          </a:p>
        </p:txBody>
      </p:sp>
      <p:sp>
        <p:nvSpPr>
          <p:cNvPr id="365" name="Google Shape;365;p51"/>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23</a:t>
            </a:fld>
            <a:endParaRPr/>
          </a:p>
        </p:txBody>
      </p:sp>
      <p:sp>
        <p:nvSpPr>
          <p:cNvPr id="366" name="Google Shape;366;p51"/>
          <p:cNvSpPr txBox="1">
            <a:spLocks noGrp="1"/>
          </p:cNvSpPr>
          <p:nvPr>
            <p:ph type="body" idx="3"/>
          </p:nvPr>
        </p:nvSpPr>
        <p:spPr>
          <a:xfrm>
            <a:off x="2949774" y="3592517"/>
            <a:ext cx="5681100" cy="148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en-US" sz="2000" b="1"/>
              <a:t>Supplant</a:t>
            </a:r>
            <a:endParaRPr sz="2000" b="1"/>
          </a:p>
          <a:p>
            <a:pPr marL="0" lvl="0" indent="0" algn="l" rtl="0">
              <a:lnSpc>
                <a:spcPct val="100000"/>
              </a:lnSpc>
              <a:spcBef>
                <a:spcPts val="600"/>
              </a:spcBef>
              <a:spcAft>
                <a:spcPts val="0"/>
              </a:spcAft>
              <a:buSzPts val="1100"/>
              <a:buNone/>
            </a:pPr>
            <a:r>
              <a:rPr lang="en-US" sz="2000"/>
              <a:t>Takes the place of a current expense funded by local, state, and/or other federal funds</a:t>
            </a:r>
            <a:endParaRPr/>
          </a:p>
        </p:txBody>
      </p:sp>
      <p:sp>
        <p:nvSpPr>
          <p:cNvPr id="367" name="Google Shape;367;p51"/>
          <p:cNvSpPr txBox="1">
            <a:spLocks noGrp="1"/>
          </p:cNvSpPr>
          <p:nvPr>
            <p:ph type="body" idx="2"/>
          </p:nvPr>
        </p:nvSpPr>
        <p:spPr>
          <a:xfrm>
            <a:off x="2949774" y="2152238"/>
            <a:ext cx="5681100" cy="13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en-US" sz="2000" b="1"/>
              <a:t>Supplement</a:t>
            </a:r>
            <a:endParaRPr sz="2000" b="1"/>
          </a:p>
          <a:p>
            <a:pPr marL="0" lvl="0" indent="0" algn="l" rtl="0">
              <a:lnSpc>
                <a:spcPct val="100000"/>
              </a:lnSpc>
              <a:spcBef>
                <a:spcPts val="600"/>
              </a:spcBef>
              <a:spcAft>
                <a:spcPts val="0"/>
              </a:spcAft>
              <a:buSzPts val="1100"/>
              <a:buNone/>
            </a:pPr>
            <a:r>
              <a:rPr lang="en-US" sz="2000"/>
              <a:t>Adds to the current revenues and expenses funded by local, state, and/or other federal funds</a:t>
            </a:r>
            <a:endParaRPr/>
          </a:p>
        </p:txBody>
      </p:sp>
      <p:pic>
        <p:nvPicPr>
          <p:cNvPr id="368" name="Google Shape;368;p51" descr="Pie with a pie symbol"/>
          <p:cNvPicPr preferRelativeResize="0"/>
          <p:nvPr/>
        </p:nvPicPr>
        <p:blipFill rotWithShape="1">
          <a:blip r:embed="rId3">
            <a:alphaModFix/>
          </a:blip>
          <a:srcRect l="33392" r="11504"/>
          <a:stretch/>
        </p:blipFill>
        <p:spPr>
          <a:xfrm>
            <a:off x="218209" y="2049121"/>
            <a:ext cx="2182200" cy="26428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Appropriate Uses of Funds</a:t>
            </a:r>
            <a:br>
              <a:rPr lang="en-US" sz="3200"/>
            </a:br>
            <a:endParaRPr sz="3200">
              <a:highlight>
                <a:srgbClr val="FFFF00"/>
              </a:highlight>
            </a:endParaRPr>
          </a:p>
        </p:txBody>
      </p:sp>
      <p:sp>
        <p:nvSpPr>
          <p:cNvPr id="374" name="Google Shape;374;p52"/>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24</a:t>
            </a:fld>
            <a:endParaRPr/>
          </a:p>
        </p:txBody>
      </p:sp>
      <p:sp>
        <p:nvSpPr>
          <p:cNvPr id="375" name="Google Shape;375;p52"/>
          <p:cNvSpPr txBox="1">
            <a:spLocks noGrp="1"/>
          </p:cNvSpPr>
          <p:nvPr>
            <p:ph type="body" idx="1"/>
          </p:nvPr>
        </p:nvSpPr>
        <p:spPr>
          <a:xfrm>
            <a:off x="2921800" y="345200"/>
            <a:ext cx="5886000" cy="479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2400" i="0">
                <a:solidFill>
                  <a:srgbClr val="000000"/>
                </a:solidFill>
                <a:highlight>
                  <a:srgbClr val="FFFFFF"/>
                </a:highlight>
              </a:rPr>
              <a:t>How can Title I, Part D Funds be Used?</a:t>
            </a:r>
            <a:endParaRPr sz="2400" i="0">
              <a:solidFill>
                <a:srgbClr val="000000"/>
              </a:solidFill>
              <a:highlight>
                <a:srgbClr val="FFFFFF"/>
              </a:highlight>
            </a:endParaRPr>
          </a:p>
          <a:p>
            <a:pPr marL="0" lvl="0" indent="0" algn="l" rtl="0">
              <a:lnSpc>
                <a:spcPct val="115000"/>
              </a:lnSpc>
              <a:spcBef>
                <a:spcPts val="600"/>
              </a:spcBef>
              <a:spcAft>
                <a:spcPts val="0"/>
              </a:spcAft>
              <a:buSzPts val="1600"/>
              <a:buNone/>
            </a:pPr>
            <a:r>
              <a:rPr lang="en-US" sz="2400" i="0">
                <a:solidFill>
                  <a:srgbClr val="000000"/>
                </a:solidFill>
                <a:highlight>
                  <a:srgbClr val="FFFFFF"/>
                </a:highlight>
              </a:rPr>
              <a:t> </a:t>
            </a:r>
            <a:endParaRPr sz="2400" i="0">
              <a:solidFill>
                <a:srgbClr val="002060"/>
              </a:solidFill>
              <a:highlight>
                <a:srgbClr val="FFFFFF"/>
              </a:highlight>
            </a:endParaRPr>
          </a:p>
          <a:p>
            <a:pPr marL="457200" lvl="0" indent="-381000" algn="l" rtl="0">
              <a:lnSpc>
                <a:spcPct val="115000"/>
              </a:lnSpc>
              <a:spcBef>
                <a:spcPts val="0"/>
              </a:spcBef>
              <a:spcAft>
                <a:spcPts val="0"/>
              </a:spcAft>
              <a:buClr>
                <a:srgbClr val="002060"/>
              </a:buClr>
              <a:buSzPts val="2400"/>
              <a:buChar char="●"/>
            </a:pPr>
            <a:r>
              <a:rPr lang="en-US" sz="2400" i="0">
                <a:solidFill>
                  <a:srgbClr val="002060"/>
                </a:solidFill>
                <a:highlight>
                  <a:srgbClr val="FFFFFF"/>
                </a:highlight>
              </a:rPr>
              <a:t>Costs should be allowable</a:t>
            </a:r>
            <a:endParaRPr sz="2400" i="0">
              <a:solidFill>
                <a:srgbClr val="002060"/>
              </a:solidFill>
              <a:highlight>
                <a:srgbClr val="FFFFFF"/>
              </a:highlight>
            </a:endParaRPr>
          </a:p>
          <a:p>
            <a:pPr marL="914400" lvl="1" indent="-381000" algn="l" rtl="0">
              <a:lnSpc>
                <a:spcPct val="115000"/>
              </a:lnSpc>
              <a:spcBef>
                <a:spcPts val="0"/>
              </a:spcBef>
              <a:spcAft>
                <a:spcPts val="0"/>
              </a:spcAft>
              <a:buClr>
                <a:srgbClr val="002060"/>
              </a:buClr>
              <a:buSzPts val="2400"/>
              <a:buChar char="○"/>
            </a:pPr>
            <a:r>
              <a:rPr lang="en-US" sz="2400" i="0">
                <a:solidFill>
                  <a:srgbClr val="002060"/>
                </a:solidFill>
                <a:highlight>
                  <a:srgbClr val="FFFFFF"/>
                </a:highlight>
              </a:rPr>
              <a:t>Provide benefit to the program</a:t>
            </a:r>
            <a:endParaRPr sz="2400" i="0">
              <a:solidFill>
                <a:srgbClr val="002060"/>
              </a:solidFill>
              <a:highlight>
                <a:srgbClr val="FFFFFF"/>
              </a:highlight>
            </a:endParaRPr>
          </a:p>
          <a:p>
            <a:pPr marL="457200" lvl="0" indent="-381000" algn="l" rtl="0">
              <a:lnSpc>
                <a:spcPct val="115000"/>
              </a:lnSpc>
              <a:spcBef>
                <a:spcPts val="0"/>
              </a:spcBef>
              <a:spcAft>
                <a:spcPts val="0"/>
              </a:spcAft>
              <a:buClr>
                <a:srgbClr val="002060"/>
              </a:buClr>
              <a:buSzPts val="2400"/>
              <a:buChar char="●"/>
            </a:pPr>
            <a:r>
              <a:rPr lang="en-US" sz="2400" i="0">
                <a:solidFill>
                  <a:srgbClr val="002060"/>
                </a:solidFill>
                <a:highlight>
                  <a:schemeClr val="lt1"/>
                </a:highlight>
              </a:rPr>
              <a:t>Costs should be reasonable </a:t>
            </a:r>
            <a:endParaRPr sz="2400" i="0">
              <a:solidFill>
                <a:srgbClr val="002060"/>
              </a:solidFill>
              <a:highlight>
                <a:schemeClr val="lt1"/>
              </a:highlight>
            </a:endParaRPr>
          </a:p>
          <a:p>
            <a:pPr marL="457200" lvl="0" indent="-381000" algn="l" rtl="0">
              <a:lnSpc>
                <a:spcPct val="115000"/>
              </a:lnSpc>
              <a:spcBef>
                <a:spcPts val="0"/>
              </a:spcBef>
              <a:spcAft>
                <a:spcPts val="0"/>
              </a:spcAft>
              <a:buClr>
                <a:srgbClr val="002060"/>
              </a:buClr>
              <a:buSzPts val="2400"/>
              <a:buChar char="●"/>
            </a:pPr>
            <a:r>
              <a:rPr lang="en-US" sz="2400" i="0">
                <a:solidFill>
                  <a:srgbClr val="002060"/>
                </a:solidFill>
                <a:highlight>
                  <a:srgbClr val="FFFFFF"/>
                </a:highlight>
              </a:rPr>
              <a:t>Costs are necessary to accomplish the program objectives</a:t>
            </a:r>
            <a:endParaRPr sz="2200" i="0">
              <a:solidFill>
                <a:srgbClr val="002060"/>
              </a:solidFill>
            </a:endParaRPr>
          </a:p>
          <a:p>
            <a:pPr marL="914400" lvl="1" indent="-173736" algn="l" rtl="0">
              <a:lnSpc>
                <a:spcPct val="115000"/>
              </a:lnSpc>
              <a:spcBef>
                <a:spcPts val="0"/>
              </a:spcBef>
              <a:spcAft>
                <a:spcPts val="0"/>
              </a:spcAft>
              <a:buSzPts val="2464"/>
              <a:buFont typeface="Arial"/>
              <a:buNone/>
            </a:pPr>
            <a:endParaRPr sz="2200" i="0">
              <a:solidFill>
                <a:srgbClr val="002060"/>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234450" y="415290"/>
            <a:ext cx="20463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Appropriate Uses of Funding</a:t>
            </a:r>
            <a:endParaRPr sz="2300"/>
          </a:p>
        </p:txBody>
      </p:sp>
      <p:sp>
        <p:nvSpPr>
          <p:cNvPr id="381" name="Google Shape;381;p53"/>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25</a:t>
            </a:fld>
            <a:endParaRPr/>
          </a:p>
        </p:txBody>
      </p:sp>
      <p:graphicFrame>
        <p:nvGraphicFramePr>
          <p:cNvPr id="382" name="Google Shape;382;p53"/>
          <p:cNvGraphicFramePr/>
          <p:nvPr>
            <p:extLst>
              <p:ext uri="{D42A27DB-BD31-4B8C-83A1-F6EECF244321}">
                <p14:modId xmlns:p14="http://schemas.microsoft.com/office/powerpoint/2010/main" val="2157927708"/>
              </p:ext>
            </p:extLst>
          </p:nvPr>
        </p:nvGraphicFramePr>
        <p:xfrm>
          <a:off x="2918460" y="415300"/>
          <a:ext cx="6019075" cy="4927700"/>
        </p:xfrm>
        <a:graphic>
          <a:graphicData uri="http://schemas.openxmlformats.org/drawingml/2006/table">
            <a:tbl>
              <a:tblPr firstRow="1">
                <a:noFill/>
                <a:tableStyleId>{626BDA27-84A4-49D9-BC39-3E133A104AFA}</a:tableStyleId>
              </a:tblPr>
              <a:tblGrid>
                <a:gridCol w="6019075">
                  <a:extLst>
                    <a:ext uri="{9D8B030D-6E8A-4147-A177-3AD203B41FA5}">
                      <a16:colId xmlns:a16="http://schemas.microsoft.com/office/drawing/2014/main" val="20000"/>
                    </a:ext>
                  </a:extLst>
                </a:gridCol>
              </a:tblGrid>
              <a:tr h="431050">
                <a:tc>
                  <a:txBody>
                    <a:bodyPr/>
                    <a:lstStyle/>
                    <a:p>
                      <a:pPr marL="0" marR="0" lvl="0" indent="0" algn="l" rtl="0">
                        <a:lnSpc>
                          <a:spcPct val="100000"/>
                        </a:lnSpc>
                        <a:spcBef>
                          <a:spcPts val="0"/>
                        </a:spcBef>
                        <a:spcAft>
                          <a:spcPts val="0"/>
                        </a:spcAft>
                        <a:buClr>
                          <a:srgbClr val="000000"/>
                        </a:buClr>
                        <a:buSzPts val="1600"/>
                        <a:buFont typeface="Arial"/>
                        <a:buNone/>
                      </a:pPr>
                      <a:r>
                        <a:rPr lang="en-US" sz="1600" b="1" dirty="0">
                          <a:solidFill>
                            <a:srgbClr val="FFFFFF"/>
                          </a:solidFill>
                        </a:rPr>
                        <a:t>Instructional Programs to Meet Unique Academic Needs</a:t>
                      </a:r>
                      <a:r>
                        <a:rPr lang="en-US" sz="1200" dirty="0">
                          <a:solidFill>
                            <a:srgbClr val="4B4E53"/>
                          </a:solidFill>
                          <a:highlight>
                            <a:srgbClr val="FFFFFF"/>
                          </a:highlight>
                          <a:latin typeface="Roboto"/>
                          <a:ea typeface="Roboto"/>
                          <a:cs typeface="Roboto"/>
                          <a:sym typeface="Roboto"/>
                        </a:rPr>
                        <a:t> </a:t>
                      </a:r>
                      <a:endParaRPr sz="1600" b="1" u="none" strike="noStrike" cap="none" dirty="0">
                        <a:solidFill>
                          <a:srgbClr val="FFFFFF"/>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98475">
                <a:tc>
                  <a:txBody>
                    <a:bodyPr/>
                    <a:lstStyle/>
                    <a:p>
                      <a:pPr marL="0" marR="28575" lvl="0" indent="0" algn="l" rtl="0">
                        <a:lnSpc>
                          <a:spcPct val="115000"/>
                        </a:lnSpc>
                        <a:spcBef>
                          <a:spcPts val="0"/>
                        </a:spcBef>
                        <a:spcAft>
                          <a:spcPts val="0"/>
                        </a:spcAft>
                        <a:buClr>
                          <a:srgbClr val="000000"/>
                        </a:buClr>
                        <a:buSzPts val="1500"/>
                        <a:buFont typeface="Arial"/>
                        <a:buNone/>
                      </a:pPr>
                      <a:r>
                        <a:rPr lang="en-US" sz="1600" b="1" dirty="0">
                          <a:solidFill>
                            <a:schemeClr val="dk1"/>
                          </a:solidFill>
                        </a:rPr>
                        <a:t>Administering Pre-Post </a:t>
                      </a:r>
                      <a:r>
                        <a:rPr lang="en-US" sz="1600" dirty="0">
                          <a:solidFill>
                            <a:schemeClr val="dk1"/>
                          </a:solidFill>
                        </a:rPr>
                        <a:t>testing</a:t>
                      </a:r>
                      <a:endParaRPr sz="1500" dirty="0">
                        <a:solidFill>
                          <a:schemeClr val="dk1"/>
                        </a:solidFill>
                      </a:endParaRPr>
                    </a:p>
                    <a:p>
                      <a:pPr marL="0" marR="28575" lvl="0" indent="0" algn="l" rtl="0">
                        <a:lnSpc>
                          <a:spcPct val="115000"/>
                        </a:lnSpc>
                        <a:spcBef>
                          <a:spcPts val="0"/>
                        </a:spcBef>
                        <a:spcAft>
                          <a:spcPts val="0"/>
                        </a:spcAft>
                        <a:buClr>
                          <a:srgbClr val="000000"/>
                        </a:buClr>
                        <a:buSzPts val="1500"/>
                        <a:buFont typeface="Arial"/>
                        <a:buNone/>
                      </a:pPr>
                      <a:r>
                        <a:rPr lang="en-US" i="1" dirty="0">
                          <a:solidFill>
                            <a:schemeClr val="dk1"/>
                          </a:solidFill>
                        </a:rPr>
                        <a:t>(e.g., educational staff administer assessments for pre/post requirements of Title 1-Part D Act)</a:t>
                      </a:r>
                      <a:endParaRPr b="1"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321875">
                <a:tc>
                  <a:txBody>
                    <a:bodyPr/>
                    <a:lstStyle/>
                    <a:p>
                      <a:pPr marL="0" marR="28575" lvl="0" indent="0" algn="l" rtl="0">
                        <a:lnSpc>
                          <a:spcPct val="115000"/>
                        </a:lnSpc>
                        <a:spcBef>
                          <a:spcPts val="0"/>
                        </a:spcBef>
                        <a:spcAft>
                          <a:spcPts val="0"/>
                        </a:spcAft>
                        <a:buNone/>
                      </a:pPr>
                      <a:r>
                        <a:rPr lang="en-US" sz="1600">
                          <a:solidFill>
                            <a:schemeClr val="dk1"/>
                          </a:solidFill>
                        </a:rPr>
                        <a:t>Implement </a:t>
                      </a:r>
                      <a:r>
                        <a:rPr lang="en-US" sz="1600" b="1">
                          <a:solidFill>
                            <a:schemeClr val="dk1"/>
                          </a:solidFill>
                        </a:rPr>
                        <a:t>individual interventions</a:t>
                      </a:r>
                      <a:r>
                        <a:rPr lang="en-US" sz="1600">
                          <a:solidFill>
                            <a:schemeClr val="dk1"/>
                          </a:solidFill>
                        </a:rPr>
                        <a:t> based on student with the highest needs.</a:t>
                      </a:r>
                      <a:endParaRPr sz="1500">
                        <a:solidFill>
                          <a:schemeClr val="dk1"/>
                        </a:solidFill>
                      </a:endParaRPr>
                    </a:p>
                    <a:p>
                      <a:pPr marL="0" marR="28575" lvl="0" indent="0" algn="l" rtl="0">
                        <a:lnSpc>
                          <a:spcPct val="115000"/>
                        </a:lnSpc>
                        <a:spcBef>
                          <a:spcPts val="0"/>
                        </a:spcBef>
                        <a:spcAft>
                          <a:spcPts val="0"/>
                        </a:spcAft>
                        <a:buClr>
                          <a:srgbClr val="000000"/>
                        </a:buClr>
                        <a:buSzPts val="1500"/>
                        <a:buFont typeface="Arial"/>
                        <a:buNone/>
                      </a:pPr>
                      <a:r>
                        <a:rPr lang="en-US" i="1">
                          <a:solidFill>
                            <a:schemeClr val="dk1"/>
                          </a:solidFill>
                        </a:rPr>
                        <a:t>(e.g., purchase supplemental curriculum/materials and/or online programs aligned to support or enhance the regular high school program)</a:t>
                      </a:r>
                      <a:endParaRPr sz="1600" b="1">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013750">
                <a:tc>
                  <a:txBody>
                    <a:bodyPr/>
                    <a:lstStyle/>
                    <a:p>
                      <a:pPr marL="0" marR="28575" lvl="0" indent="0" algn="l" rtl="0">
                        <a:lnSpc>
                          <a:spcPct val="115000"/>
                        </a:lnSpc>
                        <a:spcBef>
                          <a:spcPts val="0"/>
                        </a:spcBef>
                        <a:spcAft>
                          <a:spcPts val="0"/>
                        </a:spcAft>
                        <a:buNone/>
                      </a:pPr>
                      <a:r>
                        <a:rPr lang="en-US" sz="1600" b="1">
                          <a:solidFill>
                            <a:schemeClr val="dk1"/>
                          </a:solidFill>
                        </a:rPr>
                        <a:t>Increase instructional time and/or intensity</a:t>
                      </a:r>
                      <a:r>
                        <a:rPr lang="en-US" sz="1600">
                          <a:solidFill>
                            <a:schemeClr val="dk1"/>
                          </a:solidFill>
                        </a:rPr>
                        <a:t> in areas of need. </a:t>
                      </a:r>
                      <a:endParaRPr sz="1500">
                        <a:solidFill>
                          <a:schemeClr val="dk1"/>
                        </a:solidFill>
                      </a:endParaRPr>
                    </a:p>
                    <a:p>
                      <a:pPr marL="0" marR="28575" lvl="0" indent="0" algn="l" rtl="0">
                        <a:lnSpc>
                          <a:spcPct val="115000"/>
                        </a:lnSpc>
                        <a:spcBef>
                          <a:spcPts val="0"/>
                        </a:spcBef>
                        <a:spcAft>
                          <a:spcPts val="0"/>
                        </a:spcAft>
                        <a:buNone/>
                      </a:pPr>
                      <a:r>
                        <a:rPr lang="en-US" i="1">
                          <a:solidFill>
                            <a:schemeClr val="dk1"/>
                          </a:solidFill>
                        </a:rPr>
                        <a:t>(e.g., adding paraeducator under supervision of teacher to assist with student needs, identified skill deficit areas).</a:t>
                      </a:r>
                      <a:endParaRPr sz="160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162550">
                <a:tc>
                  <a:txBody>
                    <a:bodyPr/>
                    <a:lstStyle/>
                    <a:p>
                      <a:pPr marL="0" marR="28575" lvl="0" indent="0" algn="l" rtl="0">
                        <a:lnSpc>
                          <a:spcPct val="115000"/>
                        </a:lnSpc>
                        <a:spcBef>
                          <a:spcPts val="0"/>
                        </a:spcBef>
                        <a:spcAft>
                          <a:spcPts val="0"/>
                        </a:spcAft>
                        <a:buNone/>
                      </a:pPr>
                      <a:r>
                        <a:rPr lang="en-US" sz="1600" dirty="0">
                          <a:solidFill>
                            <a:schemeClr val="dk1"/>
                          </a:solidFill>
                        </a:rPr>
                        <a:t>Implement </a:t>
                      </a:r>
                      <a:r>
                        <a:rPr lang="en-US" sz="1600" b="1" dirty="0">
                          <a:solidFill>
                            <a:schemeClr val="dk1"/>
                          </a:solidFill>
                        </a:rPr>
                        <a:t>additional</a:t>
                      </a:r>
                      <a:r>
                        <a:rPr lang="en-US" sz="1600" dirty="0">
                          <a:solidFill>
                            <a:schemeClr val="dk1"/>
                          </a:solidFill>
                        </a:rPr>
                        <a:t> educational </a:t>
                      </a:r>
                      <a:r>
                        <a:rPr lang="en-US" sz="1600" b="1" dirty="0">
                          <a:solidFill>
                            <a:schemeClr val="dk1"/>
                          </a:solidFill>
                        </a:rPr>
                        <a:t>supports</a:t>
                      </a:r>
                      <a:r>
                        <a:rPr lang="en-US" sz="1600" dirty="0">
                          <a:solidFill>
                            <a:schemeClr val="dk1"/>
                          </a:solidFill>
                        </a:rPr>
                        <a:t> after school or during the summer.</a:t>
                      </a:r>
                      <a:endParaRPr sz="1500" dirty="0">
                        <a:solidFill>
                          <a:schemeClr val="dk1"/>
                        </a:solidFill>
                      </a:endParaRPr>
                    </a:p>
                    <a:p>
                      <a:pPr marL="0" marR="28575" lvl="0" indent="0" algn="l" rtl="0">
                        <a:lnSpc>
                          <a:spcPct val="115000"/>
                        </a:lnSpc>
                        <a:spcBef>
                          <a:spcPts val="0"/>
                        </a:spcBef>
                        <a:spcAft>
                          <a:spcPts val="0"/>
                        </a:spcAft>
                        <a:buNone/>
                      </a:pPr>
                      <a:r>
                        <a:rPr lang="en-US" i="1" dirty="0">
                          <a:solidFill>
                            <a:schemeClr val="dk1"/>
                          </a:solidFill>
                        </a:rPr>
                        <a:t>(e.g., providing extended day services, summer programming, tutoring)</a:t>
                      </a:r>
                      <a:endParaRPr sz="1600" dirty="0">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234450" y="415290"/>
            <a:ext cx="20463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Appropriate Uses of Funding</a:t>
            </a:r>
            <a:br>
              <a:rPr lang="en-US"/>
            </a:br>
            <a:br>
              <a:rPr lang="en-US"/>
            </a:br>
            <a:endParaRPr/>
          </a:p>
        </p:txBody>
      </p:sp>
      <p:sp>
        <p:nvSpPr>
          <p:cNvPr id="388" name="Google Shape;388;p54"/>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26</a:t>
            </a:fld>
            <a:endParaRPr/>
          </a:p>
        </p:txBody>
      </p:sp>
      <p:graphicFrame>
        <p:nvGraphicFramePr>
          <p:cNvPr id="389" name="Google Shape;389;p54"/>
          <p:cNvGraphicFramePr/>
          <p:nvPr>
            <p:extLst>
              <p:ext uri="{D42A27DB-BD31-4B8C-83A1-F6EECF244321}">
                <p14:modId xmlns:p14="http://schemas.microsoft.com/office/powerpoint/2010/main" val="800388406"/>
              </p:ext>
            </p:extLst>
          </p:nvPr>
        </p:nvGraphicFramePr>
        <p:xfrm>
          <a:off x="2968763" y="118109"/>
          <a:ext cx="5732650" cy="5335680"/>
        </p:xfrm>
        <a:graphic>
          <a:graphicData uri="http://schemas.openxmlformats.org/drawingml/2006/table">
            <a:tbl>
              <a:tblPr firstRow="1">
                <a:noFill/>
                <a:tableStyleId>{626BDA27-84A4-49D9-BC39-3E133A104AFA}</a:tableStyleId>
              </a:tblPr>
              <a:tblGrid>
                <a:gridCol w="5732650">
                  <a:extLst>
                    <a:ext uri="{9D8B030D-6E8A-4147-A177-3AD203B41FA5}">
                      <a16:colId xmlns:a16="http://schemas.microsoft.com/office/drawing/2014/main" val="20000"/>
                    </a:ext>
                  </a:extLst>
                </a:gridCol>
              </a:tblGrid>
              <a:tr h="661825">
                <a:tc>
                  <a:txBody>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FFFFFF"/>
                          </a:solidFill>
                        </a:rPr>
                        <a:t>Coordinate Health and Human Services to Improve Likelihood of Completing Their Education</a:t>
                      </a:r>
                      <a:endParaRPr sz="1600" b="1" u="none" strike="noStrike" cap="none">
                        <a:solidFill>
                          <a:srgbClr val="FFFFFF"/>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540525">
                <a:tc>
                  <a:txBody>
                    <a:bodyPr/>
                    <a:lstStyle/>
                    <a:p>
                      <a:pPr marL="0" lvl="0" indent="0" algn="l" rtl="0">
                        <a:lnSpc>
                          <a:spcPct val="115000"/>
                        </a:lnSpc>
                        <a:spcBef>
                          <a:spcPts val="0"/>
                        </a:spcBef>
                        <a:spcAft>
                          <a:spcPts val="0"/>
                        </a:spcAft>
                        <a:buNone/>
                      </a:pPr>
                      <a:r>
                        <a:rPr lang="en-US" sz="1600" b="1">
                          <a:solidFill>
                            <a:schemeClr val="dk1"/>
                          </a:solidFill>
                        </a:rPr>
                        <a:t>Support a comprehensive system </a:t>
                      </a:r>
                      <a:r>
                        <a:rPr lang="en-US" sz="1600">
                          <a:solidFill>
                            <a:schemeClr val="dk1"/>
                          </a:solidFill>
                        </a:rPr>
                        <a:t>of MTSS for SEBH in the educational setting to represent cultural, philosophical, and practical change. </a:t>
                      </a:r>
                      <a:endParaRPr sz="1600">
                        <a:solidFill>
                          <a:schemeClr val="dk1"/>
                        </a:solidFill>
                      </a:endParaRPr>
                    </a:p>
                    <a:p>
                      <a:pPr marL="0" lvl="0" indent="0" algn="l" rtl="0">
                        <a:lnSpc>
                          <a:spcPct val="115000"/>
                        </a:lnSpc>
                        <a:spcBef>
                          <a:spcPts val="400"/>
                        </a:spcBef>
                        <a:spcAft>
                          <a:spcPts val="400"/>
                        </a:spcAft>
                        <a:buNone/>
                      </a:pPr>
                      <a:r>
                        <a:rPr lang="en-US" sz="1300" i="1">
                          <a:solidFill>
                            <a:schemeClr val="dk1"/>
                          </a:solidFill>
                        </a:rPr>
                        <a:t>(e.g., social-emotional behavioral health supports, trauma-informed practices, culture-climate, conditions for learning, PBIS, etc.)</a:t>
                      </a:r>
                      <a:endParaRPr>
                        <a:solidFill>
                          <a:schemeClr val="dk1"/>
                        </a:solidFill>
                        <a:highlight>
                          <a:srgbClr val="00FF00"/>
                        </a:highlight>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266425">
                <a:tc>
                  <a:txBody>
                    <a:bodyPr/>
                    <a:lstStyle/>
                    <a:p>
                      <a:pPr marL="0" marR="28575" lvl="0" indent="0" algn="l" rtl="0">
                        <a:lnSpc>
                          <a:spcPct val="115000"/>
                        </a:lnSpc>
                        <a:spcBef>
                          <a:spcPts val="0"/>
                        </a:spcBef>
                        <a:spcAft>
                          <a:spcPts val="0"/>
                        </a:spcAft>
                        <a:buClr>
                          <a:srgbClr val="000000"/>
                        </a:buClr>
                        <a:buSzPts val="1600"/>
                        <a:buFont typeface="Arial"/>
                        <a:buNone/>
                      </a:pPr>
                      <a:r>
                        <a:rPr lang="en-US" sz="1600" b="1" u="none" strike="noStrike" cap="none">
                          <a:solidFill>
                            <a:schemeClr val="dk1"/>
                          </a:solidFill>
                        </a:rPr>
                        <a:t>Implement targeted and intensive </a:t>
                      </a:r>
                      <a:r>
                        <a:rPr lang="en-US" sz="1600" b="1">
                          <a:solidFill>
                            <a:schemeClr val="dk1"/>
                          </a:solidFill>
                        </a:rPr>
                        <a:t>interventions</a:t>
                      </a:r>
                      <a:r>
                        <a:rPr lang="en-US" sz="1600" b="1" u="none" strike="noStrike" cap="none">
                          <a:solidFill>
                            <a:schemeClr val="dk1"/>
                          </a:solidFill>
                        </a:rPr>
                        <a:t> </a:t>
                      </a:r>
                      <a:r>
                        <a:rPr lang="en-US" sz="1600" u="none" strike="noStrike" cap="none">
                          <a:solidFill>
                            <a:schemeClr val="dk1"/>
                          </a:solidFill>
                        </a:rPr>
                        <a:t>based on </a:t>
                      </a:r>
                      <a:r>
                        <a:rPr lang="en-US" sz="1600">
                          <a:solidFill>
                            <a:schemeClr val="dk1"/>
                          </a:solidFill>
                        </a:rPr>
                        <a:t>MTSS </a:t>
                      </a:r>
                      <a:r>
                        <a:rPr lang="en-US" sz="1600" u="none" strike="noStrike" cap="none">
                          <a:solidFill>
                            <a:schemeClr val="dk1"/>
                          </a:solidFill>
                        </a:rPr>
                        <a:t>strategies and supports.</a:t>
                      </a:r>
                      <a:endParaRPr sz="1600" u="none" strike="noStrike" cap="none">
                        <a:solidFill>
                          <a:schemeClr val="dk1"/>
                        </a:solidFill>
                      </a:endParaRPr>
                    </a:p>
                    <a:p>
                      <a:pPr marL="0" marR="28575" lvl="0" indent="0" algn="l" rtl="0">
                        <a:lnSpc>
                          <a:spcPct val="115000"/>
                        </a:lnSpc>
                        <a:spcBef>
                          <a:spcPts val="0"/>
                        </a:spcBef>
                        <a:spcAft>
                          <a:spcPts val="0"/>
                        </a:spcAft>
                        <a:buClr>
                          <a:srgbClr val="000000"/>
                        </a:buClr>
                        <a:buSzPts val="1500"/>
                        <a:buFont typeface="Arial"/>
                        <a:buNone/>
                      </a:pPr>
                      <a:r>
                        <a:rPr lang="en-US" sz="1300" i="1">
                          <a:solidFill>
                            <a:schemeClr val="dk1"/>
                          </a:solidFill>
                        </a:rPr>
                        <a:t>(e.g., adding teacher FTE or a behavior interventionist to address student needs, etc.)</a:t>
                      </a:r>
                      <a:endParaRPr>
                        <a:solidFill>
                          <a:schemeClr val="dk1"/>
                        </a:solidFill>
                        <a:highlight>
                          <a:srgbClr val="00FF00"/>
                        </a:highlight>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858200">
                <a:tc>
                  <a:txBody>
                    <a:bodyPr/>
                    <a:lstStyle/>
                    <a:p>
                      <a:pPr marL="0" marR="28575" lvl="0" indent="0" algn="l" rtl="0">
                        <a:lnSpc>
                          <a:spcPct val="115000"/>
                        </a:lnSpc>
                        <a:spcBef>
                          <a:spcPts val="0"/>
                        </a:spcBef>
                        <a:spcAft>
                          <a:spcPts val="0"/>
                        </a:spcAft>
                        <a:buNone/>
                      </a:pPr>
                      <a:r>
                        <a:rPr lang="en-US" sz="1600" b="1" dirty="0">
                          <a:solidFill>
                            <a:schemeClr val="dk1"/>
                          </a:solidFill>
                        </a:rPr>
                        <a:t>Focus on mental health supports during transition planning.</a:t>
                      </a:r>
                      <a:r>
                        <a:rPr lang="en-US" sz="1600" dirty="0">
                          <a:solidFill>
                            <a:schemeClr val="dk1"/>
                          </a:solidFill>
                        </a:rPr>
                        <a:t> </a:t>
                      </a:r>
                      <a:endParaRPr sz="1600" dirty="0">
                        <a:solidFill>
                          <a:schemeClr val="dk1"/>
                        </a:solidFill>
                      </a:endParaRPr>
                    </a:p>
                    <a:p>
                      <a:pPr marL="0" marR="28575" lvl="0" indent="0" algn="l" rtl="0">
                        <a:lnSpc>
                          <a:spcPct val="115000"/>
                        </a:lnSpc>
                        <a:spcBef>
                          <a:spcPts val="0"/>
                        </a:spcBef>
                        <a:spcAft>
                          <a:spcPts val="0"/>
                        </a:spcAft>
                        <a:buNone/>
                      </a:pPr>
                      <a:r>
                        <a:rPr lang="en-US" sz="1300" i="1" dirty="0">
                          <a:solidFill>
                            <a:schemeClr val="dk1"/>
                          </a:solidFill>
                        </a:rPr>
                        <a:t>(e.g., Ensure interagency/intersystem collaboration among all entities involved in the transition process, juvenile justice, workforce development, education, social services, health and mental health services, community-based organizations, and employment service providers)</a:t>
                      </a:r>
                      <a:endParaRPr sz="1300" i="1" dirty="0">
                        <a:solidFill>
                          <a:schemeClr val="dk1"/>
                        </a:solidFill>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90" name="Google Shape;390;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0800" y="3118275"/>
            <a:ext cx="2327550" cy="1686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5"/>
          <p:cNvSpPr txBox="1">
            <a:spLocks noGrp="1"/>
          </p:cNvSpPr>
          <p:nvPr>
            <p:ph type="title"/>
          </p:nvPr>
        </p:nvSpPr>
        <p:spPr>
          <a:xfrm>
            <a:off x="234450" y="415290"/>
            <a:ext cx="20463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Appropriate Uses of Funding</a:t>
            </a:r>
            <a:endParaRPr/>
          </a:p>
        </p:txBody>
      </p:sp>
      <p:sp>
        <p:nvSpPr>
          <p:cNvPr id="396" name="Google Shape;396;p55"/>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27</a:t>
            </a:fld>
            <a:endParaRPr/>
          </a:p>
        </p:txBody>
      </p:sp>
      <p:graphicFrame>
        <p:nvGraphicFramePr>
          <p:cNvPr id="397" name="Google Shape;397;p55"/>
          <p:cNvGraphicFramePr/>
          <p:nvPr>
            <p:extLst>
              <p:ext uri="{D42A27DB-BD31-4B8C-83A1-F6EECF244321}">
                <p14:modId xmlns:p14="http://schemas.microsoft.com/office/powerpoint/2010/main" val="1553422826"/>
              </p:ext>
            </p:extLst>
          </p:nvPr>
        </p:nvGraphicFramePr>
        <p:xfrm>
          <a:off x="2968763" y="339100"/>
          <a:ext cx="5654825" cy="4584050"/>
        </p:xfrm>
        <a:graphic>
          <a:graphicData uri="http://schemas.openxmlformats.org/drawingml/2006/table">
            <a:tbl>
              <a:tblPr firstRow="1">
                <a:noFill/>
                <a:tableStyleId>{626BDA27-84A4-49D9-BC39-3E133A104AFA}</a:tableStyleId>
              </a:tblPr>
              <a:tblGrid>
                <a:gridCol w="5654825">
                  <a:extLst>
                    <a:ext uri="{9D8B030D-6E8A-4147-A177-3AD203B41FA5}">
                      <a16:colId xmlns:a16="http://schemas.microsoft.com/office/drawing/2014/main" val="20000"/>
                    </a:ext>
                  </a:extLst>
                </a:gridCol>
              </a:tblGrid>
              <a:tr h="486675">
                <a:tc>
                  <a:txBody>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FFFFFF"/>
                          </a:solidFill>
                        </a:rPr>
                        <a:t>Effective Transitions</a:t>
                      </a:r>
                      <a:endParaRPr sz="1600" b="1" u="none" strike="noStrike" cap="none">
                        <a:solidFill>
                          <a:srgbClr val="FFFFFF"/>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910075">
                <a:tc>
                  <a:txBody>
                    <a:bodyPr/>
                    <a:lstStyle/>
                    <a:p>
                      <a:pPr marL="0" marR="28575" lvl="0" indent="0" algn="l" rtl="0">
                        <a:lnSpc>
                          <a:spcPct val="115000"/>
                        </a:lnSpc>
                        <a:spcBef>
                          <a:spcPts val="0"/>
                        </a:spcBef>
                        <a:spcAft>
                          <a:spcPts val="0"/>
                        </a:spcAft>
                        <a:buNone/>
                      </a:pPr>
                      <a:r>
                        <a:rPr lang="en-US" sz="1600" b="1">
                          <a:solidFill>
                            <a:schemeClr val="dk1"/>
                          </a:solidFill>
                        </a:rPr>
                        <a:t>Allocate, support, and sustain common structures and processes</a:t>
                      </a:r>
                      <a:r>
                        <a:rPr lang="en-US" sz="1600">
                          <a:solidFill>
                            <a:schemeClr val="dk1"/>
                          </a:solidFill>
                        </a:rPr>
                        <a:t> for creating effective transitions.</a:t>
                      </a:r>
                      <a:endParaRPr sz="1600">
                        <a:solidFill>
                          <a:schemeClr val="dk1"/>
                        </a:solidFill>
                      </a:endParaRPr>
                    </a:p>
                    <a:p>
                      <a:pPr marL="0" marR="28575" lvl="0" indent="0" algn="l" rtl="0">
                        <a:lnSpc>
                          <a:spcPct val="115000"/>
                        </a:lnSpc>
                        <a:spcBef>
                          <a:spcPts val="0"/>
                        </a:spcBef>
                        <a:spcAft>
                          <a:spcPts val="0"/>
                        </a:spcAft>
                        <a:buNone/>
                      </a:pPr>
                      <a:r>
                        <a:rPr lang="en-US" i="1">
                          <a:solidFill>
                            <a:schemeClr val="dk1"/>
                          </a:solidFill>
                        </a:rPr>
                        <a:t>(e.g., pay for additional time so that administrators, teachers and facility staff can work through a roles and responsibilities matrix, work collaboratively to establish policies and procedures that support long term outcomes)</a:t>
                      </a:r>
                      <a:endParaRPr b="1">
                        <a:solidFill>
                          <a:schemeClr val="dk1"/>
                        </a:solidFill>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2187300">
                <a:tc>
                  <a:txBody>
                    <a:bodyPr/>
                    <a:lstStyle/>
                    <a:p>
                      <a:pPr marL="0" lvl="0" indent="0" algn="l" rtl="0">
                        <a:lnSpc>
                          <a:spcPct val="115000"/>
                        </a:lnSpc>
                        <a:spcBef>
                          <a:spcPts val="0"/>
                        </a:spcBef>
                        <a:spcAft>
                          <a:spcPts val="0"/>
                        </a:spcAft>
                        <a:buClr>
                          <a:srgbClr val="000000"/>
                        </a:buClr>
                        <a:buSzPts val="1600"/>
                        <a:buFont typeface="Arial"/>
                        <a:buNone/>
                      </a:pPr>
                      <a:r>
                        <a:rPr lang="en-US" sz="1600" b="1" dirty="0">
                          <a:solidFill>
                            <a:schemeClr val="dk1"/>
                          </a:solidFill>
                        </a:rPr>
                        <a:t>Focus transition planning at entry and sustain effective shared leadership</a:t>
                      </a:r>
                      <a:r>
                        <a:rPr lang="en-US" sz="1600" dirty="0">
                          <a:solidFill>
                            <a:schemeClr val="dk1"/>
                          </a:solidFill>
                        </a:rPr>
                        <a:t> for systems change to support the implementation of effective transitions at all stages.</a:t>
                      </a:r>
                      <a:endParaRPr sz="1600" dirty="0">
                        <a:solidFill>
                          <a:schemeClr val="dk1"/>
                        </a:solidFill>
                      </a:endParaRPr>
                    </a:p>
                    <a:p>
                      <a:pPr marL="0" marR="28575" lvl="0" indent="0" algn="l" rtl="0">
                        <a:lnSpc>
                          <a:spcPct val="115000"/>
                        </a:lnSpc>
                        <a:spcBef>
                          <a:spcPts val="0"/>
                        </a:spcBef>
                        <a:spcAft>
                          <a:spcPts val="0"/>
                        </a:spcAft>
                        <a:buClr>
                          <a:srgbClr val="000000"/>
                        </a:buClr>
                        <a:buSzPts val="1600"/>
                        <a:buFont typeface="Arial"/>
                        <a:buNone/>
                      </a:pPr>
                      <a:r>
                        <a:rPr lang="en-US" i="1" dirty="0">
                          <a:solidFill>
                            <a:schemeClr val="dk1"/>
                          </a:solidFill>
                        </a:rPr>
                        <a:t>(e.g., designate leadership team members with extra FTE to lead implementation efforts of transition processes, pay for substitutes so that teachers or support staff are able to participate in transition planning and meetings).</a:t>
                      </a:r>
                      <a:endParaRPr b="1" dirty="0">
                        <a:solidFill>
                          <a:schemeClr val="dk1"/>
                        </a:solidFill>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234450" y="415290"/>
            <a:ext cx="20463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a:t>Appropriate Uses of Funding</a:t>
            </a:r>
            <a:endParaRPr/>
          </a:p>
        </p:txBody>
      </p:sp>
      <p:sp>
        <p:nvSpPr>
          <p:cNvPr id="403" name="Google Shape;403;p56"/>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28</a:t>
            </a:fld>
            <a:endParaRPr/>
          </a:p>
        </p:txBody>
      </p:sp>
      <p:graphicFrame>
        <p:nvGraphicFramePr>
          <p:cNvPr id="404" name="Google Shape;404;p56"/>
          <p:cNvGraphicFramePr/>
          <p:nvPr>
            <p:extLst>
              <p:ext uri="{D42A27DB-BD31-4B8C-83A1-F6EECF244321}">
                <p14:modId xmlns:p14="http://schemas.microsoft.com/office/powerpoint/2010/main" val="2447787144"/>
              </p:ext>
            </p:extLst>
          </p:nvPr>
        </p:nvGraphicFramePr>
        <p:xfrm>
          <a:off x="2968763" y="415300"/>
          <a:ext cx="5448400" cy="4473465"/>
        </p:xfrm>
        <a:graphic>
          <a:graphicData uri="http://schemas.openxmlformats.org/drawingml/2006/table">
            <a:tbl>
              <a:tblPr firstRow="1">
                <a:noFill/>
                <a:tableStyleId>{626BDA27-84A4-49D9-BC39-3E133A104AFA}</a:tableStyleId>
              </a:tblPr>
              <a:tblGrid>
                <a:gridCol w="5448400">
                  <a:extLst>
                    <a:ext uri="{9D8B030D-6E8A-4147-A177-3AD203B41FA5}">
                      <a16:colId xmlns:a16="http://schemas.microsoft.com/office/drawing/2014/main" val="20000"/>
                    </a:ext>
                  </a:extLst>
                </a:gridCol>
              </a:tblGrid>
              <a:tr h="400025">
                <a:tc>
                  <a:txBody>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FFFFFF"/>
                          </a:solidFill>
                        </a:rPr>
                        <a:t>Professional Development &amp; Evaluation</a:t>
                      </a:r>
                      <a:endParaRPr sz="1600" b="1">
                        <a:solidFill>
                          <a:srgbClr val="FFFFFF"/>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101100">
                <a:tc>
                  <a:txBody>
                    <a:bodyPr/>
                    <a:lstStyle/>
                    <a:p>
                      <a:pPr marL="0" marR="28575" lvl="0" indent="0" algn="l" rtl="0">
                        <a:lnSpc>
                          <a:spcPct val="115000"/>
                        </a:lnSpc>
                        <a:spcBef>
                          <a:spcPts val="0"/>
                        </a:spcBef>
                        <a:spcAft>
                          <a:spcPts val="0"/>
                        </a:spcAft>
                        <a:buClr>
                          <a:srgbClr val="000000"/>
                        </a:buClr>
                        <a:buSzPts val="1600"/>
                        <a:buFont typeface="Arial"/>
                        <a:buNone/>
                      </a:pPr>
                      <a:r>
                        <a:rPr lang="en-US" sz="1600" b="1" u="none" strike="noStrike" cap="none">
                          <a:solidFill>
                            <a:schemeClr val="dk1"/>
                          </a:solidFill>
                        </a:rPr>
                        <a:t>Implement a coaching model aligned to professional learning </a:t>
                      </a:r>
                      <a:r>
                        <a:rPr lang="en-US" sz="1600" u="none" strike="noStrike" cap="none">
                          <a:solidFill>
                            <a:schemeClr val="dk1"/>
                          </a:solidFill>
                        </a:rPr>
                        <a:t>to focus on evidence-based instructional practices and SEBH Supports. </a:t>
                      </a:r>
                      <a:br>
                        <a:rPr lang="en-US" sz="1600" u="none" strike="noStrike" cap="none">
                          <a:solidFill>
                            <a:schemeClr val="dk1"/>
                          </a:solidFill>
                        </a:rPr>
                      </a:br>
                      <a:r>
                        <a:rPr lang="en-US" i="1" u="none" strike="noStrike" cap="none">
                          <a:solidFill>
                            <a:schemeClr val="dk1"/>
                          </a:solidFill>
                        </a:rPr>
                        <a:t>(e.g., provide time and reimbursement for staff to refine practices outside of contract hours, designate staff with extra FTE to lead coaching model efforts).</a:t>
                      </a:r>
                      <a:endParaRPr i="1">
                        <a:solidFill>
                          <a:schemeClr val="dk1"/>
                        </a:solidFill>
                      </a:endParaRPr>
                    </a:p>
                    <a:p>
                      <a:pPr marL="0" marR="28575" lvl="0" indent="0" algn="l" rtl="0">
                        <a:lnSpc>
                          <a:spcPct val="115000"/>
                        </a:lnSpc>
                        <a:spcBef>
                          <a:spcPts val="0"/>
                        </a:spcBef>
                        <a:spcAft>
                          <a:spcPts val="0"/>
                        </a:spcAft>
                        <a:buClr>
                          <a:srgbClr val="000000"/>
                        </a:buClr>
                        <a:buSzPts val="1600"/>
                        <a:buFont typeface="Arial"/>
                        <a:buNone/>
                      </a:pPr>
                      <a:endParaRPr sz="1600" i="1">
                        <a:solidFill>
                          <a:schemeClr val="dk1"/>
                        </a:solidFill>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945675">
                <a:tc>
                  <a:txBody>
                    <a:bodyPr/>
                    <a:lstStyle/>
                    <a:p>
                      <a:pPr marL="0" marR="28575" lvl="0" indent="0" algn="l" rtl="0">
                        <a:lnSpc>
                          <a:spcPct val="115000"/>
                        </a:lnSpc>
                        <a:spcBef>
                          <a:spcPts val="0"/>
                        </a:spcBef>
                        <a:spcAft>
                          <a:spcPts val="0"/>
                        </a:spcAft>
                        <a:buNone/>
                      </a:pPr>
                      <a:r>
                        <a:rPr lang="en-US" sz="1600" b="1" dirty="0">
                          <a:solidFill>
                            <a:schemeClr val="dk1"/>
                          </a:solidFill>
                        </a:rPr>
                        <a:t>Design and implement on-going program evaluation </a:t>
                      </a:r>
                      <a:r>
                        <a:rPr lang="en-US" sz="1600" dirty="0">
                          <a:solidFill>
                            <a:schemeClr val="dk1"/>
                          </a:solidFill>
                        </a:rPr>
                        <a:t>to ensure Title 1-Part D Subpart 2 requirements are being met.</a:t>
                      </a:r>
                      <a:endParaRPr sz="1600" dirty="0">
                        <a:solidFill>
                          <a:schemeClr val="dk1"/>
                        </a:solidFill>
                      </a:endParaRPr>
                    </a:p>
                    <a:p>
                      <a:pPr marL="0" marR="28575" lvl="0" indent="0" algn="l" rtl="0">
                        <a:lnSpc>
                          <a:spcPct val="115000"/>
                        </a:lnSpc>
                        <a:spcBef>
                          <a:spcPts val="0"/>
                        </a:spcBef>
                        <a:spcAft>
                          <a:spcPts val="0"/>
                        </a:spcAft>
                        <a:buClr>
                          <a:srgbClr val="000000"/>
                        </a:buClr>
                        <a:buSzPts val="1600"/>
                        <a:buFont typeface="Arial"/>
                        <a:buNone/>
                      </a:pPr>
                      <a:r>
                        <a:rPr lang="en-US" i="1" dirty="0">
                          <a:solidFill>
                            <a:schemeClr val="dk1"/>
                          </a:solidFill>
                        </a:rPr>
                        <a:t>(e.g., develops the scope, measures and results for program processes and outcomes in accordance with the state plan)</a:t>
                      </a:r>
                      <a:endParaRPr b="1" u="none" strike="noStrike" cap="none" dirty="0">
                        <a:solidFill>
                          <a:schemeClr val="dk1"/>
                        </a:solidFill>
                      </a:endParaRPr>
                    </a:p>
                  </a:txBody>
                  <a:tcPr marL="63500" marR="63500" marT="63500" marB="63500">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628650" y="319668"/>
            <a:ext cx="7886700" cy="49579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700"/>
              <a:buFont typeface="Arial"/>
              <a:buNone/>
            </a:pPr>
            <a:r>
              <a:rPr lang="en-US" sz="6600"/>
              <a:t>Claims</a:t>
            </a:r>
            <a:endParaRPr/>
          </a:p>
        </p:txBody>
      </p:sp>
      <p:sp>
        <p:nvSpPr>
          <p:cNvPr id="410" name="Google Shape;410;p57"/>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subTitle" idx="1"/>
          </p:nvPr>
        </p:nvSpPr>
        <p:spPr>
          <a:xfrm>
            <a:off x="646550" y="2210555"/>
            <a:ext cx="3246900" cy="261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a:p>
        </p:txBody>
      </p:sp>
      <p:sp>
        <p:nvSpPr>
          <p:cNvPr id="211" name="Google Shape;211;p31"/>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
        <p:nvSpPr>
          <p:cNvPr id="212" name="Google Shape;212;p31"/>
          <p:cNvSpPr txBox="1">
            <a:spLocks noGrp="1"/>
          </p:cNvSpPr>
          <p:nvPr>
            <p:ph type="body" idx="2"/>
          </p:nvPr>
        </p:nvSpPr>
        <p:spPr>
          <a:xfrm>
            <a:off x="5199500" y="1443200"/>
            <a:ext cx="3470700" cy="304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300"/>
              <a:t>Please type your questions into the Q&amp;A screen </a:t>
            </a:r>
            <a:r>
              <a:rPr lang="en-US" sz="2300" i="1"/>
              <a:t>(found at the bottom of your Zoom window)</a:t>
            </a:r>
            <a:endParaRPr sz="2300" i="1"/>
          </a:p>
        </p:txBody>
      </p:sp>
      <p:sp>
        <p:nvSpPr>
          <p:cNvPr id="213" name="Google Shape;213;p31"/>
          <p:cNvSpPr txBox="1">
            <a:spLocks noGrp="1"/>
          </p:cNvSpPr>
          <p:nvPr>
            <p:ph type="title"/>
          </p:nvPr>
        </p:nvSpPr>
        <p:spPr>
          <a:xfrm>
            <a:off x="646573" y="889000"/>
            <a:ext cx="3246900" cy="13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Questions?</a:t>
            </a:r>
            <a:endParaRPr/>
          </a:p>
        </p:txBody>
      </p:sp>
      <p:pic>
        <p:nvPicPr>
          <p:cNvPr id="214" name="Google Shape;214;p31" descr="Stick person thinking about a question"/>
          <p:cNvPicPr preferRelativeResize="0"/>
          <p:nvPr/>
        </p:nvPicPr>
        <p:blipFill rotWithShape="1">
          <a:blip r:embed="rId3">
            <a:alphaModFix/>
          </a:blip>
          <a:srcRect/>
          <a:stretch/>
        </p:blipFill>
        <p:spPr>
          <a:xfrm>
            <a:off x="599975" y="1601175"/>
            <a:ext cx="3383325" cy="3306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170150" y="153025"/>
            <a:ext cx="8810700" cy="621900"/>
          </a:xfrm>
          <a:prstGeom prst="rect">
            <a:avLst/>
          </a:prstGeom>
          <a:noFill/>
          <a:ln>
            <a:noFill/>
          </a:ln>
        </p:spPr>
        <p:txBody>
          <a:bodyPr spcFirstLastPara="1" wrap="square" lIns="71100" tIns="35550" rIns="71100" bIns="35550" anchor="ctr" anchorCtr="0">
            <a:noAutofit/>
          </a:bodyPr>
          <a:lstStyle/>
          <a:p>
            <a:pPr marL="0" lvl="0" indent="0" algn="l" rtl="0">
              <a:lnSpc>
                <a:spcPct val="100000"/>
              </a:lnSpc>
              <a:spcBef>
                <a:spcPts val="0"/>
              </a:spcBef>
              <a:spcAft>
                <a:spcPts val="0"/>
              </a:spcAft>
              <a:buClr>
                <a:schemeClr val="lt1"/>
              </a:buClr>
              <a:buSzPts val="2600"/>
              <a:buFont typeface="Arial"/>
              <a:buNone/>
            </a:pPr>
            <a:r>
              <a:rPr lang="en-US"/>
              <a:t>Submitting Claims: Consolidated Application</a:t>
            </a:r>
            <a:endParaRPr/>
          </a:p>
        </p:txBody>
      </p:sp>
      <p:sp>
        <p:nvSpPr>
          <p:cNvPr id="416" name="Google Shape;416;p58"/>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30</a:t>
            </a:fld>
            <a:endParaRPr/>
          </a:p>
        </p:txBody>
      </p:sp>
      <p:sp>
        <p:nvSpPr>
          <p:cNvPr id="417" name="Google Shape;417;p58"/>
          <p:cNvSpPr txBox="1"/>
          <p:nvPr/>
        </p:nvSpPr>
        <p:spPr>
          <a:xfrm>
            <a:off x="226945" y="978690"/>
            <a:ext cx="8810700" cy="1492686"/>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Requested claim amounts must match the uploaded general ledger amounts.</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Correct </a:t>
            </a:r>
            <a:r>
              <a:rPr lang="en-US" sz="1700" b="0" i="1" u="none" strike="noStrike" cap="none">
                <a:solidFill>
                  <a:schemeClr val="dk1"/>
                </a:solidFill>
                <a:latin typeface="Arial"/>
                <a:ea typeface="Arial"/>
                <a:cs typeface="Arial"/>
                <a:sym typeface="Arial"/>
              </a:rPr>
              <a:t>program</a:t>
            </a:r>
            <a:r>
              <a:rPr lang="en-US" sz="1700" b="0" i="0" u="none" strike="noStrike" cap="none">
                <a:solidFill>
                  <a:schemeClr val="dk1"/>
                </a:solidFill>
                <a:latin typeface="Arial"/>
                <a:ea typeface="Arial"/>
                <a:cs typeface="Arial"/>
                <a:sym typeface="Arial"/>
              </a:rPr>
              <a:t> and </a:t>
            </a:r>
            <a:r>
              <a:rPr lang="en-US" sz="1700" b="0" i="1" u="none" strike="noStrike" cap="none">
                <a:solidFill>
                  <a:schemeClr val="dk1"/>
                </a:solidFill>
                <a:latin typeface="Arial"/>
                <a:ea typeface="Arial"/>
                <a:cs typeface="Arial"/>
                <a:sym typeface="Arial"/>
              </a:rPr>
              <a:t>project coding</a:t>
            </a:r>
            <a:r>
              <a:rPr lang="en-US" sz="1700" b="0" i="0" u="none" strike="noStrike" cap="none">
                <a:solidFill>
                  <a:schemeClr val="dk1"/>
                </a:solidFill>
                <a:latin typeface="Arial"/>
                <a:ea typeface="Arial"/>
                <a:cs typeface="Arial"/>
                <a:sym typeface="Arial"/>
              </a:rPr>
              <a:t> must be recorded in the uploaded general ledger.</a:t>
            </a:r>
            <a:endParaRPr/>
          </a:p>
          <a:p>
            <a:pPr marL="120650" marR="0" lvl="0" indent="0" algn="l" rtl="0">
              <a:lnSpc>
                <a:spcPct val="100000"/>
              </a:lnSpc>
              <a:spcBef>
                <a:spcPts val="0"/>
              </a:spcBef>
              <a:spcAft>
                <a:spcPts val="0"/>
              </a:spcAft>
              <a:buNone/>
            </a:pPr>
            <a:endParaRPr sz="1700" b="0" i="0" u="none" strike="noStrike" cap="none">
              <a:solidFill>
                <a:schemeClr val="dk1"/>
              </a:solidFill>
              <a:latin typeface="Arial"/>
              <a:ea typeface="Arial"/>
              <a:cs typeface="Arial"/>
              <a:sym typeface="Arial"/>
            </a:endParaRPr>
          </a:p>
          <a:p>
            <a:pPr marL="120650" marR="0" lvl="0" indent="0" algn="l" rtl="0">
              <a:lnSpc>
                <a:spcPct val="100000"/>
              </a:lnSpc>
              <a:spcBef>
                <a:spcPts val="0"/>
              </a:spcBef>
              <a:spcAft>
                <a:spcPts val="0"/>
              </a:spcAft>
              <a:buNone/>
            </a:pPr>
            <a:r>
              <a:rPr lang="en-US" sz="1700" b="0" i="0" u="none" strike="noStrike" cap="none">
                <a:solidFill>
                  <a:schemeClr val="dk1"/>
                </a:solidFill>
                <a:latin typeface="Arial"/>
                <a:ea typeface="Arial"/>
                <a:cs typeface="Arial"/>
                <a:sym typeface="Arial"/>
              </a:rPr>
              <a:t>Subpart 1:</a:t>
            </a:r>
            <a:endParaRPr sz="1700" b="0" i="0" u="none" strike="noStrike" cap="none">
              <a:solidFill>
                <a:schemeClr val="dk1"/>
              </a:solidFill>
              <a:latin typeface="Arial"/>
              <a:ea typeface="Arial"/>
              <a:cs typeface="Arial"/>
              <a:sym typeface="Arial"/>
            </a:endParaRPr>
          </a:p>
        </p:txBody>
      </p:sp>
      <p:pic>
        <p:nvPicPr>
          <p:cNvPr id="418" name="Google Shape;418;p58" descr="Graphical user interface&#10;&#10;Description automatically generated"/>
          <p:cNvPicPr preferRelativeResize="0"/>
          <p:nvPr/>
        </p:nvPicPr>
        <p:blipFill rotWithShape="1">
          <a:blip r:embed="rId3">
            <a:alphaModFix/>
          </a:blip>
          <a:srcRect/>
          <a:stretch/>
        </p:blipFill>
        <p:spPr>
          <a:xfrm>
            <a:off x="2076" y="2506979"/>
            <a:ext cx="8978774" cy="29809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170150" y="153025"/>
            <a:ext cx="8810700" cy="621900"/>
          </a:xfrm>
          <a:prstGeom prst="rect">
            <a:avLst/>
          </a:prstGeom>
          <a:noFill/>
          <a:ln>
            <a:noFill/>
          </a:ln>
        </p:spPr>
        <p:txBody>
          <a:bodyPr spcFirstLastPara="1" wrap="square" lIns="71100" tIns="35550" rIns="71100" bIns="35550" anchor="ctr" anchorCtr="0">
            <a:noAutofit/>
          </a:bodyPr>
          <a:lstStyle/>
          <a:p>
            <a:pPr marL="0" lvl="0" indent="0" algn="l" rtl="0">
              <a:lnSpc>
                <a:spcPct val="100000"/>
              </a:lnSpc>
              <a:spcBef>
                <a:spcPts val="0"/>
              </a:spcBef>
              <a:spcAft>
                <a:spcPts val="0"/>
              </a:spcAft>
              <a:buClr>
                <a:schemeClr val="lt1"/>
              </a:buClr>
              <a:buSzPts val="2600"/>
              <a:buFont typeface="Arial"/>
              <a:buNone/>
            </a:pPr>
            <a:r>
              <a:rPr lang="en-US"/>
              <a:t>Submitting Claims: Consolidated Application</a:t>
            </a:r>
            <a:endParaRPr/>
          </a:p>
        </p:txBody>
      </p:sp>
      <p:sp>
        <p:nvSpPr>
          <p:cNvPr id="424" name="Google Shape;424;p59"/>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31</a:t>
            </a:fld>
            <a:endParaRPr/>
          </a:p>
        </p:txBody>
      </p:sp>
      <p:sp>
        <p:nvSpPr>
          <p:cNvPr id="425" name="Google Shape;425;p59"/>
          <p:cNvSpPr txBox="1"/>
          <p:nvPr/>
        </p:nvSpPr>
        <p:spPr>
          <a:xfrm>
            <a:off x="226945" y="978690"/>
            <a:ext cx="8810700" cy="1415742"/>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Requested claim amounts must match the uploaded general ledger amounts.</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Correct </a:t>
            </a:r>
            <a:r>
              <a:rPr lang="en-US" sz="1700" b="0" i="1" u="none" strike="noStrike" cap="none">
                <a:solidFill>
                  <a:schemeClr val="dk1"/>
                </a:solidFill>
                <a:latin typeface="Arial"/>
                <a:ea typeface="Arial"/>
                <a:cs typeface="Arial"/>
                <a:sym typeface="Arial"/>
              </a:rPr>
              <a:t>program</a:t>
            </a:r>
            <a:r>
              <a:rPr lang="en-US" sz="1700" b="0" i="0" u="none" strike="noStrike" cap="none">
                <a:solidFill>
                  <a:schemeClr val="dk1"/>
                </a:solidFill>
                <a:latin typeface="Arial"/>
                <a:ea typeface="Arial"/>
                <a:cs typeface="Arial"/>
                <a:sym typeface="Arial"/>
              </a:rPr>
              <a:t> and </a:t>
            </a:r>
            <a:r>
              <a:rPr lang="en-US" sz="1700" b="0" i="1" u="none" strike="noStrike" cap="none">
                <a:solidFill>
                  <a:schemeClr val="dk1"/>
                </a:solidFill>
                <a:latin typeface="Arial"/>
                <a:ea typeface="Arial"/>
                <a:cs typeface="Arial"/>
                <a:sym typeface="Arial"/>
              </a:rPr>
              <a:t>project coding</a:t>
            </a:r>
            <a:r>
              <a:rPr lang="en-US" sz="1700" b="0" i="0" u="none" strike="noStrike" cap="none">
                <a:solidFill>
                  <a:schemeClr val="dk1"/>
                </a:solidFill>
                <a:latin typeface="Arial"/>
                <a:ea typeface="Arial"/>
                <a:cs typeface="Arial"/>
                <a:sym typeface="Arial"/>
              </a:rPr>
              <a:t> must be recorded in the uploaded general ledger.</a:t>
            </a:r>
            <a:endParaRPr/>
          </a:p>
          <a:p>
            <a:pPr marL="12065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a:p>
            <a:pPr marL="120650" marR="0" lvl="0" indent="0" algn="l" rtl="0">
              <a:lnSpc>
                <a:spcPct val="100000"/>
              </a:lnSpc>
              <a:spcBef>
                <a:spcPts val="0"/>
              </a:spcBef>
              <a:spcAft>
                <a:spcPts val="0"/>
              </a:spcAft>
              <a:buNone/>
            </a:pPr>
            <a:r>
              <a:rPr lang="en-US" sz="1700" b="0" i="0" u="none" strike="noStrike" cap="none">
                <a:solidFill>
                  <a:schemeClr val="dk1"/>
                </a:solidFill>
                <a:latin typeface="Arial"/>
                <a:ea typeface="Arial"/>
                <a:cs typeface="Arial"/>
                <a:sym typeface="Arial"/>
              </a:rPr>
              <a:t>Subpart 2:</a:t>
            </a:r>
            <a:endParaRPr sz="1700" b="0" i="0" u="none" strike="noStrike" cap="none">
              <a:solidFill>
                <a:schemeClr val="dk1"/>
              </a:solidFill>
              <a:latin typeface="Arial"/>
              <a:ea typeface="Arial"/>
              <a:cs typeface="Arial"/>
              <a:sym typeface="Arial"/>
            </a:endParaRPr>
          </a:p>
        </p:txBody>
      </p:sp>
      <p:pic>
        <p:nvPicPr>
          <p:cNvPr id="427" name="Google Shape;427;p59" descr="Graphical user interface&#10;&#10;Description automatically generated"/>
          <p:cNvPicPr preferRelativeResize="0"/>
          <p:nvPr/>
        </p:nvPicPr>
        <p:blipFill rotWithShape="1">
          <a:blip r:embed="rId3">
            <a:alphaModFix/>
          </a:blip>
          <a:srcRect/>
          <a:stretch/>
        </p:blipFill>
        <p:spPr>
          <a:xfrm>
            <a:off x="196465" y="2331720"/>
            <a:ext cx="8878540" cy="32302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0"/>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32</a:t>
            </a:fld>
            <a:endParaRPr/>
          </a:p>
        </p:txBody>
      </p:sp>
      <p:sp>
        <p:nvSpPr>
          <p:cNvPr id="433" name="Google Shape;433;p60"/>
          <p:cNvSpPr txBox="1">
            <a:spLocks noGrp="1"/>
          </p:cNvSpPr>
          <p:nvPr>
            <p:ph type="title"/>
          </p:nvPr>
        </p:nvSpPr>
        <p:spPr>
          <a:xfrm>
            <a:off x="170150" y="153025"/>
            <a:ext cx="8810700" cy="621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Submitting Claims: General Ledgers</a:t>
            </a:r>
            <a:endParaRPr/>
          </a:p>
        </p:txBody>
      </p:sp>
      <p:grpSp>
        <p:nvGrpSpPr>
          <p:cNvPr id="434" name="Google Shape;434;p60">
            <a:extLst>
              <a:ext uri="{C183D7F6-B498-43B3-948B-1728B52AA6E4}">
                <adec:decorative xmlns:adec="http://schemas.microsoft.com/office/drawing/2017/decorative" val="1"/>
              </a:ext>
            </a:extLst>
          </p:cNvPr>
          <p:cNvGrpSpPr/>
          <p:nvPr/>
        </p:nvGrpSpPr>
        <p:grpSpPr>
          <a:xfrm>
            <a:off x="264156" y="2058103"/>
            <a:ext cx="8615688" cy="2726942"/>
            <a:chOff x="170150" y="1895432"/>
            <a:chExt cx="8615688" cy="2726942"/>
          </a:xfrm>
        </p:grpSpPr>
        <p:pic>
          <p:nvPicPr>
            <p:cNvPr id="435" name="Google Shape;435;p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0150" y="1895432"/>
              <a:ext cx="8615688" cy="2726942"/>
            </a:xfrm>
            <a:prstGeom prst="rect">
              <a:avLst/>
            </a:prstGeom>
            <a:noFill/>
            <a:ln>
              <a:noFill/>
            </a:ln>
            <a:effectLst>
              <a:outerShdw blurRad="57150" dist="19050" dir="5400000" algn="bl" rotWithShape="0">
                <a:srgbClr val="000000">
                  <a:alpha val="49803"/>
                </a:srgbClr>
              </a:outerShdw>
            </a:effectLst>
          </p:spPr>
        </p:pic>
        <p:sp>
          <p:nvSpPr>
            <p:cNvPr id="436" name="Google Shape;436;p60">
              <a:extLst>
                <a:ext uri="{C183D7F6-B498-43B3-948B-1728B52AA6E4}">
                  <adec:decorative xmlns:adec="http://schemas.microsoft.com/office/drawing/2017/decorative" val="1"/>
                </a:ext>
              </a:extLst>
            </p:cNvPr>
            <p:cNvSpPr/>
            <p:nvPr/>
          </p:nvSpPr>
          <p:spPr>
            <a:xfrm>
              <a:off x="3552825" y="2680694"/>
              <a:ext cx="1528200" cy="204600"/>
            </a:xfrm>
            <a:prstGeom prst="ellipse">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7" name="Google Shape;437;p60"/>
          <p:cNvSpPr txBox="1"/>
          <p:nvPr/>
        </p:nvSpPr>
        <p:spPr>
          <a:xfrm>
            <a:off x="391925" y="1156850"/>
            <a:ext cx="77124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 Does the uploaded general ledger include all elements?</a:t>
            </a:r>
            <a:endParaRPr sz="17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1"/>
          <p:cNvSpPr txBox="1">
            <a:spLocks noGrp="1"/>
          </p:cNvSpPr>
          <p:nvPr>
            <p:ph type="title"/>
          </p:nvPr>
        </p:nvSpPr>
        <p:spPr>
          <a:xfrm>
            <a:off x="628650" y="2054425"/>
            <a:ext cx="7886700" cy="161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US"/>
              <a:t>4. Question and Answer</a:t>
            </a:r>
            <a:endParaRPr/>
          </a:p>
        </p:txBody>
      </p:sp>
      <p:sp>
        <p:nvSpPr>
          <p:cNvPr id="443" name="Google Shape;443;p61"/>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62"/>
          <p:cNvSpPr txBox="1">
            <a:spLocks noGrp="1"/>
          </p:cNvSpPr>
          <p:nvPr>
            <p:ph type="title"/>
          </p:nvPr>
        </p:nvSpPr>
        <p:spPr>
          <a:xfrm>
            <a:off x="511425" y="480060"/>
            <a:ext cx="3517200" cy="153082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200" b="1"/>
              <a:t>Questions? </a:t>
            </a:r>
            <a:endParaRPr sz="2200" b="1"/>
          </a:p>
          <a:p>
            <a:pPr marL="0" lvl="0" indent="0" algn="l" rtl="0">
              <a:lnSpc>
                <a:spcPct val="100000"/>
              </a:lnSpc>
              <a:spcBef>
                <a:spcPts val="0"/>
              </a:spcBef>
              <a:spcAft>
                <a:spcPts val="0"/>
              </a:spcAft>
              <a:buSzPts val="2400"/>
              <a:buNone/>
            </a:pPr>
            <a:r>
              <a:rPr lang="en-US" sz="1800">
                <a:latin typeface="Arial"/>
                <a:ea typeface="Arial"/>
                <a:cs typeface="Arial"/>
                <a:sym typeface="Arial"/>
              </a:rPr>
              <a:t>Plea</a:t>
            </a:r>
            <a:r>
              <a:rPr lang="en-US" sz="1800"/>
              <a:t>se type your questions into the Q&amp;A screen (found at the bottom of your Zoom window)</a:t>
            </a:r>
            <a:endParaRPr sz="1800">
              <a:latin typeface="Arial"/>
              <a:ea typeface="Arial"/>
              <a:cs typeface="Arial"/>
              <a:sym typeface="Arial"/>
            </a:endParaRPr>
          </a:p>
        </p:txBody>
      </p:sp>
      <p:sp>
        <p:nvSpPr>
          <p:cNvPr id="449" name="Google Shape;449;p62"/>
          <p:cNvSpPr txBox="1">
            <a:spLocks noGrp="1"/>
          </p:cNvSpPr>
          <p:nvPr>
            <p:ph type="body" idx="1"/>
          </p:nvPr>
        </p:nvSpPr>
        <p:spPr>
          <a:xfrm>
            <a:off x="511425" y="2208925"/>
            <a:ext cx="3517200" cy="27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200"/>
              <a:buNone/>
            </a:pPr>
            <a:r>
              <a:rPr lang="en-US" b="1"/>
              <a:t>Contacts</a:t>
            </a:r>
            <a:endParaRPr b="1"/>
          </a:p>
          <a:p>
            <a:pPr marL="457200" lvl="0" indent="-304800" algn="l" rtl="0">
              <a:lnSpc>
                <a:spcPct val="115000"/>
              </a:lnSpc>
              <a:spcBef>
                <a:spcPts val="600"/>
              </a:spcBef>
              <a:spcAft>
                <a:spcPts val="0"/>
              </a:spcAft>
              <a:buSzPts val="1200"/>
              <a:buChar char="●"/>
            </a:pPr>
            <a:r>
              <a:rPr lang="en-US"/>
              <a:t>Contacts for questions or concerns are found in the left-hand menu in CASA, which is accessed through the </a:t>
            </a:r>
            <a:r>
              <a:rPr lang="en-US" u="sng">
                <a:solidFill>
                  <a:schemeClr val="hlink"/>
                </a:solidFill>
                <a:hlinkClick r:id="rId4"/>
              </a:rPr>
              <a:t>Education Portal</a:t>
            </a:r>
            <a:r>
              <a:rPr lang="en-US"/>
              <a:t>.</a:t>
            </a:r>
            <a:endParaRPr/>
          </a:p>
          <a:p>
            <a:pPr marL="457200" lvl="0" indent="-304800" algn="l" rtl="0">
              <a:lnSpc>
                <a:spcPct val="115000"/>
              </a:lnSpc>
              <a:spcBef>
                <a:spcPts val="600"/>
              </a:spcBef>
              <a:spcAft>
                <a:spcPts val="0"/>
              </a:spcAft>
              <a:buSzPts val="1200"/>
              <a:buChar char="●"/>
            </a:pPr>
            <a:r>
              <a:rPr lang="en-US"/>
              <a:t>Questions should be directed to the Title program consultant listed. </a:t>
            </a:r>
            <a:endParaRPr/>
          </a:p>
          <a:p>
            <a:pPr marL="0" lvl="0" indent="0" algn="l" rtl="0">
              <a:lnSpc>
                <a:spcPct val="115000"/>
              </a:lnSpc>
              <a:spcBef>
                <a:spcPts val="600"/>
              </a:spcBef>
              <a:spcAft>
                <a:spcPts val="0"/>
              </a:spcAft>
              <a:buSzPts val="1200"/>
              <a:buNone/>
            </a:pPr>
            <a:endParaRPr b="1"/>
          </a:p>
          <a:p>
            <a:pPr marL="0" lvl="0" indent="0" algn="l" rtl="0">
              <a:lnSpc>
                <a:spcPct val="115000"/>
              </a:lnSpc>
              <a:spcBef>
                <a:spcPts val="600"/>
              </a:spcBef>
              <a:spcAft>
                <a:spcPts val="0"/>
              </a:spcAft>
              <a:buSzPts val="1200"/>
              <a:buNone/>
            </a:pPr>
            <a:r>
              <a:rPr lang="en-US" b="1"/>
              <a:t>Webinar Evaluation</a:t>
            </a:r>
            <a:endParaRPr b="1"/>
          </a:p>
          <a:p>
            <a:pPr marL="0" lvl="0" indent="0" algn="l" rtl="0">
              <a:lnSpc>
                <a:spcPct val="115000"/>
              </a:lnSpc>
              <a:spcBef>
                <a:spcPts val="600"/>
              </a:spcBef>
              <a:spcAft>
                <a:spcPts val="0"/>
              </a:spcAft>
              <a:buSzPts val="1200"/>
              <a:buNone/>
            </a:pPr>
            <a:r>
              <a:rPr lang="en-US" u="sng">
                <a:solidFill>
                  <a:schemeClr val="hlink"/>
                </a:solidFill>
                <a:hlinkClick r:id="rId5"/>
              </a:rPr>
              <a:t>Thanks for completing this webinar evaluation</a:t>
            </a:r>
            <a:endParaRPr/>
          </a:p>
          <a:p>
            <a:pPr marL="0" lvl="0" indent="0" algn="l" rtl="0">
              <a:lnSpc>
                <a:spcPct val="115000"/>
              </a:lnSpc>
              <a:spcBef>
                <a:spcPts val="600"/>
              </a:spcBef>
              <a:spcAft>
                <a:spcPts val="0"/>
              </a:spcAft>
              <a:buSzPts val="1200"/>
              <a:buNone/>
            </a:pPr>
            <a:endParaRPr/>
          </a:p>
        </p:txBody>
      </p:sp>
      <p:sp>
        <p:nvSpPr>
          <p:cNvPr id="450" name="Google Shape;450;p62"/>
          <p:cNvSpPr txBox="1">
            <a:spLocks noGrp="1"/>
          </p:cNvSpPr>
          <p:nvPr>
            <p:ph type="sldNum" idx="12"/>
          </p:nvPr>
        </p:nvSpPr>
        <p:spPr>
          <a:xfrm>
            <a:off x="8556785" y="5277613"/>
            <a:ext cx="5487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4575" y="325650"/>
            <a:ext cx="3943500" cy="1139100"/>
          </a:xfrm>
          <a:prstGeom prst="rect">
            <a:avLst/>
          </a:prstGeom>
          <a:noFill/>
          <a:ln>
            <a:noFill/>
          </a:ln>
        </p:spPr>
        <p:txBody>
          <a:bodyPr spcFirstLastPara="1" wrap="square" lIns="71100" tIns="35550" rIns="71100" bIns="35550" anchor="ctr" anchorCtr="0">
            <a:noAutofit/>
          </a:bodyPr>
          <a:lstStyle/>
          <a:p>
            <a:pPr marL="0" lvl="0" indent="0" algn="l" rtl="0">
              <a:lnSpc>
                <a:spcPct val="90000"/>
              </a:lnSpc>
              <a:spcBef>
                <a:spcPts val="0"/>
              </a:spcBef>
              <a:spcAft>
                <a:spcPts val="0"/>
              </a:spcAft>
              <a:buClr>
                <a:schemeClr val="lt1"/>
              </a:buClr>
              <a:buSzPts val="2600"/>
              <a:buFont typeface="Arial"/>
              <a:buNone/>
            </a:pPr>
            <a:r>
              <a:rPr lang="en-US"/>
              <a:t>Your Presenters</a:t>
            </a:r>
            <a:endParaRPr/>
          </a:p>
        </p:txBody>
      </p:sp>
      <p:sp>
        <p:nvSpPr>
          <p:cNvPr id="220" name="Google Shape;220;p32"/>
          <p:cNvSpPr txBox="1">
            <a:spLocks noGrp="1"/>
          </p:cNvSpPr>
          <p:nvPr>
            <p:ph type="sldNum" idx="12"/>
          </p:nvPr>
        </p:nvSpPr>
        <p:spPr>
          <a:xfrm>
            <a:off x="8556784" y="5277612"/>
            <a:ext cx="548700" cy="437400"/>
          </a:xfrm>
          <a:prstGeom prst="rect">
            <a:avLst/>
          </a:prstGeom>
          <a:noFill/>
          <a:ln>
            <a:noFill/>
          </a:ln>
        </p:spPr>
        <p:txBody>
          <a:bodyPr spcFirstLastPara="1" wrap="square" lIns="94800" tIns="94800" rIns="94800" bIns="948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sp>
        <p:nvSpPr>
          <p:cNvPr id="221" name="Google Shape;221;p32"/>
          <p:cNvSpPr txBox="1">
            <a:spLocks noGrp="1"/>
          </p:cNvSpPr>
          <p:nvPr>
            <p:ph type="body" idx="1"/>
          </p:nvPr>
        </p:nvSpPr>
        <p:spPr>
          <a:xfrm>
            <a:off x="314575" y="1224050"/>
            <a:ext cx="3943500" cy="4053600"/>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Clr>
                <a:srgbClr val="000000"/>
              </a:buClr>
              <a:buSzPts val="1200"/>
              <a:buFont typeface="Arial"/>
              <a:buNone/>
            </a:pPr>
            <a:r>
              <a:rPr lang="en-US" sz="2000" b="1">
                <a:solidFill>
                  <a:schemeClr val="dk1"/>
                </a:solidFill>
              </a:rPr>
              <a:t>Iowa Department of Education</a:t>
            </a:r>
            <a:endParaRPr sz="2000" b="1">
              <a:solidFill>
                <a:schemeClr val="dk1"/>
              </a:solidFill>
            </a:endParaRPr>
          </a:p>
          <a:p>
            <a:pPr marL="0" lvl="0" indent="0" algn="l" rtl="0">
              <a:spcBef>
                <a:spcPts val="0"/>
              </a:spcBef>
              <a:spcAft>
                <a:spcPts val="0"/>
              </a:spcAft>
              <a:buClr>
                <a:srgbClr val="000000"/>
              </a:buClr>
              <a:buSzPts val="1200"/>
              <a:buFont typeface="Arial"/>
              <a:buNone/>
            </a:pPr>
            <a:endParaRPr b="1"/>
          </a:p>
          <a:p>
            <a:pPr marL="0" lvl="0" indent="0" algn="l" rtl="0">
              <a:spcBef>
                <a:spcPts val="0"/>
              </a:spcBef>
              <a:spcAft>
                <a:spcPts val="0"/>
              </a:spcAft>
              <a:buClr>
                <a:srgbClr val="000000"/>
              </a:buClr>
              <a:buSzPts val="1200"/>
              <a:buFont typeface="Arial"/>
              <a:buNone/>
            </a:pPr>
            <a:r>
              <a:rPr lang="en-US" b="1"/>
              <a:t>Geri McMahon</a:t>
            </a:r>
            <a:endParaRPr b="1"/>
          </a:p>
          <a:p>
            <a:pPr marL="0" lvl="0" indent="0" algn="l" rtl="0">
              <a:spcBef>
                <a:spcPts val="0"/>
              </a:spcBef>
              <a:spcAft>
                <a:spcPts val="0"/>
              </a:spcAft>
              <a:buClr>
                <a:srgbClr val="000000"/>
              </a:buClr>
              <a:buSzPts val="1200"/>
              <a:buFont typeface="Arial"/>
              <a:buNone/>
            </a:pPr>
            <a:r>
              <a:rPr lang="en-US"/>
              <a:t>Administrative Consultant</a:t>
            </a:r>
            <a:endParaRPr/>
          </a:p>
          <a:p>
            <a:pPr marL="0" lvl="0" indent="0" algn="l" rtl="0">
              <a:spcBef>
                <a:spcPts val="0"/>
              </a:spcBef>
              <a:spcAft>
                <a:spcPts val="0"/>
              </a:spcAft>
              <a:buClr>
                <a:srgbClr val="000000"/>
              </a:buClr>
              <a:buSzPts val="1200"/>
              <a:buFont typeface="Arial"/>
              <a:buNone/>
            </a:pPr>
            <a:endParaRPr b="1"/>
          </a:p>
          <a:p>
            <a:pPr marL="0" lvl="0" indent="0" algn="l" rtl="0">
              <a:spcBef>
                <a:spcPts val="0"/>
              </a:spcBef>
              <a:spcAft>
                <a:spcPts val="0"/>
              </a:spcAft>
              <a:buClr>
                <a:srgbClr val="000000"/>
              </a:buClr>
              <a:buSzPts val="1200"/>
              <a:buFont typeface="Arial"/>
              <a:buNone/>
            </a:pPr>
            <a:r>
              <a:rPr lang="en-US" b="1"/>
              <a:t>Emily Teeter</a:t>
            </a:r>
            <a:endParaRPr b="1"/>
          </a:p>
          <a:p>
            <a:pPr marL="0" lvl="0" indent="0" algn="l" rtl="0">
              <a:spcBef>
                <a:spcPts val="0"/>
              </a:spcBef>
              <a:spcAft>
                <a:spcPts val="0"/>
              </a:spcAft>
              <a:buClr>
                <a:srgbClr val="000000"/>
              </a:buClr>
              <a:buSzPts val="1200"/>
              <a:buFont typeface="Arial"/>
              <a:buNone/>
            </a:pPr>
            <a:r>
              <a:rPr lang="en-US"/>
              <a:t>Program Consultant</a:t>
            </a:r>
            <a:endParaRPr/>
          </a:p>
          <a:p>
            <a:pPr marL="0" lvl="0" indent="0" algn="l" rtl="0">
              <a:spcBef>
                <a:spcPts val="0"/>
              </a:spcBef>
              <a:spcAft>
                <a:spcPts val="0"/>
              </a:spcAft>
              <a:buClr>
                <a:srgbClr val="000000"/>
              </a:buClr>
              <a:buSzPts val="1200"/>
              <a:buFont typeface="Arial"/>
              <a:buNone/>
            </a:pPr>
            <a:endParaRPr/>
          </a:p>
          <a:p>
            <a:pPr marL="0" lvl="0" indent="0" algn="l" rtl="0">
              <a:spcBef>
                <a:spcPts val="0"/>
              </a:spcBef>
              <a:spcAft>
                <a:spcPts val="0"/>
              </a:spcAft>
              <a:buClr>
                <a:srgbClr val="000000"/>
              </a:buClr>
              <a:buSzPts val="1200"/>
              <a:buFont typeface="Arial"/>
              <a:buNone/>
            </a:pPr>
            <a:r>
              <a:rPr lang="en-US" b="1"/>
              <a:t>Susan Walkup</a:t>
            </a:r>
            <a:endParaRPr b="1"/>
          </a:p>
          <a:p>
            <a:pPr marL="0" lvl="0" indent="0" algn="l" rtl="0">
              <a:lnSpc>
                <a:spcPct val="115000"/>
              </a:lnSpc>
              <a:spcBef>
                <a:spcPts val="0"/>
              </a:spcBef>
              <a:spcAft>
                <a:spcPts val="0"/>
              </a:spcAft>
              <a:buClr>
                <a:srgbClr val="000000"/>
              </a:buClr>
              <a:buSzPts val="1200"/>
              <a:buFont typeface="Arial"/>
              <a:buNone/>
            </a:pPr>
            <a:r>
              <a:rPr lang="en-US"/>
              <a:t>Program Consultant</a:t>
            </a:r>
            <a:endParaRPr/>
          </a:p>
          <a:p>
            <a:pPr marL="0" lvl="0" indent="0" algn="l" rtl="0">
              <a:spcBef>
                <a:spcPts val="0"/>
              </a:spcBef>
              <a:spcAft>
                <a:spcPts val="0"/>
              </a:spcAft>
              <a:buSzPts val="1200"/>
              <a:buNone/>
            </a:pPr>
            <a:endParaRPr/>
          </a:p>
        </p:txBody>
      </p:sp>
      <p:pic>
        <p:nvPicPr>
          <p:cNvPr id="222" name="Google Shape;222;p32" descr="Geri McMahon"/>
          <p:cNvPicPr preferRelativeResize="0"/>
          <p:nvPr/>
        </p:nvPicPr>
        <p:blipFill rotWithShape="1">
          <a:blip r:embed="rId3">
            <a:alphaModFix/>
          </a:blip>
          <a:srcRect/>
          <a:stretch/>
        </p:blipFill>
        <p:spPr>
          <a:xfrm>
            <a:off x="4615889" y="65699"/>
            <a:ext cx="1434075" cy="1989600"/>
          </a:xfrm>
          <a:prstGeom prst="rect">
            <a:avLst/>
          </a:prstGeom>
          <a:noFill/>
          <a:ln>
            <a:noFill/>
          </a:ln>
        </p:spPr>
      </p:pic>
      <p:pic>
        <p:nvPicPr>
          <p:cNvPr id="224" name="Google Shape;224;p32" descr="Emily Teeter"/>
          <p:cNvPicPr preferRelativeResize="0"/>
          <p:nvPr/>
        </p:nvPicPr>
        <p:blipFill>
          <a:blip r:embed="rId4">
            <a:alphaModFix/>
          </a:blip>
          <a:stretch>
            <a:fillRect/>
          </a:stretch>
        </p:blipFill>
        <p:spPr>
          <a:xfrm>
            <a:off x="6138063" y="2004299"/>
            <a:ext cx="1524201" cy="1905251"/>
          </a:xfrm>
          <a:prstGeom prst="rect">
            <a:avLst/>
          </a:prstGeom>
          <a:noFill/>
          <a:ln>
            <a:noFill/>
          </a:ln>
        </p:spPr>
      </p:pic>
      <p:pic>
        <p:nvPicPr>
          <p:cNvPr id="2" name="Picture 1" descr="Susan Walkup">
            <a:extLst>
              <a:ext uri="{FF2B5EF4-FFF2-40B4-BE49-F238E27FC236}">
                <a16:creationId xmlns:a16="http://schemas.microsoft.com/office/drawing/2014/main" id="{67E3535D-6873-4B40-8DD0-0514AC6876F1}"/>
              </a:ext>
            </a:extLst>
          </p:cNvPr>
          <p:cNvPicPr>
            <a:picLocks noChangeAspect="1"/>
          </p:cNvPicPr>
          <p:nvPr/>
        </p:nvPicPr>
        <p:blipFill>
          <a:blip r:embed="rId5"/>
          <a:stretch>
            <a:fillRect/>
          </a:stretch>
        </p:blipFill>
        <p:spPr>
          <a:xfrm>
            <a:off x="7500240" y="3975261"/>
            <a:ext cx="1605244" cy="1674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628650" y="2054417"/>
            <a:ext cx="7886700" cy="969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700"/>
              <a:buNone/>
            </a:pPr>
            <a:r>
              <a:rPr lang="en-US"/>
              <a:t>1. Introduction to the Title I, Part D</a:t>
            </a:r>
            <a:br>
              <a:rPr lang="en-US"/>
            </a:br>
            <a:r>
              <a:rPr lang="en-US"/>
              <a:t>    (Neglected and Delinquent) </a:t>
            </a:r>
            <a:endParaRPr/>
          </a:p>
        </p:txBody>
      </p:sp>
      <p:sp>
        <p:nvSpPr>
          <p:cNvPr id="230" name="Google Shape;230;p33"/>
          <p:cNvSpPr txBox="1">
            <a:spLocks noGrp="1"/>
          </p:cNvSpPr>
          <p:nvPr>
            <p:ph type="body" idx="1"/>
          </p:nvPr>
        </p:nvSpPr>
        <p:spPr>
          <a:xfrm>
            <a:off x="628650" y="3023354"/>
            <a:ext cx="7886700" cy="5463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800"/>
              <a:buNone/>
            </a:pPr>
            <a:r>
              <a:rPr lang="en-US"/>
              <a:t>Brief Overview and Definition of Terms</a:t>
            </a:r>
            <a:endParaRPr/>
          </a:p>
        </p:txBody>
      </p:sp>
      <p:sp>
        <p:nvSpPr>
          <p:cNvPr id="231" name="Google Shape;231;p3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5</a:t>
            </a:fld>
            <a:endParaRPr>
              <a:solidFill>
                <a:srgbClr val="BFBFB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800"/>
              <a:buFont typeface="Arial"/>
              <a:buNone/>
            </a:pPr>
            <a:r>
              <a:rPr lang="en-US"/>
              <a:t>Title I, Part D </a:t>
            </a:r>
            <a:br>
              <a:rPr lang="en-US"/>
            </a:br>
            <a:r>
              <a:rPr lang="en-US"/>
              <a:t>Purpose</a:t>
            </a:r>
            <a:endParaRPr/>
          </a:p>
        </p:txBody>
      </p:sp>
      <p:sp>
        <p:nvSpPr>
          <p:cNvPr id="238" name="Google Shape;238;p34"/>
          <p:cNvSpPr txBox="1">
            <a:spLocks noGrp="1"/>
          </p:cNvSpPr>
          <p:nvPr>
            <p:ph type="body" idx="1"/>
          </p:nvPr>
        </p:nvSpPr>
        <p:spPr>
          <a:xfrm>
            <a:off x="2797806" y="323849"/>
            <a:ext cx="6067500" cy="4884300"/>
          </a:xfrm>
          <a:prstGeom prst="rect">
            <a:avLst/>
          </a:prstGeom>
          <a:noFill/>
          <a:ln>
            <a:noFill/>
          </a:ln>
        </p:spPr>
        <p:txBody>
          <a:bodyPr spcFirstLastPara="1" wrap="square" lIns="71100" tIns="35550" rIns="71100" bIns="35550" anchor="t" anchorCtr="0">
            <a:noAutofit/>
          </a:bodyPr>
          <a:lstStyle/>
          <a:p>
            <a:pPr marL="0" lvl="0" indent="0" algn="l" rtl="0">
              <a:lnSpc>
                <a:spcPct val="115000"/>
              </a:lnSpc>
              <a:spcBef>
                <a:spcPts val="500"/>
              </a:spcBef>
              <a:spcAft>
                <a:spcPts val="0"/>
              </a:spcAft>
              <a:buSzPts val="1800"/>
              <a:buNone/>
            </a:pPr>
            <a:r>
              <a:rPr lang="en-US" sz="2100" b="1"/>
              <a:t>Federal Program Purpose</a:t>
            </a:r>
            <a:endParaRPr/>
          </a:p>
          <a:p>
            <a:pPr marL="0" lvl="0" indent="0" algn="l" rtl="0">
              <a:lnSpc>
                <a:spcPct val="115000"/>
              </a:lnSpc>
              <a:spcBef>
                <a:spcPts val="500"/>
              </a:spcBef>
              <a:spcAft>
                <a:spcPts val="0"/>
              </a:spcAft>
              <a:buSzPts val="1800"/>
              <a:buNone/>
            </a:pPr>
            <a:endParaRPr sz="2100"/>
          </a:p>
          <a:p>
            <a:pPr marL="0" lvl="0" indent="0" algn="l" rtl="0">
              <a:lnSpc>
                <a:spcPct val="115000"/>
              </a:lnSpc>
              <a:spcBef>
                <a:spcPts val="500"/>
              </a:spcBef>
              <a:spcAft>
                <a:spcPts val="0"/>
              </a:spcAft>
              <a:buSzPts val="1800"/>
              <a:buNone/>
            </a:pPr>
            <a:r>
              <a:rPr lang="en-US" sz="2000"/>
              <a:t>The purpose of Title I, Part D is to:</a:t>
            </a:r>
            <a:endParaRPr sz="2000"/>
          </a:p>
          <a:p>
            <a:pPr marL="457200" lvl="0" indent="-355600" algn="l" rtl="0">
              <a:lnSpc>
                <a:spcPct val="115000"/>
              </a:lnSpc>
              <a:spcBef>
                <a:spcPts val="500"/>
              </a:spcBef>
              <a:spcAft>
                <a:spcPts val="0"/>
              </a:spcAft>
              <a:buSzPts val="2000"/>
              <a:buChar char="●"/>
            </a:pPr>
            <a:r>
              <a:rPr lang="en-US"/>
              <a:t>Carry out high quality education programs to prepare children/youth for secondary school completion, training, employment or further education; </a:t>
            </a:r>
            <a:endParaRPr/>
          </a:p>
          <a:p>
            <a:pPr marL="457200" lvl="0" indent="-355600" algn="l" rtl="0">
              <a:lnSpc>
                <a:spcPct val="115000"/>
              </a:lnSpc>
              <a:spcBef>
                <a:spcPts val="500"/>
              </a:spcBef>
              <a:spcAft>
                <a:spcPts val="0"/>
              </a:spcAft>
              <a:buSzPts val="2000"/>
              <a:buChar char="●"/>
            </a:pPr>
            <a:r>
              <a:rPr lang="en-US"/>
              <a:t>Provide appropriate services to facilitate the transition of youth from residential facilities/institutions to further their education or employment; and</a:t>
            </a:r>
            <a:endParaRPr/>
          </a:p>
          <a:p>
            <a:pPr marL="457200" lvl="0" indent="-355600" algn="l" rtl="0">
              <a:lnSpc>
                <a:spcPct val="115000"/>
              </a:lnSpc>
              <a:spcBef>
                <a:spcPts val="500"/>
              </a:spcBef>
              <a:spcAft>
                <a:spcPts val="0"/>
              </a:spcAft>
              <a:buSzPts val="2000"/>
              <a:buChar char="●"/>
            </a:pPr>
            <a:r>
              <a:rPr lang="en-US"/>
              <a:t>Operate programs in local schools for children/youth returning from placement with a support system to ensure their continued education and involvement of their families and communities.</a:t>
            </a:r>
            <a:endParaRPr/>
          </a:p>
        </p:txBody>
      </p:sp>
      <p:sp>
        <p:nvSpPr>
          <p:cNvPr id="239" name="Google Shape;239;p34"/>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218209" y="415290"/>
            <a:ext cx="2125200" cy="48843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800"/>
              <a:buFont typeface="Arial"/>
              <a:buNone/>
            </a:pPr>
            <a:r>
              <a:rPr lang="en-US"/>
              <a:t>Title I, Part D: Overview</a:t>
            </a:r>
            <a:endParaRPr/>
          </a:p>
        </p:txBody>
      </p:sp>
      <p:sp>
        <p:nvSpPr>
          <p:cNvPr id="246" name="Google Shape;246;p35"/>
          <p:cNvSpPr txBox="1">
            <a:spLocks noGrp="1"/>
          </p:cNvSpPr>
          <p:nvPr>
            <p:ph type="body" idx="1"/>
          </p:nvPr>
        </p:nvSpPr>
        <p:spPr>
          <a:xfrm>
            <a:off x="2699232" y="410540"/>
            <a:ext cx="6067500" cy="4884300"/>
          </a:xfrm>
          <a:prstGeom prst="rect">
            <a:avLst/>
          </a:prstGeom>
          <a:noFill/>
          <a:ln>
            <a:noFill/>
          </a:ln>
        </p:spPr>
        <p:txBody>
          <a:bodyPr spcFirstLastPara="1" wrap="square" lIns="71100" tIns="35550" rIns="71100" bIns="35550" anchor="t" anchorCtr="0">
            <a:noAutofit/>
          </a:bodyPr>
          <a:lstStyle/>
          <a:p>
            <a:pPr marL="0" lvl="0" indent="0" algn="l" rtl="0">
              <a:lnSpc>
                <a:spcPct val="90000"/>
              </a:lnSpc>
              <a:spcBef>
                <a:spcPts val="500"/>
              </a:spcBef>
              <a:spcAft>
                <a:spcPts val="0"/>
              </a:spcAft>
              <a:buSzPts val="1800"/>
              <a:buNone/>
            </a:pPr>
            <a:r>
              <a:rPr lang="en-US" sz="2400" b="1"/>
              <a:t>Federal Program Definition</a:t>
            </a:r>
            <a:endParaRPr sz="2400" b="1"/>
          </a:p>
          <a:p>
            <a:pPr marL="628650" lvl="0" indent="-349250" algn="l" rtl="0">
              <a:lnSpc>
                <a:spcPct val="90000"/>
              </a:lnSpc>
              <a:spcBef>
                <a:spcPts val="500"/>
              </a:spcBef>
              <a:spcAft>
                <a:spcPts val="0"/>
              </a:spcAft>
              <a:buSzPts val="1900"/>
              <a:buChar char="●"/>
            </a:pPr>
            <a:r>
              <a:rPr lang="en-US" sz="2000"/>
              <a:t>Title I, Part D, Section 1401:</a:t>
            </a:r>
            <a:endParaRPr/>
          </a:p>
          <a:p>
            <a:pPr marL="628650" lvl="1" indent="-228600" algn="l" rtl="0">
              <a:lnSpc>
                <a:spcPct val="90000"/>
              </a:lnSpc>
              <a:spcBef>
                <a:spcPts val="500"/>
              </a:spcBef>
              <a:spcAft>
                <a:spcPts val="0"/>
              </a:spcAft>
              <a:buSzPts val="1900"/>
              <a:buNone/>
            </a:pPr>
            <a:r>
              <a:rPr lang="en-US"/>
              <a:t>Prevention and Intervention Programs for Children and Youth Who Are Neglected, Delinquent and At-Risk</a:t>
            </a:r>
            <a:endParaRPr/>
          </a:p>
          <a:p>
            <a:pPr marL="628650" lvl="1" indent="-228600" algn="l" rtl="0">
              <a:lnSpc>
                <a:spcPct val="90000"/>
              </a:lnSpc>
              <a:spcBef>
                <a:spcPts val="500"/>
              </a:spcBef>
              <a:spcAft>
                <a:spcPts val="0"/>
              </a:spcAft>
              <a:buSzPts val="1900"/>
              <a:buNone/>
            </a:pPr>
            <a:endParaRPr/>
          </a:p>
          <a:p>
            <a:pPr marL="228600" lvl="0" indent="-228600" algn="l" rtl="0">
              <a:lnSpc>
                <a:spcPct val="90000"/>
              </a:lnSpc>
              <a:spcBef>
                <a:spcPts val="500"/>
              </a:spcBef>
              <a:spcAft>
                <a:spcPts val="0"/>
              </a:spcAft>
              <a:buSzPts val="1800"/>
              <a:buNone/>
            </a:pPr>
            <a:r>
              <a:rPr lang="en-US" sz="2200" b="1"/>
              <a:t>Subpart 1</a:t>
            </a:r>
            <a:endParaRPr sz="2200" b="1"/>
          </a:p>
          <a:p>
            <a:pPr marL="628650" lvl="0" indent="-349250" algn="l" rtl="0">
              <a:lnSpc>
                <a:spcPct val="90000"/>
              </a:lnSpc>
              <a:spcBef>
                <a:spcPts val="500"/>
              </a:spcBef>
              <a:spcAft>
                <a:spcPts val="0"/>
              </a:spcAft>
              <a:buSzPts val="1900"/>
              <a:buChar char="●"/>
            </a:pPr>
            <a:r>
              <a:rPr lang="en-US" sz="2000"/>
              <a:t>State Agency Programs</a:t>
            </a:r>
            <a:endParaRPr/>
          </a:p>
          <a:p>
            <a:pPr marL="228600" lvl="0" indent="-228600" algn="l" rtl="0">
              <a:lnSpc>
                <a:spcPct val="90000"/>
              </a:lnSpc>
              <a:spcBef>
                <a:spcPts val="500"/>
              </a:spcBef>
              <a:spcAft>
                <a:spcPts val="0"/>
              </a:spcAft>
              <a:buSzPts val="1800"/>
              <a:buNone/>
            </a:pPr>
            <a:r>
              <a:rPr lang="en-US" sz="2200" b="1"/>
              <a:t>Subpart 2</a:t>
            </a:r>
            <a:endParaRPr/>
          </a:p>
          <a:p>
            <a:pPr marL="628650" lvl="0" indent="-349250" algn="l" rtl="0">
              <a:lnSpc>
                <a:spcPct val="90000"/>
              </a:lnSpc>
              <a:spcBef>
                <a:spcPts val="500"/>
              </a:spcBef>
              <a:spcAft>
                <a:spcPts val="0"/>
              </a:spcAft>
              <a:buSzPts val="1900"/>
              <a:buChar char="●"/>
            </a:pPr>
            <a:r>
              <a:rPr lang="en-US" sz="2000"/>
              <a:t>Local Education Agency Programs</a:t>
            </a:r>
            <a:endParaRPr/>
          </a:p>
          <a:p>
            <a:pPr marL="457200" lvl="0" indent="-228600" algn="l" rtl="0">
              <a:lnSpc>
                <a:spcPct val="90000"/>
              </a:lnSpc>
              <a:spcBef>
                <a:spcPts val="500"/>
              </a:spcBef>
              <a:spcAft>
                <a:spcPts val="0"/>
              </a:spcAft>
              <a:buSzPts val="1900"/>
              <a:buNone/>
            </a:pPr>
            <a:endParaRPr sz="1900"/>
          </a:p>
        </p:txBody>
      </p:sp>
      <p:sp>
        <p:nvSpPr>
          <p:cNvPr id="247" name="Google Shape;247;p35"/>
          <p:cNvSpPr txBox="1">
            <a:spLocks noGrp="1"/>
          </p:cNvSpPr>
          <p:nvPr>
            <p:ph type="sldNum" idx="12"/>
          </p:nvPr>
        </p:nvSpPr>
        <p:spPr>
          <a:xfrm>
            <a:off x="8556775" y="5277625"/>
            <a:ext cx="480300" cy="437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Useful Definitions:</a:t>
            </a:r>
            <a:br>
              <a:rPr lang="en-US" sz="2300"/>
            </a:br>
            <a:r>
              <a:rPr lang="en-US" sz="2300"/>
              <a:t>Title I, Part D</a:t>
            </a:r>
            <a:br>
              <a:rPr lang="en-US" sz="2300"/>
            </a:br>
            <a:r>
              <a:rPr lang="en-US" sz="2300"/>
              <a:t>Section 1432</a:t>
            </a:r>
            <a:endParaRPr sz="2300">
              <a:highlight>
                <a:srgbClr val="FFFF00"/>
              </a:highlight>
            </a:endParaRPr>
          </a:p>
        </p:txBody>
      </p:sp>
      <p:sp>
        <p:nvSpPr>
          <p:cNvPr id="253" name="Google Shape;253;p36"/>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8</a:t>
            </a:fld>
            <a:endParaRPr/>
          </a:p>
        </p:txBody>
      </p:sp>
      <p:sp>
        <p:nvSpPr>
          <p:cNvPr id="254" name="Google Shape;254;p36"/>
          <p:cNvSpPr txBox="1">
            <a:spLocks noGrp="1"/>
          </p:cNvSpPr>
          <p:nvPr>
            <p:ph type="body" idx="1"/>
          </p:nvPr>
        </p:nvSpPr>
        <p:spPr>
          <a:xfrm>
            <a:off x="2921800" y="654600"/>
            <a:ext cx="5886000" cy="411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600"/>
              <a:buNone/>
            </a:pPr>
            <a:r>
              <a:rPr lang="en-US" sz="2300" b="1"/>
              <a:t>Subpart 1: State Agency</a:t>
            </a:r>
            <a:endParaRPr sz="2300"/>
          </a:p>
          <a:p>
            <a:pPr marL="857250" lvl="0" indent="-349250" algn="l" rtl="0">
              <a:lnSpc>
                <a:spcPct val="115000"/>
              </a:lnSpc>
              <a:spcBef>
                <a:spcPts val="0"/>
              </a:spcBef>
              <a:spcAft>
                <a:spcPts val="0"/>
              </a:spcAft>
              <a:buSzPts val="1900"/>
              <a:buChar char="●"/>
            </a:pPr>
            <a:r>
              <a:rPr lang="en-US" sz="1900" i="0"/>
              <a:t>Adult Correctional Institutions</a:t>
            </a:r>
            <a:endParaRPr sz="1900" i="0"/>
          </a:p>
          <a:p>
            <a:pPr marL="857250" lvl="0" indent="-349250" algn="l" rtl="0">
              <a:lnSpc>
                <a:spcPct val="115000"/>
              </a:lnSpc>
              <a:spcBef>
                <a:spcPts val="0"/>
              </a:spcBef>
              <a:spcAft>
                <a:spcPts val="0"/>
              </a:spcAft>
              <a:buSzPts val="1900"/>
              <a:buChar char="●"/>
            </a:pPr>
            <a:r>
              <a:rPr lang="en-US" sz="1900" i="0"/>
              <a:t>Juvenile Corrections</a:t>
            </a:r>
            <a:endParaRPr sz="1900" i="0"/>
          </a:p>
          <a:p>
            <a:pPr marL="857250" lvl="0" indent="-349250" algn="l" rtl="0">
              <a:lnSpc>
                <a:spcPct val="115000"/>
              </a:lnSpc>
              <a:spcBef>
                <a:spcPts val="0"/>
              </a:spcBef>
              <a:spcAft>
                <a:spcPts val="0"/>
              </a:spcAft>
              <a:buSzPts val="1900"/>
              <a:buChar char="●"/>
            </a:pPr>
            <a:r>
              <a:rPr lang="en-US" sz="1900" i="0"/>
              <a:t>Community Day Program</a:t>
            </a:r>
            <a:endParaRPr sz="1900" i="0"/>
          </a:p>
          <a:p>
            <a:pPr marL="0" lvl="0" indent="0" algn="l" rtl="0">
              <a:lnSpc>
                <a:spcPct val="115000"/>
              </a:lnSpc>
              <a:spcBef>
                <a:spcPts val="600"/>
              </a:spcBef>
              <a:spcAft>
                <a:spcPts val="0"/>
              </a:spcAft>
              <a:buNone/>
            </a:pPr>
            <a:r>
              <a:rPr lang="en-US" sz="2300" b="1"/>
              <a:t>Subpart 2: Local Education Agency</a:t>
            </a:r>
            <a:endParaRPr sz="1500" i="0"/>
          </a:p>
          <a:p>
            <a:pPr marL="857250" lvl="0" indent="-349250" algn="l" rtl="0">
              <a:spcBef>
                <a:spcPts val="0"/>
              </a:spcBef>
              <a:spcAft>
                <a:spcPts val="0"/>
              </a:spcAft>
              <a:buSzPts val="1900"/>
              <a:buChar char="●"/>
            </a:pPr>
            <a:r>
              <a:rPr lang="en-US" sz="1900" i="0"/>
              <a:t>Locally Operated Correctional Facility (secure)</a:t>
            </a:r>
            <a:endParaRPr sz="1900"/>
          </a:p>
          <a:p>
            <a:pPr marL="857250" lvl="0" indent="-349250" algn="l" rtl="0">
              <a:spcBef>
                <a:spcPts val="0"/>
              </a:spcBef>
              <a:spcAft>
                <a:spcPts val="0"/>
              </a:spcAft>
              <a:buSzPts val="1900"/>
              <a:buChar char="●"/>
            </a:pPr>
            <a:r>
              <a:rPr lang="en-US" sz="1900" i="0"/>
              <a:t>Delinquent Facility (secure)</a:t>
            </a:r>
            <a:endParaRPr sz="1900" i="0"/>
          </a:p>
          <a:p>
            <a:pPr marL="857250" lvl="0" indent="-349250" algn="l" rtl="0">
              <a:spcBef>
                <a:spcPts val="0"/>
              </a:spcBef>
              <a:spcAft>
                <a:spcPts val="0"/>
              </a:spcAft>
              <a:buSzPts val="1900"/>
              <a:buChar char="●"/>
            </a:pPr>
            <a:r>
              <a:rPr lang="en-US" sz="1900" i="0"/>
              <a:t>Juvenile Detention (secure)</a:t>
            </a:r>
            <a:endParaRPr sz="1900"/>
          </a:p>
          <a:p>
            <a:pPr marL="857250" lvl="0" indent="-349250" algn="l" rtl="0">
              <a:spcBef>
                <a:spcPts val="0"/>
              </a:spcBef>
              <a:spcAft>
                <a:spcPts val="0"/>
              </a:spcAft>
              <a:buSzPts val="1900"/>
              <a:buChar char="●"/>
            </a:pPr>
            <a:r>
              <a:rPr lang="en-US" sz="1900" i="0"/>
              <a:t>Neglected Facility (non-secure)</a:t>
            </a:r>
            <a:endParaRPr sz="2200" i="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218209" y="426720"/>
            <a:ext cx="2182200" cy="4861800"/>
          </a:xfrm>
          <a:prstGeom prst="rect">
            <a:avLst/>
          </a:prstGeom>
          <a:noFill/>
          <a:ln>
            <a:noFill/>
          </a:ln>
        </p:spPr>
        <p:txBody>
          <a:bodyPr spcFirstLastPara="1" wrap="square" lIns="71100" tIns="35550" rIns="71100" bIns="35550" anchor="t" anchorCtr="0">
            <a:noAutofit/>
          </a:bodyPr>
          <a:lstStyle/>
          <a:p>
            <a:pPr marL="0" lvl="0" indent="0" algn="l" rtl="0">
              <a:lnSpc>
                <a:spcPct val="100000"/>
              </a:lnSpc>
              <a:spcBef>
                <a:spcPts val="0"/>
              </a:spcBef>
              <a:spcAft>
                <a:spcPts val="0"/>
              </a:spcAft>
              <a:buClr>
                <a:schemeClr val="dk2"/>
              </a:buClr>
              <a:buSzPts val="2600"/>
              <a:buFont typeface="Arial"/>
              <a:buNone/>
            </a:pPr>
            <a:r>
              <a:rPr lang="en-US" sz="2300"/>
              <a:t>Useful Definitions:</a:t>
            </a:r>
            <a:endParaRPr sz="2300"/>
          </a:p>
          <a:p>
            <a:pPr marL="0" lvl="0" indent="0" algn="l" rtl="0">
              <a:lnSpc>
                <a:spcPct val="100000"/>
              </a:lnSpc>
              <a:spcBef>
                <a:spcPts val="0"/>
              </a:spcBef>
              <a:spcAft>
                <a:spcPts val="0"/>
              </a:spcAft>
              <a:buClr>
                <a:schemeClr val="dk2"/>
              </a:buClr>
              <a:buSzPts val="2600"/>
              <a:buFont typeface="Arial"/>
              <a:buNone/>
            </a:pPr>
            <a:endParaRPr sz="2300"/>
          </a:p>
        </p:txBody>
      </p:sp>
      <p:sp>
        <p:nvSpPr>
          <p:cNvPr id="260" name="Google Shape;260;p37"/>
          <p:cNvSpPr txBox="1">
            <a:spLocks noGrp="1"/>
          </p:cNvSpPr>
          <p:nvPr>
            <p:ph type="body" idx="1"/>
          </p:nvPr>
        </p:nvSpPr>
        <p:spPr>
          <a:xfrm>
            <a:off x="2900925" y="426725"/>
            <a:ext cx="5886000" cy="2335500"/>
          </a:xfrm>
          <a:prstGeom prst="rect">
            <a:avLst/>
          </a:prstGeom>
          <a:noFill/>
          <a:ln>
            <a:noFill/>
          </a:ln>
        </p:spPr>
        <p:txBody>
          <a:bodyPr spcFirstLastPara="1" wrap="square" lIns="71100" tIns="35550" rIns="71100" bIns="35550" anchor="ctr" anchorCtr="0">
            <a:noAutofit/>
          </a:bodyPr>
          <a:lstStyle/>
          <a:p>
            <a:pPr marL="457200" lvl="0" indent="0" algn="l" rtl="0">
              <a:lnSpc>
                <a:spcPct val="115000"/>
              </a:lnSpc>
              <a:spcBef>
                <a:spcPts val="0"/>
              </a:spcBef>
              <a:spcAft>
                <a:spcPts val="0"/>
              </a:spcAft>
              <a:buNone/>
            </a:pPr>
            <a:r>
              <a:rPr lang="en-US" sz="1700" b="1">
                <a:solidFill>
                  <a:schemeClr val="dk1"/>
                </a:solidFill>
              </a:rPr>
              <a:t>A regular program of instruction</a:t>
            </a:r>
            <a:r>
              <a:rPr lang="en-US" sz="1700" i="0">
                <a:solidFill>
                  <a:schemeClr val="dk1"/>
                </a:solidFill>
              </a:rPr>
              <a:t> is an educational program (not beyond grade 12) in a residential facility for children and youth who are neglected or delinquent that consists of classroom instruction in basic school subjects, such as reading, math, vocationally oriented subjects, and that is supported by non-federal funds.</a:t>
            </a:r>
            <a:endParaRPr sz="2300">
              <a:solidFill>
                <a:schemeClr val="dk1"/>
              </a:solidFill>
            </a:endParaRPr>
          </a:p>
        </p:txBody>
      </p:sp>
      <p:sp>
        <p:nvSpPr>
          <p:cNvPr id="261" name="Google Shape;261;p37"/>
          <p:cNvSpPr txBox="1">
            <a:spLocks noGrp="1"/>
          </p:cNvSpPr>
          <p:nvPr>
            <p:ph type="sldNum" idx="12"/>
          </p:nvPr>
        </p:nvSpPr>
        <p:spPr>
          <a:xfrm>
            <a:off x="8556785" y="5299710"/>
            <a:ext cx="548700" cy="414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9</a:t>
            </a:fld>
            <a:endParaRPr/>
          </a:p>
        </p:txBody>
      </p:sp>
      <p:sp>
        <p:nvSpPr>
          <p:cNvPr id="262" name="Google Shape;262;p37"/>
          <p:cNvSpPr txBox="1">
            <a:spLocks noGrp="1"/>
          </p:cNvSpPr>
          <p:nvPr>
            <p:ph type="body" idx="1"/>
          </p:nvPr>
        </p:nvSpPr>
        <p:spPr>
          <a:xfrm>
            <a:off x="2969825" y="2762225"/>
            <a:ext cx="5886000" cy="2335500"/>
          </a:xfrm>
          <a:prstGeom prst="rect">
            <a:avLst/>
          </a:prstGeom>
          <a:noFill/>
          <a:ln>
            <a:noFill/>
          </a:ln>
        </p:spPr>
        <p:txBody>
          <a:bodyPr spcFirstLastPara="1" wrap="square" lIns="71100" tIns="35550" rIns="71100" bIns="35550" anchor="ctr" anchorCtr="0">
            <a:noAutofit/>
          </a:bodyPr>
          <a:lstStyle/>
          <a:p>
            <a:pPr marL="457200" lvl="0" indent="0" algn="l" rtl="0">
              <a:lnSpc>
                <a:spcPct val="115000"/>
              </a:lnSpc>
              <a:spcBef>
                <a:spcPts val="0"/>
              </a:spcBef>
              <a:spcAft>
                <a:spcPts val="0"/>
              </a:spcAft>
              <a:buNone/>
            </a:pPr>
            <a:r>
              <a:rPr lang="en-US" sz="1700" b="1">
                <a:solidFill>
                  <a:schemeClr val="dk1"/>
                </a:solidFill>
              </a:rPr>
              <a:t>A needs assessment is</a:t>
            </a:r>
            <a:r>
              <a:rPr lang="en-US" sz="1700" i="0">
                <a:solidFill>
                  <a:schemeClr val="dk1"/>
                </a:solidFill>
              </a:rPr>
              <a:t> a process by which state agencies and local education agencies identify and address the needs, or “gaps” between current conditions and desired conditions. A needs assessment should guide the development of a comprehensive program plan and help establish benchmarks for evaluating a program. </a:t>
            </a:r>
            <a:endParaRPr sz="1700" i="0">
              <a:solidFill>
                <a:schemeClr val="dk1"/>
              </a:solidFill>
            </a:endParaRPr>
          </a:p>
          <a:p>
            <a:pPr marL="457200" lvl="0" indent="0" algn="l" rtl="0">
              <a:lnSpc>
                <a:spcPct val="115000"/>
              </a:lnSpc>
              <a:spcBef>
                <a:spcPts val="0"/>
              </a:spcBef>
              <a:spcAft>
                <a:spcPts val="0"/>
              </a:spcAft>
              <a:buNone/>
            </a:pPr>
            <a:endParaRPr sz="1700" i="0">
              <a:solidFill>
                <a:schemeClr val="dk1"/>
              </a:solidFill>
            </a:endParaRPr>
          </a:p>
        </p:txBody>
      </p:sp>
    </p:spTree>
  </p:cSld>
  <p:clrMapOvr>
    <a:masterClrMapping/>
  </p:clrMapOvr>
</p:sld>
</file>

<file path=ppt/theme/theme1.xml><?xml version="1.0" encoding="utf-8"?>
<a:theme xmlns:a="http://schemas.openxmlformats.org/drawingml/2006/main" name="IDOE Dark Blue Template (Updated 01-12-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1749</Words>
  <Application>Microsoft Office PowerPoint</Application>
  <PresentationFormat>On-screen Show (16:10)</PresentationFormat>
  <Paragraphs>287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Roboto</vt:lpstr>
      <vt:lpstr>Arial</vt:lpstr>
      <vt:lpstr>Calibri</vt:lpstr>
      <vt:lpstr>Courier New</vt:lpstr>
      <vt:lpstr>Noto Sans Symbols</vt:lpstr>
      <vt:lpstr>IDOE Dark Blue Template (Updated 01-12-21)</vt:lpstr>
      <vt:lpstr>Every Student Succeeds Act </vt:lpstr>
      <vt:lpstr>Federal Programs Webinar Series:  Title I, Part D</vt:lpstr>
      <vt:lpstr>Questions?</vt:lpstr>
      <vt:lpstr>Your Presenters</vt:lpstr>
      <vt:lpstr>1. Introduction to the Title I, Part D     (Neglected and Delinquent) </vt:lpstr>
      <vt:lpstr>Title I, Part D  Purpose</vt:lpstr>
      <vt:lpstr>Title I, Part D: Overview</vt:lpstr>
      <vt:lpstr>Useful Definitions: Title I, Part D Section 1432</vt:lpstr>
      <vt:lpstr>Useful Definitions: </vt:lpstr>
      <vt:lpstr>2. Leveraging Title I, Part D For Positive Student Outcomes</vt:lpstr>
      <vt:lpstr>Key Focus Areas        </vt:lpstr>
      <vt:lpstr>Determine Current State </vt:lpstr>
      <vt:lpstr>Identify What is Needed </vt:lpstr>
      <vt:lpstr>Create a Plan</vt:lpstr>
      <vt:lpstr>Implement the Plan: Focus on Transition Planning </vt:lpstr>
      <vt:lpstr>Implement the Plan with Fidelity</vt:lpstr>
      <vt:lpstr>Implement the Plan with Fidelity </vt:lpstr>
      <vt:lpstr>Assess the Impact </vt:lpstr>
      <vt:lpstr>Assess the Impact (Program Evaluation)</vt:lpstr>
      <vt:lpstr>Key Focus Areas for Transition Planning    </vt:lpstr>
      <vt:lpstr>Resources</vt:lpstr>
      <vt:lpstr>3. Funding Appropriate Uses of Funds and Submitting Claims</vt:lpstr>
      <vt:lpstr>Supplement Not Supplant</vt:lpstr>
      <vt:lpstr>Appropriate Uses of Funds </vt:lpstr>
      <vt:lpstr>Appropriate Uses of Funding</vt:lpstr>
      <vt:lpstr>Appropriate Uses of Funding  </vt:lpstr>
      <vt:lpstr>Appropriate Uses of Funding</vt:lpstr>
      <vt:lpstr>Appropriate Uses of Funding</vt:lpstr>
      <vt:lpstr>Claims</vt:lpstr>
      <vt:lpstr>Submitting Claims: Consolidated Application</vt:lpstr>
      <vt:lpstr>Submitting Claims: Consolidated Application</vt:lpstr>
      <vt:lpstr>Submitting Claims: General Ledgers</vt:lpstr>
      <vt:lpstr>4. Question and Answer</vt:lpstr>
      <vt:lpstr>Questions?  Please type your questions into the Q&amp;A screen (found at the bottom of your Zoom window)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dc:title>
  <dc:creator>Albers, Lisa [IDOE]</dc:creator>
  <cp:lastModifiedBy>Albers, Lisa [IDOE]</cp:lastModifiedBy>
  <cp:revision>4</cp:revision>
  <dcterms:modified xsi:type="dcterms:W3CDTF">2021-04-28T13:16:27Z</dcterms:modified>
</cp:coreProperties>
</file>