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 id="2147483697"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01AEE7-3697-4956-9597-DB9F0F4AA34C}">
  <a:tblStyle styleId="{A401AEE7-3697-4956-9597-DB9F0F4AA34C}" styleName="Table_0">
    <a:wholeTbl>
      <a:tcTxStyle b="off" i="off">
        <a:font>
          <a:latin typeface="Segoe UI"/>
          <a:ea typeface="Segoe UI"/>
          <a:cs typeface="Segoe UI"/>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1V>
    <a:band2V>
      <a:tcTxStyle b="off" i="off"/>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Segoe UI"/>
          <a:ea typeface="Segoe UI"/>
          <a:cs typeface="Segoe UI"/>
        </a:font>
        <a:schemeClr val="lt1"/>
      </a:tcTxStyle>
      <a:tcStyle>
        <a:tcBdr/>
        <a:fill>
          <a:solidFill>
            <a:schemeClr val="accent3"/>
          </a:solidFill>
        </a:fill>
      </a:tcStyle>
    </a:firstRow>
    <a:neCell>
      <a:tcTxStyle b="off" i="off"/>
      <a:tcStyle>
        <a:tcBdr/>
      </a:tcStyle>
    </a:neCell>
    <a:nwCell>
      <a:tcTxStyle b="off" i="off"/>
      <a:tcStyle>
        <a:tcBdr/>
      </a:tcStyle>
    </a:nwCell>
  </a:tblStyle>
  <a:tblStyle styleId="{7F7002D8-7F5F-4CCD-BBDB-5AB0AC9CF50D}" styleName="Table_1">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23E29C2-EC97-4537-BE71-81CD5A1A9801}"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45"/>
    <p:restoredTop sz="94718"/>
  </p:normalViewPr>
  <p:slideViewPr>
    <p:cSldViewPr snapToGrid="0">
      <p:cViewPr varScale="1">
        <p:scale>
          <a:sx n="150" d="100"/>
          <a:sy n="150" d="100"/>
        </p:scale>
        <p:origin x="688" y="1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8.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educateiowa.gov/article/2020/05/01/covid-19-guidance-and-informatio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ducateiowa.gov/documents/pk-12/2020/04/covid-19-guidance-public-school-and-area-education-agency-fiscal-issue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ese.ed.gov/files/2021/03/FINAL_ARP-ESSER-Methodology-and-Table.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7a1872120f_2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7a1872120f_2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d09ff58e57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d09ff58e5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sz="1800" dirty="0">
                <a:solidFill>
                  <a:srgbClr val="00457A"/>
                </a:solidFill>
              </a:rPr>
              <a:t>Administration - </a:t>
            </a:r>
            <a:endParaRPr sz="1800" dirty="0">
              <a:solidFill>
                <a:srgbClr val="00457A"/>
              </a:solidFill>
            </a:endParaRPr>
          </a:p>
          <a:p>
            <a:pPr marL="0" lvl="0" indent="0" algn="l" rtl="0">
              <a:spcBef>
                <a:spcPts val="500"/>
              </a:spcBef>
              <a:spcAft>
                <a:spcPts val="0"/>
              </a:spcAft>
              <a:buNone/>
            </a:pPr>
            <a:r>
              <a:rPr lang="en" sz="1800" dirty="0">
                <a:solidFill>
                  <a:srgbClr val="00457A"/>
                </a:solidFill>
              </a:rPr>
              <a:t>Iowa may use up to 0.5% of its total ESSER III allocation for administrative costs and emergency needs as determined by the Department to address issues related to COVID-19.</a:t>
            </a:r>
            <a:endParaRPr sz="1800" dirty="0">
              <a:solidFill>
                <a:srgbClr val="00457A"/>
              </a:solidFill>
            </a:endParaRPr>
          </a:p>
          <a:p>
            <a:pPr marL="0" lvl="0" indent="0" algn="l" rtl="0">
              <a:spcBef>
                <a:spcPts val="500"/>
              </a:spcBef>
              <a:spcAft>
                <a:spcPts val="0"/>
              </a:spcAft>
              <a:buNone/>
            </a:pPr>
            <a:r>
              <a:rPr lang="en" sz="1800" dirty="0">
                <a:solidFill>
                  <a:srgbClr val="00457A"/>
                </a:solidFill>
              </a:rPr>
              <a:t>Reservations</a:t>
            </a:r>
            <a:endParaRPr sz="1800" dirty="0">
              <a:solidFill>
                <a:srgbClr val="00457A"/>
              </a:solidFill>
            </a:endParaRPr>
          </a:p>
          <a:p>
            <a:pPr marL="0" lvl="0" indent="0" algn="l" rtl="0">
              <a:spcBef>
                <a:spcPts val="500"/>
              </a:spcBef>
              <a:spcAft>
                <a:spcPts val="0"/>
              </a:spcAft>
              <a:buNone/>
            </a:pPr>
            <a:r>
              <a:rPr lang="en" sz="1800" dirty="0">
                <a:solidFill>
                  <a:srgbClr val="00457A"/>
                </a:solidFill>
              </a:rPr>
              <a:t>The ESSER III Fund includes three state-level reservations for activities and interventions that respond to students’ academic, social, and emotional needs and address the disproportionate impact of COVID-19 on underrepresented student subgroups, including each major racial and ethnic group, children from low-income families, children with disabilities, English learners, migrant students, students experiencing homelessness, and children and youth in foster care. Reservations are detailed in Table 3 and include:</a:t>
            </a:r>
            <a:endParaRPr sz="1800" dirty="0">
              <a:solidFill>
                <a:srgbClr val="00457A"/>
              </a:solidFill>
            </a:endParaRPr>
          </a:p>
          <a:p>
            <a:pPr marL="457200" lvl="0" indent="-342900" algn="l" rtl="0">
              <a:spcBef>
                <a:spcPts val="500"/>
              </a:spcBef>
              <a:spcAft>
                <a:spcPts val="0"/>
              </a:spcAft>
              <a:buClr>
                <a:srgbClr val="00457A"/>
              </a:buClr>
              <a:buSzPts val="1800"/>
              <a:buChar char="•"/>
            </a:pPr>
            <a:r>
              <a:rPr lang="en" sz="1800" dirty="0">
                <a:solidFill>
                  <a:srgbClr val="00457A"/>
                </a:solidFill>
              </a:rPr>
              <a:t>5% of the total ESSER III allocation for the implementation of evidence-based interventions aimed specifically at addressing learning loss, such as summer learning or summer enrichment, extended day, comprehensive after-school programs, or extended school year programs.</a:t>
            </a:r>
            <a:endParaRPr sz="1800" dirty="0">
              <a:solidFill>
                <a:srgbClr val="00457A"/>
              </a:solidFill>
            </a:endParaRPr>
          </a:p>
          <a:p>
            <a:pPr marL="457200" lvl="0" indent="-342900" algn="l" rtl="0">
              <a:spcBef>
                <a:spcPts val="0"/>
              </a:spcBef>
              <a:spcAft>
                <a:spcPts val="0"/>
              </a:spcAft>
              <a:buClr>
                <a:srgbClr val="00457A"/>
              </a:buClr>
              <a:buSzPts val="1800"/>
              <a:buChar char="•"/>
            </a:pPr>
            <a:r>
              <a:rPr lang="en" sz="1800" dirty="0">
                <a:solidFill>
                  <a:srgbClr val="00457A"/>
                </a:solidFill>
              </a:rPr>
              <a:t>1% of the total ESSER III allocation for evidence-based summer enrichment programs.</a:t>
            </a:r>
            <a:endParaRPr sz="1800" dirty="0">
              <a:solidFill>
                <a:srgbClr val="00457A"/>
              </a:solidFill>
            </a:endParaRPr>
          </a:p>
          <a:p>
            <a:pPr marL="457200" lvl="0" indent="-342900" algn="l" rtl="0">
              <a:spcBef>
                <a:spcPts val="0"/>
              </a:spcBef>
              <a:spcAft>
                <a:spcPts val="0"/>
              </a:spcAft>
              <a:buClr>
                <a:srgbClr val="00457A"/>
              </a:buClr>
              <a:buSzPts val="1800"/>
              <a:buChar char="•"/>
            </a:pPr>
            <a:r>
              <a:rPr lang="en" sz="1800" dirty="0">
                <a:solidFill>
                  <a:srgbClr val="00457A"/>
                </a:solidFill>
              </a:rPr>
              <a:t>1% of the total ESSER III allocation for evidence-based comprehensive after-school programs.</a:t>
            </a:r>
            <a:endParaRPr sz="1800" dirty="0">
              <a:solidFill>
                <a:srgbClr val="00457A"/>
              </a:solidFill>
            </a:endParaRPr>
          </a:p>
          <a:p>
            <a:pPr marL="0" lvl="0" indent="0" algn="l" rtl="0">
              <a:spcBef>
                <a:spcPts val="500"/>
              </a:spcBef>
              <a:spcAft>
                <a:spcPts val="0"/>
              </a:spcAft>
              <a:buNone/>
            </a:pPr>
            <a:endParaRPr sz="1800" dirty="0">
              <a:solidFill>
                <a:srgbClr val="00457A"/>
              </a:solidFill>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d09ff58e57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d09ff58e57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d09ff58e57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d09ff58e57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d09ff58e5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d09ff58e5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d09ff58e57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d09ff58e5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d09ff58e57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d09ff58e57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d09ff58e57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d09ff58e57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d09ff58e57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d09ff58e57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d09ff58e57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d09ff58e57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d09ff58e57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d09ff58e57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7a1872120f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7a1872120f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d09ff58e57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d09ff58e57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d09ff58e5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d09ff58e5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d09ff58e5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d09ff58e5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d09ff58e57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d09ff58e57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d09ff58e5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d09ff58e57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cf5ab72dd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cf5ab72d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d09ff58e57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d09ff58e57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1430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Allocations, Applications, and Reimbursement Claims</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District Allocations</a:t>
            </a:r>
            <a:endParaRPr dirty="0">
              <a:solidFill>
                <a:schemeClr val="dk1"/>
              </a:solidFill>
            </a:endParaRPr>
          </a:p>
          <a:p>
            <a:pPr marL="114300" lvl="0" indent="0" algn="l" rtl="0">
              <a:lnSpc>
                <a:spcPct val="115000"/>
              </a:lnSpc>
              <a:spcBef>
                <a:spcPts val="1200"/>
              </a:spcBef>
              <a:spcAft>
                <a:spcPts val="0"/>
              </a:spcAft>
              <a:buClr>
                <a:schemeClr val="dk1"/>
              </a:buClr>
              <a:buSzPts val="1100"/>
              <a:buFont typeface="Arial"/>
              <a:buNone/>
            </a:pPr>
            <a:r>
              <a:rPr lang="en" dirty="0">
                <a:solidFill>
                  <a:schemeClr val="dk1"/>
                </a:solidFill>
              </a:rPr>
              <a:t>Allocations are posted publicly on the Department’s</a:t>
            </a:r>
            <a:r>
              <a:rPr lang="en" dirty="0">
                <a:solidFill>
                  <a:schemeClr val="dk1"/>
                </a:solidFill>
                <a:uFill>
                  <a:noFill/>
                </a:uFill>
                <a:hlinkClick r:id="rId3">
                  <a:extLst>
                    <a:ext uri="{A12FA001-AC4F-418D-AE19-62706E023703}">
                      <ahyp:hlinkClr xmlns:ahyp="http://schemas.microsoft.com/office/drawing/2018/hyperlinkcolor" val="tx"/>
                    </a:ext>
                  </a:extLst>
                </a:hlinkClick>
              </a:rPr>
              <a:t> </a:t>
            </a:r>
            <a:r>
              <a:rPr lang="en" u="sng" dirty="0">
                <a:solidFill>
                  <a:srgbClr val="0000FF"/>
                </a:solidFill>
                <a:hlinkClick r:id="rId3">
                  <a:extLst>
                    <a:ext uri="{A12FA001-AC4F-418D-AE19-62706E023703}">
                      <ahyp:hlinkClr xmlns:ahyp="http://schemas.microsoft.com/office/drawing/2018/hyperlinkcolor" val="tx"/>
                    </a:ext>
                  </a:extLst>
                </a:hlinkClick>
              </a:rPr>
              <a:t>COVID-19 webpage</a:t>
            </a:r>
            <a:r>
              <a:rPr lang="en" dirty="0">
                <a:solidFill>
                  <a:schemeClr val="dk1"/>
                </a:solidFill>
              </a:rPr>
              <a:t>. The allocations will be available to claim against in the ESSER/GEER – Quarterly Report and Claim for Reimbursement during the fourth claim period, which opens June 1. The ESSER/GEER – Quarterly Report and Claim for Reimbursement collection is found in the COVID-19 folder in the Consolidated Accountability and Support Application (CASA).</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Equitable Services: Emergency Assistance for Nonpublic Schools</a:t>
            </a:r>
            <a:endParaRPr dirty="0">
              <a:solidFill>
                <a:schemeClr val="dk1"/>
              </a:solidFill>
            </a:endParaRPr>
          </a:p>
          <a:p>
            <a:pPr marL="114300" lvl="0" indent="0" algn="l" rtl="0">
              <a:lnSpc>
                <a:spcPct val="115000"/>
              </a:lnSpc>
              <a:spcBef>
                <a:spcPts val="1200"/>
              </a:spcBef>
              <a:spcAft>
                <a:spcPts val="0"/>
              </a:spcAft>
              <a:buClr>
                <a:schemeClr val="dk1"/>
              </a:buClr>
              <a:buSzPts val="1100"/>
              <a:buFont typeface="Arial"/>
              <a:buNone/>
            </a:pPr>
            <a:r>
              <a:rPr lang="en" dirty="0">
                <a:solidFill>
                  <a:schemeClr val="dk1"/>
                </a:solidFill>
              </a:rPr>
              <a:t>Similar to ESSER II, the ARP Act does not include equitable services as a portion of ESSER III but does include a separate program of Emergency Assistance for Nonpublic Schools (EANS II) for which eligible nonpublic schools may apply for services or assistance. Additional information on the EANS II Fund will be provided at a later date.</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Reimbursement Claims</a:t>
            </a:r>
            <a:endParaRPr dirty="0">
              <a:solidFill>
                <a:schemeClr val="dk1"/>
              </a:solidFill>
            </a:endParaRPr>
          </a:p>
          <a:p>
            <a:pPr marL="114300" lvl="0" indent="0" algn="l" rtl="0">
              <a:lnSpc>
                <a:spcPct val="115000"/>
              </a:lnSpc>
              <a:spcBef>
                <a:spcPts val="1200"/>
              </a:spcBef>
              <a:spcAft>
                <a:spcPts val="0"/>
              </a:spcAft>
              <a:buClr>
                <a:schemeClr val="dk1"/>
              </a:buClr>
              <a:buSzPts val="1100"/>
              <a:buFont typeface="Arial"/>
              <a:buNone/>
            </a:pPr>
            <a:r>
              <a:rPr lang="en" dirty="0">
                <a:solidFill>
                  <a:schemeClr val="dk1"/>
                </a:solidFill>
              </a:rPr>
              <a:t>In order to receive the ESSER III funds, districts must submit claims for reimbursement in the CASA. Please refer to the following Reporting and Accounting section for more information.</a:t>
            </a:r>
            <a:endParaRPr dirty="0">
              <a:solidFill>
                <a:schemeClr val="dk1"/>
              </a:solidFill>
            </a:endParaRPr>
          </a:p>
          <a:p>
            <a:pPr marL="114300" lvl="0" indent="0" algn="l" rtl="0">
              <a:lnSpc>
                <a:spcPct val="115000"/>
              </a:lnSpc>
              <a:spcBef>
                <a:spcPts val="1000"/>
              </a:spcBef>
              <a:spcAft>
                <a:spcPts val="0"/>
              </a:spcAft>
              <a:buClr>
                <a:schemeClr val="dk1"/>
              </a:buClr>
              <a:buSzPts val="1100"/>
              <a:buFont typeface="Arial"/>
              <a:buNone/>
            </a:pPr>
            <a:endParaRPr dirty="0">
              <a:solidFill>
                <a:schemeClr val="dk1"/>
              </a:solidFill>
            </a:endParaRPr>
          </a:p>
          <a:p>
            <a:pPr marL="0" lvl="0" indent="0" algn="l" rtl="0">
              <a:spcBef>
                <a:spcPts val="1000"/>
              </a:spcBef>
              <a:spcAft>
                <a:spcPts val="0"/>
              </a:spcAft>
              <a:buClr>
                <a:schemeClr val="dk1"/>
              </a:buClr>
              <a:buSzPts val="1100"/>
              <a:buFont typeface="Arial"/>
              <a:buNone/>
            </a:pPr>
            <a:endParaRPr sz="1800" dirty="0">
              <a:solidFill>
                <a:srgbClr val="00457A"/>
              </a:solidFill>
            </a:endParaRPr>
          </a:p>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d09ff58e57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d09ff58e57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d09ff58e57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d09ff58e57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14300" lvl="0" indent="0" algn="l" rtl="0">
              <a:lnSpc>
                <a:spcPct val="115000"/>
              </a:lnSpc>
              <a:spcBef>
                <a:spcPts val="0"/>
              </a:spcBef>
              <a:spcAft>
                <a:spcPts val="1000"/>
              </a:spcAft>
              <a:buNone/>
            </a:pPr>
            <a:r>
              <a:rPr lang="en" dirty="0">
                <a:solidFill>
                  <a:schemeClr val="dk1"/>
                </a:solidFill>
              </a:rPr>
              <a:t>This revenue, which is miscellaneous income in the year expended, is recorded in the General Fund. Transfers to other funds may occur based on actual expenditures, provided the expenditure is more appropriate to another fund. The project number will be used in all parts of the transaction. If it is unclear whether an expenditure is allowable under the ESSER Fund III, continue to track this expenditure in project 0019 (as described in earlier</a:t>
            </a:r>
            <a:r>
              <a:rPr lang="en" dirty="0">
                <a:solidFill>
                  <a:schemeClr val="dk1"/>
                </a:solidFill>
                <a:uFill>
                  <a:noFill/>
                </a:uFill>
                <a:hlinkClick r:id="rId3">
                  <a:extLst>
                    <a:ext uri="{A12FA001-AC4F-418D-AE19-62706E023703}">
                      <ahyp:hlinkClr xmlns:ahyp="http://schemas.microsoft.com/office/drawing/2018/hyperlinkcolor" val="tx"/>
                    </a:ext>
                  </a:extLst>
                </a:hlinkClick>
              </a:rPr>
              <a:t> </a:t>
            </a:r>
            <a:r>
              <a:rPr lang="en" u="sng" dirty="0">
                <a:solidFill>
                  <a:srgbClr val="0000FF"/>
                </a:solidFill>
                <a:hlinkClick r:id="rId3">
                  <a:extLst>
                    <a:ext uri="{A12FA001-AC4F-418D-AE19-62706E023703}">
                      <ahyp:hlinkClr xmlns:ahyp="http://schemas.microsoft.com/office/drawing/2018/hyperlinkcolor" val="tx"/>
                    </a:ext>
                  </a:extLst>
                </a:hlinkClick>
              </a:rPr>
              <a:t>guidance on school finance</a:t>
            </a:r>
            <a:r>
              <a:rPr lang="en" dirty="0">
                <a:solidFill>
                  <a:schemeClr val="dk1"/>
                </a:solidFill>
              </a:rPr>
              <a:t>).</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d09ff58e57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d09ff58e57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cee12f0cc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cee12f0cc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d09ff58e57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d09ff58e57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c7f0acdef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c7f0acdef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d09ff58e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d09ff58e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d09ff58e5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d09ff58e5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dirty="0">
                <a:solidFill>
                  <a:schemeClr val="dk1"/>
                </a:solidFill>
              </a:rPr>
              <a:t>Source: Adapted from U.S. Department of Education’s (2021) </a:t>
            </a:r>
            <a:r>
              <a:rPr lang="en" sz="1000" u="sng" dirty="0">
                <a:solidFill>
                  <a:srgbClr val="1155CC"/>
                </a:solidFill>
                <a:hlinkClick r:id="rId3">
                  <a:extLst>
                    <a:ext uri="{A12FA001-AC4F-418D-AE19-62706E023703}">
                      <ahyp:hlinkClr xmlns:ahyp="http://schemas.microsoft.com/office/drawing/2018/hyperlinkcolor" val="tx"/>
                    </a:ext>
                  </a:extLst>
                </a:hlinkClick>
              </a:rPr>
              <a:t>ESSER III Methodology for Calculating Allocations</a:t>
            </a:r>
            <a:r>
              <a:rPr lang="en" sz="1000" dirty="0">
                <a:solidFill>
                  <a:schemeClr val="dk1"/>
                </a:solidFill>
              </a:rPr>
              <a: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d09ff58e5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d09ff58e5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ESSER III Required Reservations and Allowable Uses</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State Requirements, Administration, Reservations, and Allowable Uses</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Requirements</a:t>
            </a:r>
            <a:endParaRPr dirty="0">
              <a:solidFill>
                <a:schemeClr val="dk1"/>
              </a:solidFill>
            </a:endParaRPr>
          </a:p>
          <a:p>
            <a:pPr marL="114300" lvl="0" indent="0" algn="l" rtl="0">
              <a:lnSpc>
                <a:spcPct val="115000"/>
              </a:lnSpc>
              <a:spcBef>
                <a:spcPts val="1200"/>
              </a:spcBef>
              <a:spcAft>
                <a:spcPts val="0"/>
              </a:spcAft>
              <a:buClr>
                <a:schemeClr val="dk1"/>
              </a:buClr>
              <a:buSzPts val="1100"/>
              <a:buFont typeface="Arial"/>
              <a:buNone/>
            </a:pPr>
            <a:r>
              <a:rPr lang="en" dirty="0">
                <a:solidFill>
                  <a:schemeClr val="dk1"/>
                </a:solidFill>
              </a:rPr>
              <a:t>The Department must submit an ARP ESSER Plan that includes information required by the Secretary of Education, including the following:</a:t>
            </a:r>
            <a:endParaRPr dirty="0">
              <a:solidFill>
                <a:schemeClr val="dk1"/>
              </a:solidFill>
            </a:endParaRPr>
          </a:p>
          <a:p>
            <a:pPr marL="571500" lvl="0" indent="0" algn="l" rtl="0">
              <a:lnSpc>
                <a:spcPct val="115000"/>
              </a:lnSpc>
              <a:spcBef>
                <a:spcPts val="1000"/>
              </a:spcBef>
              <a:spcAft>
                <a:spcPts val="0"/>
              </a:spcAft>
              <a:buClr>
                <a:schemeClr val="dk1"/>
              </a:buClr>
              <a:buSzPts val="1100"/>
              <a:buFont typeface="Arial"/>
              <a:buNone/>
            </a:pPr>
            <a:r>
              <a:rPr lang="en" dirty="0">
                <a:solidFill>
                  <a:schemeClr val="dk1"/>
                </a:solidFill>
              </a:rPr>
              <a:t>·</a:t>
            </a:r>
            <a:r>
              <a:rPr lang="en" sz="700" dirty="0">
                <a:solidFill>
                  <a:schemeClr val="dk1"/>
                </a:solidFill>
                <a:latin typeface="Times New Roman"/>
                <a:ea typeface="Times New Roman"/>
                <a:cs typeface="Times New Roman"/>
                <a:sym typeface="Times New Roman"/>
              </a:rPr>
              <a:t>   	</a:t>
            </a:r>
            <a:r>
              <a:rPr lang="en" dirty="0">
                <a:solidFill>
                  <a:schemeClr val="dk1"/>
                </a:solidFill>
              </a:rPr>
              <a:t>How the SEA will support LEAs in safely returning to in-person instruction, maximizing in-person instruction time, and sustaining the safe operation of schools, consistent, to the extent practicable, with Centers for Disease Control and Prevention (CDC) guidance;</a:t>
            </a:r>
            <a:endParaRPr dirty="0">
              <a:solidFill>
                <a:schemeClr val="dk1"/>
              </a:solidFill>
            </a:endParaRPr>
          </a:p>
          <a:p>
            <a:pPr marL="5715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sz="700" dirty="0">
                <a:solidFill>
                  <a:schemeClr val="dk1"/>
                </a:solidFill>
                <a:latin typeface="Times New Roman"/>
                <a:ea typeface="Times New Roman"/>
                <a:cs typeface="Times New Roman"/>
                <a:sym typeface="Times New Roman"/>
              </a:rPr>
              <a:t>   	</a:t>
            </a:r>
            <a:r>
              <a:rPr lang="en" dirty="0">
                <a:solidFill>
                  <a:schemeClr val="dk1"/>
                </a:solidFill>
              </a:rPr>
              <a:t>How the SEA will use the funds that it must reserve for evidence-based activities to address learning loss, implement summer learning and enrichment programs, and implement comprehensive after-school programs, and how those activities will respond to the academic, social, and emotional needs of students and address the disproportionate impact of COVID-19 on student groups most impacted by the pandemic and for whom the pandemic exacerbated pre-existing inequities;</a:t>
            </a:r>
            <a:endParaRPr dirty="0">
              <a:solidFill>
                <a:schemeClr val="dk1"/>
              </a:solidFill>
            </a:endParaRPr>
          </a:p>
          <a:p>
            <a:pPr marL="5715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sz="700" dirty="0">
                <a:solidFill>
                  <a:schemeClr val="dk1"/>
                </a:solidFill>
                <a:latin typeface="Times New Roman"/>
                <a:ea typeface="Times New Roman"/>
                <a:cs typeface="Times New Roman"/>
                <a:sym typeface="Times New Roman"/>
              </a:rPr>
              <a:t>   	</a:t>
            </a:r>
            <a:r>
              <a:rPr lang="en" dirty="0">
                <a:solidFill>
                  <a:schemeClr val="dk1"/>
                </a:solidFill>
              </a:rPr>
              <a:t>How the SEA will support LEAs in addressing learning loss through the implementation of evidence-based interventions and ensure that such interventions respond to students’ academic, social, and emotional needs and address the disproportionate impact of COVID-19 on student groups most impacted by the pandemic and for whom the pandemic exacerbated pre-existing inequities;</a:t>
            </a:r>
            <a:endParaRPr dirty="0">
              <a:solidFill>
                <a:schemeClr val="dk1"/>
              </a:solidFill>
            </a:endParaRPr>
          </a:p>
          <a:p>
            <a:pPr marL="5715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sz="700" dirty="0">
                <a:solidFill>
                  <a:schemeClr val="dk1"/>
                </a:solidFill>
                <a:latin typeface="Times New Roman"/>
                <a:ea typeface="Times New Roman"/>
                <a:cs typeface="Times New Roman"/>
                <a:sym typeface="Times New Roman"/>
              </a:rPr>
              <a:t>   	</a:t>
            </a:r>
            <a:r>
              <a:rPr lang="en" dirty="0">
                <a:solidFill>
                  <a:schemeClr val="dk1"/>
                </a:solidFill>
              </a:rPr>
              <a:t>How the SEA will support LEAs in:</a:t>
            </a:r>
            <a:endParaRPr dirty="0">
              <a:solidFill>
                <a:schemeClr val="dk1"/>
              </a:solidFill>
            </a:endParaRPr>
          </a:p>
          <a:p>
            <a:pPr marL="1028700" lvl="0" indent="0" algn="l" rtl="0">
              <a:lnSpc>
                <a:spcPct val="115000"/>
              </a:lnSpc>
              <a:spcBef>
                <a:spcPts val="0"/>
              </a:spcBef>
              <a:spcAft>
                <a:spcPts val="0"/>
              </a:spcAft>
              <a:buClr>
                <a:schemeClr val="dk1"/>
              </a:buClr>
              <a:buSzPts val="1100"/>
              <a:buFont typeface="Arial"/>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dirty="0">
                <a:solidFill>
                  <a:schemeClr val="dk1"/>
                </a:solidFill>
              </a:rPr>
              <a:t>Building capacity to promote healthy and safe learning environments and support students’ social, emotional, mental health, and academic needs;</a:t>
            </a:r>
            <a:endParaRPr dirty="0">
              <a:solidFill>
                <a:schemeClr val="dk1"/>
              </a:solidFill>
            </a:endParaRPr>
          </a:p>
          <a:p>
            <a:pPr marL="1028700" lvl="0" indent="0" algn="l" rtl="0">
              <a:lnSpc>
                <a:spcPct val="115000"/>
              </a:lnSpc>
              <a:spcBef>
                <a:spcPts val="0"/>
              </a:spcBef>
              <a:spcAft>
                <a:spcPts val="0"/>
              </a:spcAft>
              <a:buClr>
                <a:schemeClr val="dk1"/>
              </a:buClr>
              <a:buSzPts val="1100"/>
              <a:buFont typeface="Arial"/>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dirty="0">
                <a:solidFill>
                  <a:schemeClr val="dk1"/>
                </a:solidFill>
              </a:rPr>
              <a:t>Making evidence-based, equity-driven ARP ESSER spending decisions;</a:t>
            </a:r>
            <a:endParaRPr dirty="0">
              <a:solidFill>
                <a:schemeClr val="dk1"/>
              </a:solidFill>
            </a:endParaRPr>
          </a:p>
          <a:p>
            <a:pPr marL="1028700" lvl="0" indent="0" algn="l" rtl="0">
              <a:lnSpc>
                <a:spcPct val="115000"/>
              </a:lnSpc>
              <a:spcBef>
                <a:spcPts val="0"/>
              </a:spcBef>
              <a:spcAft>
                <a:spcPts val="0"/>
              </a:spcAft>
              <a:buClr>
                <a:schemeClr val="dk1"/>
              </a:buClr>
              <a:buSzPts val="1100"/>
              <a:buFont typeface="Arial"/>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dirty="0">
                <a:solidFill>
                  <a:schemeClr val="dk1"/>
                </a:solidFill>
              </a:rPr>
              <a:t>Engaging a diverse range of stakeholders, including students, families, and educators;</a:t>
            </a:r>
            <a:endParaRPr dirty="0">
              <a:solidFill>
                <a:schemeClr val="dk1"/>
              </a:solidFill>
            </a:endParaRPr>
          </a:p>
          <a:p>
            <a:pPr marL="1028700" lvl="0" indent="0" algn="l" rtl="0">
              <a:lnSpc>
                <a:spcPct val="115000"/>
              </a:lnSpc>
              <a:spcBef>
                <a:spcPts val="0"/>
              </a:spcBef>
              <a:spcAft>
                <a:spcPts val="0"/>
              </a:spcAft>
              <a:buClr>
                <a:schemeClr val="dk1"/>
              </a:buClr>
              <a:buSzPts val="1100"/>
              <a:buFont typeface="Arial"/>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dirty="0">
                <a:solidFill>
                  <a:schemeClr val="dk1"/>
                </a:solidFill>
              </a:rPr>
              <a:t>Tracking how resources are targeted and outcomes achieved; and</a:t>
            </a:r>
            <a:endParaRPr dirty="0">
              <a:solidFill>
                <a:schemeClr val="dk1"/>
              </a:solidFill>
            </a:endParaRPr>
          </a:p>
          <a:p>
            <a:pPr marL="1028700" lvl="0" indent="0" algn="l" rtl="0">
              <a:lnSpc>
                <a:spcPct val="115000"/>
              </a:lnSpc>
              <a:spcBef>
                <a:spcPts val="0"/>
              </a:spcBef>
              <a:spcAft>
                <a:spcPts val="0"/>
              </a:spcAft>
              <a:buClr>
                <a:schemeClr val="dk1"/>
              </a:buClr>
              <a:buSzPts val="1100"/>
              <a:buFont typeface="Arial"/>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dirty="0">
                <a:solidFill>
                  <a:schemeClr val="dk1"/>
                </a:solidFill>
              </a:rPr>
              <a:t>Ensuring appropriate fiscal monitoring and controls; and</a:t>
            </a:r>
            <a:endParaRPr dirty="0">
              <a:solidFill>
                <a:schemeClr val="dk1"/>
              </a:solidFill>
            </a:endParaRPr>
          </a:p>
          <a:p>
            <a:pPr marL="57150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sz="700" dirty="0">
                <a:solidFill>
                  <a:schemeClr val="dk1"/>
                </a:solidFill>
                <a:latin typeface="Times New Roman"/>
                <a:ea typeface="Times New Roman"/>
                <a:cs typeface="Times New Roman"/>
                <a:sym typeface="Times New Roman"/>
              </a:rPr>
              <a:t>   	</a:t>
            </a:r>
            <a:r>
              <a:rPr lang="en" dirty="0">
                <a:solidFill>
                  <a:schemeClr val="dk1"/>
                </a:solidFill>
              </a:rPr>
              <a:t>How the SEA consulted with stakeholders and the public, including students, families, civil rights organizations including disability rights organizations, school administrators, superintendents, and educators and their unions, and provided an opportunity for and incorporated, as appropriate, input in development of its ARP ESSER plan.</a:t>
            </a:r>
            <a:endParaRPr dirty="0">
              <a:solidFill>
                <a:schemeClr val="dk1"/>
              </a:solidFill>
            </a:endParaRPr>
          </a:p>
          <a:p>
            <a:pPr marL="114300" lvl="0" indent="0" algn="l" rtl="0">
              <a:lnSpc>
                <a:spcPct val="115000"/>
              </a:lnSpc>
              <a:spcBef>
                <a:spcPts val="1000"/>
              </a:spcBef>
              <a:spcAft>
                <a:spcPts val="0"/>
              </a:spcAft>
              <a:buClr>
                <a:schemeClr val="dk1"/>
              </a:buClr>
              <a:buSzPts val="1100"/>
              <a:buFont typeface="Arial"/>
              <a:buNone/>
            </a:pPr>
            <a:r>
              <a:rPr lang="en" dirty="0">
                <a:solidFill>
                  <a:schemeClr val="dk1"/>
                </a:solidFill>
              </a:rPr>
              <a:t>USED will release a plan template, at which time further information will be released by the Department, including plans to collect input from education stakeholders. The plan must be submitted to USED on a date determined by the Secretary of Education.</a:t>
            </a:r>
            <a:endParaRPr dirty="0">
              <a:solidFill>
                <a:schemeClr val="dk1"/>
              </a:solidFill>
            </a:endParaRPr>
          </a:p>
          <a:p>
            <a:pPr marL="0" lvl="0" indent="0" algn="l" rtl="0">
              <a:spcBef>
                <a:spcPts val="100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d09ff58e5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d09ff58e5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d09ff58e5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d09ff58e5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Clr>
                <a:schemeClr val="dk1"/>
              </a:buClr>
              <a:buSzPts val="1100"/>
              <a:buFont typeface="Arial"/>
              <a:buNone/>
            </a:pPr>
            <a:r>
              <a:rPr lang="en" sz="1800" dirty="0">
                <a:solidFill>
                  <a:srgbClr val="00457A"/>
                </a:solidFill>
              </a:rPr>
              <a:t>Administration - </a:t>
            </a:r>
            <a:endParaRPr sz="1800" dirty="0">
              <a:solidFill>
                <a:srgbClr val="00457A"/>
              </a:solidFill>
            </a:endParaRPr>
          </a:p>
          <a:p>
            <a:pPr marL="0" lvl="0" indent="0" algn="l" rtl="0">
              <a:spcBef>
                <a:spcPts val="500"/>
              </a:spcBef>
              <a:spcAft>
                <a:spcPts val="0"/>
              </a:spcAft>
              <a:buClr>
                <a:schemeClr val="dk1"/>
              </a:buClr>
              <a:buSzPts val="1100"/>
              <a:buFont typeface="Arial"/>
              <a:buNone/>
            </a:pPr>
            <a:r>
              <a:rPr lang="en" sz="1800" dirty="0">
                <a:solidFill>
                  <a:srgbClr val="00457A"/>
                </a:solidFill>
              </a:rPr>
              <a:t>Iowa may use up to 0.5% of its total ESSER III allocation for administrative costs and emergency needs as determined by the Department to address issues related to COVID-19.</a:t>
            </a:r>
            <a:endParaRPr sz="1800" dirty="0">
              <a:solidFill>
                <a:srgbClr val="00457A"/>
              </a:solidFill>
            </a:endParaRPr>
          </a:p>
          <a:p>
            <a:pPr marL="0" lvl="0" indent="0" algn="l" rtl="0">
              <a:spcBef>
                <a:spcPts val="500"/>
              </a:spcBef>
              <a:spcAft>
                <a:spcPts val="0"/>
              </a:spcAft>
              <a:buClr>
                <a:schemeClr val="dk1"/>
              </a:buClr>
              <a:buSzPts val="1100"/>
              <a:buFont typeface="Arial"/>
              <a:buNone/>
            </a:pPr>
            <a:r>
              <a:rPr lang="en" sz="1800" dirty="0">
                <a:solidFill>
                  <a:srgbClr val="00457A"/>
                </a:solidFill>
              </a:rPr>
              <a:t>Reservations</a:t>
            </a:r>
            <a:endParaRPr sz="1800" dirty="0">
              <a:solidFill>
                <a:srgbClr val="00457A"/>
              </a:solidFill>
            </a:endParaRPr>
          </a:p>
          <a:p>
            <a:pPr marL="0" lvl="0" indent="0" algn="l" rtl="0">
              <a:spcBef>
                <a:spcPts val="500"/>
              </a:spcBef>
              <a:spcAft>
                <a:spcPts val="0"/>
              </a:spcAft>
              <a:buClr>
                <a:schemeClr val="dk1"/>
              </a:buClr>
              <a:buSzPts val="1100"/>
              <a:buFont typeface="Arial"/>
              <a:buNone/>
            </a:pPr>
            <a:r>
              <a:rPr lang="en" sz="1800" dirty="0">
                <a:solidFill>
                  <a:srgbClr val="00457A"/>
                </a:solidFill>
              </a:rPr>
              <a:t>The ESSER III Fund includes three state-level reservations for activities and interventions that respond to students’ academic, social, and emotional needs and address the disproportionate impact of COVID-19 on underrepresented student subgroups, including each major racial and ethnic group, children from low-income families, children with disabilities, English learners, migrant students, students experiencing homelessness, and children and youth in foster care. Reservations are detailed in Table 3 and include:</a:t>
            </a:r>
            <a:endParaRPr sz="1800" dirty="0">
              <a:solidFill>
                <a:srgbClr val="00457A"/>
              </a:solidFill>
            </a:endParaRPr>
          </a:p>
          <a:p>
            <a:pPr marL="457200" lvl="0" indent="-342900" algn="l" rtl="0">
              <a:spcBef>
                <a:spcPts val="500"/>
              </a:spcBef>
              <a:spcAft>
                <a:spcPts val="0"/>
              </a:spcAft>
              <a:buClr>
                <a:srgbClr val="00457A"/>
              </a:buClr>
              <a:buSzPts val="1800"/>
              <a:buChar char="•"/>
            </a:pPr>
            <a:r>
              <a:rPr lang="en" sz="1800" dirty="0">
                <a:solidFill>
                  <a:srgbClr val="00457A"/>
                </a:solidFill>
              </a:rPr>
              <a:t>5% of the total ESSER III allocation for the implementation of evidence-based interventions aimed specifically at addressing learning loss, such as summer learning or summer enrichment, extended day, comprehensive after-school programs, or extended school year programs.</a:t>
            </a:r>
            <a:endParaRPr sz="1800" dirty="0">
              <a:solidFill>
                <a:srgbClr val="00457A"/>
              </a:solidFill>
            </a:endParaRPr>
          </a:p>
          <a:p>
            <a:pPr marL="457200" lvl="0" indent="-342900" algn="l" rtl="0">
              <a:spcBef>
                <a:spcPts val="0"/>
              </a:spcBef>
              <a:spcAft>
                <a:spcPts val="0"/>
              </a:spcAft>
              <a:buClr>
                <a:srgbClr val="00457A"/>
              </a:buClr>
              <a:buSzPts val="1800"/>
              <a:buChar char="•"/>
            </a:pPr>
            <a:r>
              <a:rPr lang="en" sz="1800" dirty="0">
                <a:solidFill>
                  <a:srgbClr val="00457A"/>
                </a:solidFill>
              </a:rPr>
              <a:t>1% of the total ESSER III allocation for evidence-based summer enrichment programs.</a:t>
            </a:r>
            <a:endParaRPr sz="1800" dirty="0">
              <a:solidFill>
                <a:srgbClr val="00457A"/>
              </a:solidFill>
            </a:endParaRPr>
          </a:p>
          <a:p>
            <a:pPr marL="457200" lvl="0" indent="-342900" algn="l" rtl="0">
              <a:spcBef>
                <a:spcPts val="0"/>
              </a:spcBef>
              <a:spcAft>
                <a:spcPts val="0"/>
              </a:spcAft>
              <a:buClr>
                <a:srgbClr val="00457A"/>
              </a:buClr>
              <a:buSzPts val="1800"/>
              <a:buChar char="•"/>
            </a:pPr>
            <a:r>
              <a:rPr lang="en" sz="1800" dirty="0">
                <a:solidFill>
                  <a:srgbClr val="00457A"/>
                </a:solidFill>
              </a:rPr>
              <a:t>1% of the total ESSER III allocation for evidence-based comprehensive after-school programs.</a:t>
            </a:r>
            <a:endParaRPr sz="1800" dirty="0">
              <a:solidFill>
                <a:srgbClr val="00457A"/>
              </a:solidFill>
            </a:endParaRPr>
          </a:p>
          <a:p>
            <a:pPr marL="0" lvl="0" indent="0" algn="l" rtl="0">
              <a:spcBef>
                <a:spcPts val="500"/>
              </a:spcBef>
              <a:spcAft>
                <a:spcPts val="0"/>
              </a:spcAft>
              <a:buClr>
                <a:schemeClr val="dk1"/>
              </a:buClr>
              <a:buSzPts val="1100"/>
              <a:buFont typeface="Arial"/>
              <a:buNone/>
            </a:pPr>
            <a:endParaRPr sz="1800" dirty="0">
              <a:solidFill>
                <a:srgbClr val="00457A"/>
              </a:solidFill>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SSA Title Slide">
  <p:cSld name="ESSA Title Slide">
    <p:spTree>
      <p:nvGrpSpPr>
        <p:cNvPr id="1" name="Shape 9"/>
        <p:cNvGrpSpPr/>
        <p:nvPr/>
      </p:nvGrpSpPr>
      <p:grpSpPr>
        <a:xfrm>
          <a:off x="0" y="0"/>
          <a:ext cx="0" cy="0"/>
          <a:chOff x="0" y="0"/>
          <a:chExt cx="0" cy="0"/>
        </a:xfrm>
      </p:grpSpPr>
      <p:sp>
        <p:nvSpPr>
          <p:cNvPr id="10" name="Google Shape;10;p2"/>
          <p:cNvSpPr/>
          <p:nvPr/>
        </p:nvSpPr>
        <p:spPr>
          <a:xfrm>
            <a:off x="517500" y="385103"/>
            <a:ext cx="8626500" cy="37137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chemeClr val="lt1"/>
              </a:solidFill>
              <a:latin typeface="Arial"/>
              <a:ea typeface="Arial"/>
              <a:cs typeface="Arial"/>
              <a:sym typeface="Arial"/>
            </a:endParaRPr>
          </a:p>
        </p:txBody>
      </p:sp>
      <p:graphicFrame>
        <p:nvGraphicFramePr>
          <p:cNvPr id="11" name="Google Shape;11;p2"/>
          <p:cNvGraphicFramePr/>
          <p:nvPr/>
        </p:nvGraphicFramePr>
        <p:xfrm>
          <a:off x="-2" y="-46"/>
          <a:ext cx="3000000" cy="3000000"/>
        </p:xfrm>
        <a:graphic>
          <a:graphicData uri="http://schemas.openxmlformats.org/drawingml/2006/table">
            <a:tbl>
              <a:tblPr firstRow="1" bandRow="1">
                <a:noFill/>
                <a:tableStyleId>{A401AEE7-3697-4956-9597-DB9F0F4AA34C}</a:tableStyleId>
              </a:tblPr>
              <a:tblGrid>
                <a:gridCol w="176525">
                  <a:extLst>
                    <a:ext uri="{9D8B030D-6E8A-4147-A177-3AD203B41FA5}">
                      <a16:colId xmlns:a16="http://schemas.microsoft.com/office/drawing/2014/main" val="20000"/>
                    </a:ext>
                  </a:extLst>
                </a:gridCol>
              </a:tblGrid>
              <a:tr h="743975">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756800">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69BC2"/>
                    </a:solidFill>
                  </a:tcPr>
                </a:tc>
                <a:extLst>
                  <a:ext uri="{0D108BD9-81ED-4DB2-BD59-A6C34878D82A}">
                    <a16:rowId xmlns:a16="http://schemas.microsoft.com/office/drawing/2014/main" val="10001"/>
                  </a:ext>
                </a:extLst>
              </a:tr>
              <a:tr h="769625">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88EB4"/>
                    </a:solidFill>
                  </a:tcPr>
                </a:tc>
                <a:extLst>
                  <a:ext uri="{0D108BD9-81ED-4DB2-BD59-A6C34878D82A}">
                    <a16:rowId xmlns:a16="http://schemas.microsoft.com/office/drawing/2014/main" val="10002"/>
                  </a:ext>
                </a:extLst>
              </a:tr>
              <a:tr h="808100">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B9EC4"/>
                    </a:solidFill>
                  </a:tcPr>
                </a:tc>
                <a:extLst>
                  <a:ext uri="{0D108BD9-81ED-4DB2-BD59-A6C34878D82A}">
                    <a16:rowId xmlns:a16="http://schemas.microsoft.com/office/drawing/2014/main" val="10003"/>
                  </a:ext>
                </a:extLst>
              </a:tr>
              <a:tr h="756800">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2769C"/>
                    </a:solidFill>
                  </a:tcPr>
                </a:tc>
                <a:extLst>
                  <a:ext uri="{0D108BD9-81ED-4DB2-BD59-A6C34878D82A}">
                    <a16:rowId xmlns:a16="http://schemas.microsoft.com/office/drawing/2014/main" val="10004"/>
                  </a:ext>
                </a:extLst>
              </a:tr>
              <a:tr h="731150">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8658F"/>
                    </a:solidFill>
                  </a:tcPr>
                </a:tc>
                <a:extLst>
                  <a:ext uri="{0D108BD9-81ED-4DB2-BD59-A6C34878D82A}">
                    <a16:rowId xmlns:a16="http://schemas.microsoft.com/office/drawing/2014/main" val="10005"/>
                  </a:ext>
                </a:extLst>
              </a:tr>
              <a:tr h="577225">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EAEAE"/>
                    </a:solidFill>
                  </a:tcPr>
                </a:tc>
                <a:extLst>
                  <a:ext uri="{0D108BD9-81ED-4DB2-BD59-A6C34878D82A}">
                    <a16:rowId xmlns:a16="http://schemas.microsoft.com/office/drawing/2014/main" val="10006"/>
                  </a:ext>
                </a:extLst>
              </a:tr>
            </a:tbl>
          </a:graphicData>
        </a:graphic>
      </p:graphicFrame>
      <p:pic>
        <p:nvPicPr>
          <p:cNvPr id="12" name="Google Shape;12;p2"/>
          <p:cNvPicPr preferRelativeResize="0"/>
          <p:nvPr/>
        </p:nvPicPr>
        <p:blipFill rotWithShape="1">
          <a:blip r:embed="rId2">
            <a:alphaModFix/>
          </a:blip>
          <a:srcRect/>
          <a:stretch/>
        </p:blipFill>
        <p:spPr>
          <a:xfrm>
            <a:off x="7543800" y="3780743"/>
            <a:ext cx="1126440" cy="1145880"/>
          </a:xfrm>
          <a:prstGeom prst="rect">
            <a:avLst/>
          </a:prstGeom>
          <a:noFill/>
          <a:ln>
            <a:noFill/>
          </a:ln>
        </p:spPr>
      </p:pic>
      <p:grpSp>
        <p:nvGrpSpPr>
          <p:cNvPr id="13" name="Google Shape;13;p2"/>
          <p:cNvGrpSpPr/>
          <p:nvPr/>
        </p:nvGrpSpPr>
        <p:grpSpPr>
          <a:xfrm>
            <a:off x="1122300" y="1411438"/>
            <a:ext cx="6899400" cy="1803706"/>
            <a:chOff x="1122300" y="1530758"/>
            <a:chExt cx="6899400" cy="2004118"/>
          </a:xfrm>
        </p:grpSpPr>
        <p:sp>
          <p:nvSpPr>
            <p:cNvPr id="14" name="Google Shape;14;p2"/>
            <p:cNvSpPr/>
            <p:nvPr/>
          </p:nvSpPr>
          <p:spPr>
            <a:xfrm>
              <a:off x="1122300" y="1530758"/>
              <a:ext cx="6899400" cy="1631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5000" b="0" i="0" u="none" strike="noStrike" cap="none" dirty="0">
                  <a:solidFill>
                    <a:schemeClr val="lt1"/>
                  </a:solidFill>
                  <a:latin typeface="Arial"/>
                  <a:ea typeface="Arial"/>
                  <a:cs typeface="Arial"/>
                  <a:sym typeface="Arial"/>
                </a:rPr>
                <a:t>Every Student Succeeds Act</a:t>
              </a:r>
              <a:endParaRPr dirty="0"/>
            </a:p>
          </p:txBody>
        </p:sp>
        <p:sp>
          <p:nvSpPr>
            <p:cNvPr id="15" name="Google Shape;15;p2"/>
            <p:cNvSpPr/>
            <p:nvPr/>
          </p:nvSpPr>
          <p:spPr>
            <a:xfrm>
              <a:off x="1122300" y="3026976"/>
              <a:ext cx="6225300" cy="507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 sz="2700" b="0" i="0" u="none" strike="noStrike" cap="none" dirty="0">
                  <a:solidFill>
                    <a:srgbClr val="FDE263"/>
                  </a:solidFill>
                  <a:latin typeface="Arial"/>
                  <a:ea typeface="Arial"/>
                  <a:cs typeface="Arial"/>
                  <a:sym typeface="Arial"/>
                </a:rPr>
                <a:t>in Iowa</a:t>
              </a:r>
              <a:endParaRPr dirty="0"/>
            </a:p>
          </p:txBody>
        </p:sp>
      </p:grpSp>
      <p:sp>
        <p:nvSpPr>
          <p:cNvPr id="16" name="Google Shape;16;p2"/>
          <p:cNvSpPr txBox="1">
            <a:spLocks noGrp="1"/>
          </p:cNvSpPr>
          <p:nvPr>
            <p:ph type="title"/>
          </p:nvPr>
        </p:nvSpPr>
        <p:spPr>
          <a:xfrm>
            <a:off x="517500" y="4225978"/>
            <a:ext cx="6830100" cy="7005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500"/>
              </a:spcBef>
              <a:spcAft>
                <a:spcPts val="0"/>
              </a:spcAft>
              <a:buSzPts val="1100"/>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igure/Table with Caption">
  <p:cSld name="Figure/Table with Caption">
    <p:spTree>
      <p:nvGrpSpPr>
        <p:cNvPr id="1" name="Shape 57"/>
        <p:cNvGrpSpPr/>
        <p:nvPr/>
      </p:nvGrpSpPr>
      <p:grpSpPr>
        <a:xfrm>
          <a:off x="0" y="0"/>
          <a:ext cx="0" cy="0"/>
          <a:chOff x="0" y="0"/>
          <a:chExt cx="0" cy="0"/>
        </a:xfrm>
      </p:grpSpPr>
      <p:sp>
        <p:nvSpPr>
          <p:cNvPr id="58" name="Google Shape;58;p11"/>
          <p:cNvSpPr/>
          <p:nvPr/>
        </p:nvSpPr>
        <p:spPr>
          <a:xfrm>
            <a:off x="-32084" y="-25717"/>
            <a:ext cx="3537300" cy="519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9" name="Google Shape;59;p11"/>
          <p:cNvSpPr txBox="1">
            <a:spLocks noGrp="1"/>
          </p:cNvSpPr>
          <p:nvPr>
            <p:ph type="title"/>
          </p:nvPr>
        </p:nvSpPr>
        <p:spPr>
          <a:xfrm>
            <a:off x="262208" y="377190"/>
            <a:ext cx="2948700" cy="9945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i="0" u="none" strike="noStrike" cap="none">
                <a:solidFill>
                  <a:srgbClr val="FFFFFF"/>
                </a:solidFill>
              </a:defRPr>
            </a:lvl1pPr>
            <a:lvl2pPr marR="0" lvl="1" algn="l">
              <a:lnSpc>
                <a:spcPct val="100000"/>
              </a:lnSpc>
              <a:spcBef>
                <a:spcPts val="0"/>
              </a:spcBef>
              <a:spcAft>
                <a:spcPts val="0"/>
              </a:spcAft>
              <a:buClr>
                <a:srgbClr val="FFFFFF"/>
              </a:buClr>
              <a:buSzPts val="2400"/>
              <a:buNone/>
              <a:defRPr sz="1400" i="0" u="none" strike="noStrike" cap="none">
                <a:solidFill>
                  <a:srgbClr val="FFFFFF"/>
                </a:solidFill>
              </a:defRPr>
            </a:lvl2pPr>
            <a:lvl3pPr marR="0" lvl="2" algn="l">
              <a:lnSpc>
                <a:spcPct val="100000"/>
              </a:lnSpc>
              <a:spcBef>
                <a:spcPts val="0"/>
              </a:spcBef>
              <a:spcAft>
                <a:spcPts val="0"/>
              </a:spcAft>
              <a:buClr>
                <a:srgbClr val="FFFFFF"/>
              </a:buClr>
              <a:buSzPts val="2400"/>
              <a:buNone/>
              <a:defRPr sz="1400" i="0" u="none" strike="noStrike" cap="none">
                <a:solidFill>
                  <a:srgbClr val="FFFFFF"/>
                </a:solidFill>
              </a:defRPr>
            </a:lvl3pPr>
            <a:lvl4pPr marR="0" lvl="3" algn="l">
              <a:lnSpc>
                <a:spcPct val="100000"/>
              </a:lnSpc>
              <a:spcBef>
                <a:spcPts val="0"/>
              </a:spcBef>
              <a:spcAft>
                <a:spcPts val="0"/>
              </a:spcAft>
              <a:buClr>
                <a:srgbClr val="FFFFFF"/>
              </a:buClr>
              <a:buSzPts val="2400"/>
              <a:buNone/>
              <a:defRPr sz="1400" i="0" u="none" strike="noStrike" cap="none">
                <a:solidFill>
                  <a:srgbClr val="FFFFFF"/>
                </a:solidFill>
              </a:defRPr>
            </a:lvl4pPr>
            <a:lvl5pPr marR="0" lvl="4" algn="l">
              <a:lnSpc>
                <a:spcPct val="100000"/>
              </a:lnSpc>
              <a:spcBef>
                <a:spcPts val="0"/>
              </a:spcBef>
              <a:spcAft>
                <a:spcPts val="0"/>
              </a:spcAft>
              <a:buClr>
                <a:srgbClr val="FFFFFF"/>
              </a:buClr>
              <a:buSzPts val="2400"/>
              <a:buNone/>
              <a:defRPr sz="1400" i="0" u="none" strike="noStrike" cap="none">
                <a:solidFill>
                  <a:srgbClr val="FFFFFF"/>
                </a:solidFill>
              </a:defRPr>
            </a:lvl5pPr>
            <a:lvl6pPr marR="0" lvl="5" algn="l">
              <a:lnSpc>
                <a:spcPct val="100000"/>
              </a:lnSpc>
              <a:spcBef>
                <a:spcPts val="0"/>
              </a:spcBef>
              <a:spcAft>
                <a:spcPts val="0"/>
              </a:spcAft>
              <a:buClr>
                <a:srgbClr val="FFFFFF"/>
              </a:buClr>
              <a:buSzPts val="2400"/>
              <a:buNone/>
              <a:defRPr sz="1400" i="0" u="none" strike="noStrike" cap="none">
                <a:solidFill>
                  <a:srgbClr val="FFFFFF"/>
                </a:solidFill>
              </a:defRPr>
            </a:lvl6pPr>
            <a:lvl7pPr marR="0" lvl="6" algn="l">
              <a:lnSpc>
                <a:spcPct val="100000"/>
              </a:lnSpc>
              <a:spcBef>
                <a:spcPts val="0"/>
              </a:spcBef>
              <a:spcAft>
                <a:spcPts val="0"/>
              </a:spcAft>
              <a:buClr>
                <a:srgbClr val="FFFFFF"/>
              </a:buClr>
              <a:buSzPts val="2400"/>
              <a:buNone/>
              <a:defRPr sz="1400" i="0" u="none" strike="noStrike" cap="none">
                <a:solidFill>
                  <a:srgbClr val="FFFFFF"/>
                </a:solidFill>
              </a:defRPr>
            </a:lvl7pPr>
            <a:lvl8pPr marR="0" lvl="7" algn="l">
              <a:lnSpc>
                <a:spcPct val="100000"/>
              </a:lnSpc>
              <a:spcBef>
                <a:spcPts val="0"/>
              </a:spcBef>
              <a:spcAft>
                <a:spcPts val="0"/>
              </a:spcAft>
              <a:buClr>
                <a:srgbClr val="FFFFFF"/>
              </a:buClr>
              <a:buSzPts val="2400"/>
              <a:buNone/>
              <a:defRPr sz="1400" i="0" u="none" strike="noStrike" cap="none">
                <a:solidFill>
                  <a:srgbClr val="FFFFFF"/>
                </a:solidFill>
              </a:defRPr>
            </a:lvl8pPr>
            <a:lvl9pPr marR="0" lvl="8" algn="l">
              <a:lnSpc>
                <a:spcPct val="100000"/>
              </a:lnSpc>
              <a:spcBef>
                <a:spcPts val="0"/>
              </a:spcBef>
              <a:spcAft>
                <a:spcPts val="0"/>
              </a:spcAft>
              <a:buClr>
                <a:srgbClr val="FFFFFF"/>
              </a:buClr>
              <a:buSzPts val="2400"/>
              <a:buNone/>
              <a:defRPr sz="1400" i="0" u="none" strike="noStrike" cap="none">
                <a:solidFill>
                  <a:srgbClr val="FFFFFF"/>
                </a:solidFill>
              </a:defRPr>
            </a:lvl9pPr>
          </a:lstStyle>
          <a:p>
            <a:endParaRPr/>
          </a:p>
        </p:txBody>
      </p:sp>
      <p:sp>
        <p:nvSpPr>
          <p:cNvPr id="60" name="Google Shape;60;p11"/>
          <p:cNvSpPr txBox="1">
            <a:spLocks noGrp="1"/>
          </p:cNvSpPr>
          <p:nvPr>
            <p:ph type="body" idx="1"/>
          </p:nvPr>
        </p:nvSpPr>
        <p:spPr>
          <a:xfrm>
            <a:off x="236808" y="1552230"/>
            <a:ext cx="2974200" cy="3214200"/>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500"/>
              </a:spcBef>
              <a:spcAft>
                <a:spcPts val="0"/>
              </a:spcAft>
              <a:buClr>
                <a:schemeClr val="lt1"/>
              </a:buClr>
              <a:buSzPts val="1400"/>
              <a:buChar char="●"/>
              <a:defRPr sz="1400" i="0" u="none" strike="noStrike" cap="none">
                <a:solidFill>
                  <a:schemeClr val="lt1"/>
                </a:solidFill>
              </a:defRPr>
            </a:lvl1pPr>
            <a:lvl2pPr marL="914400" marR="0" lvl="1" indent="-311150" algn="l">
              <a:lnSpc>
                <a:spcPct val="100000"/>
              </a:lnSpc>
              <a:spcBef>
                <a:spcPts val="500"/>
              </a:spcBef>
              <a:spcAft>
                <a:spcPts val="0"/>
              </a:spcAft>
              <a:buClr>
                <a:schemeClr val="lt1"/>
              </a:buClr>
              <a:buSzPts val="1300"/>
              <a:buChar char="○"/>
              <a:defRPr sz="1300" i="0" u="none" strike="noStrike" cap="none">
                <a:solidFill>
                  <a:schemeClr val="lt1"/>
                </a:solidFill>
              </a:defRPr>
            </a:lvl2pPr>
            <a:lvl3pPr marL="1371600" marR="0" lvl="2" indent="-298450" algn="l">
              <a:lnSpc>
                <a:spcPct val="100000"/>
              </a:lnSpc>
              <a:spcBef>
                <a:spcPts val="500"/>
              </a:spcBef>
              <a:spcAft>
                <a:spcPts val="0"/>
              </a:spcAft>
              <a:buClr>
                <a:schemeClr val="lt1"/>
              </a:buClr>
              <a:buSzPts val="1100"/>
              <a:buChar char="■"/>
              <a:defRPr sz="1100" i="0" u="none" strike="noStrike" cap="none">
                <a:solidFill>
                  <a:schemeClr val="lt1"/>
                </a:solidFill>
              </a:defRPr>
            </a:lvl3pPr>
            <a:lvl4pPr marL="1828800" marR="0" lvl="3" indent="-285750" algn="l">
              <a:lnSpc>
                <a:spcPct val="100000"/>
              </a:lnSpc>
              <a:spcBef>
                <a:spcPts val="500"/>
              </a:spcBef>
              <a:spcAft>
                <a:spcPts val="0"/>
              </a:spcAft>
              <a:buClr>
                <a:schemeClr val="lt1"/>
              </a:buClr>
              <a:buSzPts val="900"/>
              <a:buChar char="●"/>
              <a:defRPr sz="900" i="0" u="none" strike="noStrike" cap="none">
                <a:solidFill>
                  <a:schemeClr val="lt1"/>
                </a:solidFill>
              </a:defRPr>
            </a:lvl4pPr>
            <a:lvl5pPr marL="2286000" marR="0" lvl="4" indent="-285750" algn="l">
              <a:lnSpc>
                <a:spcPct val="100000"/>
              </a:lnSpc>
              <a:spcBef>
                <a:spcPts val="500"/>
              </a:spcBef>
              <a:spcAft>
                <a:spcPts val="0"/>
              </a:spcAft>
              <a:buClr>
                <a:schemeClr val="lt1"/>
              </a:buClr>
              <a:buSzPts val="900"/>
              <a:buChar char="○"/>
              <a:defRPr sz="900" i="0" u="none" strike="noStrike" cap="none">
                <a:solidFill>
                  <a:schemeClr val="lt1"/>
                </a:solidFill>
              </a:defRPr>
            </a:lvl5pPr>
            <a:lvl6pPr marL="2743200" marR="0" lvl="5" indent="-285750" algn="l">
              <a:lnSpc>
                <a:spcPct val="100000"/>
              </a:lnSpc>
              <a:spcBef>
                <a:spcPts val="500"/>
              </a:spcBef>
              <a:spcAft>
                <a:spcPts val="0"/>
              </a:spcAft>
              <a:buClr>
                <a:schemeClr val="lt1"/>
              </a:buClr>
              <a:buSzPts val="900"/>
              <a:buChar char="■"/>
              <a:defRPr sz="900" i="0" u="none" strike="noStrike" cap="none">
                <a:solidFill>
                  <a:schemeClr val="lt1"/>
                </a:solidFill>
              </a:defRPr>
            </a:lvl6pPr>
            <a:lvl7pPr marL="3200400" marR="0" lvl="6" indent="-285750" algn="l">
              <a:lnSpc>
                <a:spcPct val="100000"/>
              </a:lnSpc>
              <a:spcBef>
                <a:spcPts val="500"/>
              </a:spcBef>
              <a:spcAft>
                <a:spcPts val="0"/>
              </a:spcAft>
              <a:buClr>
                <a:schemeClr val="lt1"/>
              </a:buClr>
              <a:buSzPts val="900"/>
              <a:buChar char="●"/>
              <a:defRPr sz="900" i="0" u="none" strike="noStrike" cap="none">
                <a:solidFill>
                  <a:schemeClr val="lt1"/>
                </a:solidFill>
              </a:defRPr>
            </a:lvl7pPr>
            <a:lvl8pPr marL="3657600" marR="0" lvl="7" indent="-285750" algn="l">
              <a:lnSpc>
                <a:spcPct val="100000"/>
              </a:lnSpc>
              <a:spcBef>
                <a:spcPts val="500"/>
              </a:spcBef>
              <a:spcAft>
                <a:spcPts val="0"/>
              </a:spcAft>
              <a:buClr>
                <a:schemeClr val="lt1"/>
              </a:buClr>
              <a:buSzPts val="900"/>
              <a:buChar char="○"/>
              <a:defRPr sz="900" i="0" u="none" strike="noStrike" cap="none">
                <a:solidFill>
                  <a:schemeClr val="lt1"/>
                </a:solidFill>
              </a:defRPr>
            </a:lvl8pPr>
            <a:lvl9pPr marL="4114800" marR="0" lvl="8" indent="-285750" algn="l">
              <a:lnSpc>
                <a:spcPct val="100000"/>
              </a:lnSpc>
              <a:spcBef>
                <a:spcPts val="500"/>
              </a:spcBef>
              <a:spcAft>
                <a:spcPts val="0"/>
              </a:spcAft>
              <a:buClr>
                <a:schemeClr val="lt1"/>
              </a:buClr>
              <a:buSzPts val="900"/>
              <a:buChar char="■"/>
              <a:defRPr sz="900" i="0" u="none" strike="noStrike" cap="none">
                <a:solidFill>
                  <a:schemeClr val="lt1"/>
                </a:solidFill>
              </a:defRPr>
            </a:lvl9pPr>
          </a:lstStyle>
          <a:p>
            <a:endParaRPr/>
          </a:p>
        </p:txBody>
      </p:sp>
      <p:sp>
        <p:nvSpPr>
          <p:cNvPr id="61" name="Google Shape;61;p1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half">
  <p:cSld name="TITLE_AND_BODY_1_1_1">
    <p:spTree>
      <p:nvGrpSpPr>
        <p:cNvPr id="1" name="Shape 62"/>
        <p:cNvGrpSpPr/>
        <p:nvPr/>
      </p:nvGrpSpPr>
      <p:grpSpPr>
        <a:xfrm>
          <a:off x="0" y="0"/>
          <a:ext cx="0" cy="0"/>
          <a:chOff x="0" y="0"/>
          <a:chExt cx="0" cy="0"/>
        </a:xfrm>
      </p:grpSpPr>
      <p:sp>
        <p:nvSpPr>
          <p:cNvPr id="63" name="Google Shape;63;p12"/>
          <p:cNvSpPr/>
          <p:nvPr/>
        </p:nvSpPr>
        <p:spPr>
          <a:xfrm flipH="1">
            <a:off x="-688"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4" name="Google Shape;64;p12"/>
          <p:cNvSpPr/>
          <p:nvPr/>
        </p:nvSpPr>
        <p:spPr>
          <a:xfrm>
            <a:off x="4574903"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65" name="Google Shape;65;p12"/>
          <p:cNvSpPr txBox="1">
            <a:spLocks noGrp="1"/>
          </p:cNvSpPr>
          <p:nvPr>
            <p:ph type="title"/>
          </p:nvPr>
        </p:nvSpPr>
        <p:spPr>
          <a:xfrm>
            <a:off x="511425" y="373761"/>
            <a:ext cx="3517200" cy="1175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457A"/>
              </a:buClr>
              <a:buSzPts val="2400"/>
              <a:buNone/>
              <a:defRPr sz="2400" i="0" u="none" strike="noStrike" cap="none">
                <a:solidFill>
                  <a:srgbClr val="00457A"/>
                </a:solidFill>
              </a:defRPr>
            </a:lvl1pPr>
            <a:lvl2pPr marR="0" lvl="1"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2pPr>
            <a:lvl3pPr marR="0" lvl="2"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3pPr>
            <a:lvl4pPr marR="0" lvl="3"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4pPr>
            <a:lvl5pPr marR="0" lvl="4"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5pPr>
            <a:lvl6pPr marR="0" lvl="5"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6pPr>
            <a:lvl7pPr marR="0" lvl="6"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7pPr>
            <a:lvl8pPr marR="0" lvl="7"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8pPr>
            <a:lvl9pPr marR="0" lvl="8"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9pPr>
          </a:lstStyle>
          <a:p>
            <a:endParaRPr/>
          </a:p>
        </p:txBody>
      </p:sp>
      <p:sp>
        <p:nvSpPr>
          <p:cNvPr id="66" name="Google Shape;66;p12"/>
          <p:cNvSpPr txBox="1">
            <a:spLocks noGrp="1"/>
          </p:cNvSpPr>
          <p:nvPr>
            <p:ph type="sldNum" idx="12"/>
          </p:nvPr>
        </p:nvSpPr>
        <p:spPr>
          <a:xfrm>
            <a:off x="8556785" y="4749852"/>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67" name="Google Shape;67;p12"/>
          <p:cNvSpPr txBox="1">
            <a:spLocks noGrp="1"/>
          </p:cNvSpPr>
          <p:nvPr>
            <p:ph type="body" idx="1"/>
          </p:nvPr>
        </p:nvSpPr>
        <p:spPr>
          <a:xfrm>
            <a:off x="511425" y="2572500"/>
            <a:ext cx="3517200" cy="2197200"/>
          </a:xfrm>
          <a:prstGeom prst="rect">
            <a:avLst/>
          </a:prstGeom>
          <a:noFill/>
          <a:ln>
            <a:noFill/>
          </a:ln>
        </p:spPr>
        <p:txBody>
          <a:bodyPr spcFirstLastPara="1" wrap="square" lIns="91425" tIns="91425" rIns="91425" bIns="91425" anchor="t" anchorCtr="0">
            <a:noAutofit/>
          </a:bodyPr>
          <a:lstStyle>
            <a:lvl1pPr marL="457200" marR="0" lvl="0" indent="-304800" algn="l">
              <a:lnSpc>
                <a:spcPct val="115000"/>
              </a:lnSpc>
              <a:spcBef>
                <a:spcPts val="600"/>
              </a:spcBef>
              <a:spcAft>
                <a:spcPts val="0"/>
              </a:spcAft>
              <a:buClr>
                <a:srgbClr val="434343"/>
              </a:buClr>
              <a:buSzPts val="1200"/>
              <a:buChar char="●"/>
              <a:defRPr sz="1200" i="0" u="none" strike="noStrike" cap="none">
                <a:solidFill>
                  <a:srgbClr val="434343"/>
                </a:solidFill>
              </a:defRPr>
            </a:lvl1pPr>
            <a:lvl2pPr marL="914400" marR="0" lvl="1" indent="-304800" algn="l">
              <a:lnSpc>
                <a:spcPct val="115000"/>
              </a:lnSpc>
              <a:spcBef>
                <a:spcPts val="0"/>
              </a:spcBef>
              <a:spcAft>
                <a:spcPts val="0"/>
              </a:spcAft>
              <a:buClr>
                <a:srgbClr val="434343"/>
              </a:buClr>
              <a:buSzPts val="1200"/>
              <a:buChar char="○"/>
              <a:defRPr sz="1200" i="0" u="none" strike="noStrike" cap="none">
                <a:solidFill>
                  <a:srgbClr val="434343"/>
                </a:solidFill>
              </a:defRPr>
            </a:lvl2pPr>
            <a:lvl3pPr marL="1371600" marR="0" lvl="2" indent="-304800" algn="l">
              <a:lnSpc>
                <a:spcPct val="115000"/>
              </a:lnSpc>
              <a:spcBef>
                <a:spcPts val="0"/>
              </a:spcBef>
              <a:spcAft>
                <a:spcPts val="0"/>
              </a:spcAft>
              <a:buClr>
                <a:srgbClr val="434343"/>
              </a:buClr>
              <a:buSzPts val="1200"/>
              <a:buChar char="■"/>
              <a:defRPr sz="1200" i="0" u="none" strike="noStrike" cap="none">
                <a:solidFill>
                  <a:srgbClr val="434343"/>
                </a:solidFill>
              </a:defRPr>
            </a:lvl3pPr>
            <a:lvl4pPr marL="1828800" marR="0" lvl="3" indent="-304800" algn="l">
              <a:lnSpc>
                <a:spcPct val="115000"/>
              </a:lnSpc>
              <a:spcBef>
                <a:spcPts val="0"/>
              </a:spcBef>
              <a:spcAft>
                <a:spcPts val="0"/>
              </a:spcAft>
              <a:buClr>
                <a:srgbClr val="434343"/>
              </a:buClr>
              <a:buSzPts val="1200"/>
              <a:buChar char="●"/>
              <a:defRPr sz="1200" i="0" u="none" strike="noStrike" cap="none">
                <a:solidFill>
                  <a:srgbClr val="434343"/>
                </a:solidFill>
              </a:defRPr>
            </a:lvl4pPr>
            <a:lvl5pPr marL="2286000" marR="0" lvl="4" indent="-304800" algn="l">
              <a:lnSpc>
                <a:spcPct val="115000"/>
              </a:lnSpc>
              <a:spcBef>
                <a:spcPts val="0"/>
              </a:spcBef>
              <a:spcAft>
                <a:spcPts val="0"/>
              </a:spcAft>
              <a:buClr>
                <a:srgbClr val="434343"/>
              </a:buClr>
              <a:buSzPts val="1200"/>
              <a:buChar char="○"/>
              <a:defRPr sz="1200" i="0" u="none" strike="noStrike" cap="none">
                <a:solidFill>
                  <a:srgbClr val="434343"/>
                </a:solidFill>
              </a:defRPr>
            </a:lvl5pPr>
            <a:lvl6pPr marL="2743200" marR="0" lvl="5" indent="-304800" algn="l">
              <a:lnSpc>
                <a:spcPct val="115000"/>
              </a:lnSpc>
              <a:spcBef>
                <a:spcPts val="0"/>
              </a:spcBef>
              <a:spcAft>
                <a:spcPts val="0"/>
              </a:spcAft>
              <a:buClr>
                <a:srgbClr val="434343"/>
              </a:buClr>
              <a:buSzPts val="1200"/>
              <a:buChar char="■"/>
              <a:defRPr sz="1200" i="0" u="none" strike="noStrike" cap="none">
                <a:solidFill>
                  <a:srgbClr val="434343"/>
                </a:solidFill>
              </a:defRPr>
            </a:lvl6pPr>
            <a:lvl7pPr marL="3200400" marR="0" lvl="6" indent="-304800" algn="l">
              <a:lnSpc>
                <a:spcPct val="115000"/>
              </a:lnSpc>
              <a:spcBef>
                <a:spcPts val="0"/>
              </a:spcBef>
              <a:spcAft>
                <a:spcPts val="0"/>
              </a:spcAft>
              <a:buClr>
                <a:srgbClr val="434343"/>
              </a:buClr>
              <a:buSzPts val="1200"/>
              <a:buChar char="●"/>
              <a:defRPr sz="1200" i="0" u="none" strike="noStrike" cap="none">
                <a:solidFill>
                  <a:srgbClr val="434343"/>
                </a:solidFill>
              </a:defRPr>
            </a:lvl7pPr>
            <a:lvl8pPr marL="3657600" marR="0" lvl="7" indent="-304800" algn="l">
              <a:lnSpc>
                <a:spcPct val="115000"/>
              </a:lnSpc>
              <a:spcBef>
                <a:spcPts val="0"/>
              </a:spcBef>
              <a:spcAft>
                <a:spcPts val="0"/>
              </a:spcAft>
              <a:buClr>
                <a:srgbClr val="434343"/>
              </a:buClr>
              <a:buSzPts val="1200"/>
              <a:buChar char="○"/>
              <a:defRPr sz="1200" i="0" u="none" strike="noStrike" cap="none">
                <a:solidFill>
                  <a:srgbClr val="434343"/>
                </a:solidFill>
              </a:defRPr>
            </a:lvl8pPr>
            <a:lvl9pPr marL="4114800" marR="0" lvl="8" indent="-304800" algn="l">
              <a:lnSpc>
                <a:spcPct val="115000"/>
              </a:lnSpc>
              <a:spcBef>
                <a:spcPts val="0"/>
              </a:spcBef>
              <a:spcAft>
                <a:spcPts val="0"/>
              </a:spcAft>
              <a:buClr>
                <a:srgbClr val="434343"/>
              </a:buClr>
              <a:buSzPts val="1200"/>
              <a:buChar char="■"/>
              <a:defRPr sz="1200" i="0" u="none" strike="noStrike" cap="none">
                <a:solidFill>
                  <a:srgbClr val="434343"/>
                </a:solidFill>
              </a:defRPr>
            </a:lvl9pPr>
          </a:lstStyle>
          <a:p>
            <a:endParaRPr/>
          </a:p>
        </p:txBody>
      </p:sp>
      <p:pic>
        <p:nvPicPr>
          <p:cNvPr id="68" name="Google Shape;68;p12" descr="A picture containing person, player, female&#10;&#10;Description automatically generated"/>
          <p:cNvPicPr preferRelativeResize="0"/>
          <p:nvPr/>
        </p:nvPicPr>
        <p:blipFill rotWithShape="1">
          <a:blip r:embed="rId2">
            <a:alphaModFix/>
          </a:blip>
          <a:srcRect t="3305"/>
          <a:stretch/>
        </p:blipFill>
        <p:spPr>
          <a:xfrm>
            <a:off x="4572000" y="-48"/>
            <a:ext cx="4572000" cy="5143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 Topics">
  <p:cSld name="TITLE_ONLY_1">
    <p:spTree>
      <p:nvGrpSpPr>
        <p:cNvPr id="1" name="Shape 69"/>
        <p:cNvGrpSpPr/>
        <p:nvPr/>
      </p:nvGrpSpPr>
      <p:grpSpPr>
        <a:xfrm>
          <a:off x="0" y="0"/>
          <a:ext cx="0" cy="0"/>
          <a:chOff x="0" y="0"/>
          <a:chExt cx="0" cy="0"/>
        </a:xfrm>
      </p:grpSpPr>
      <p:sp>
        <p:nvSpPr>
          <p:cNvPr id="70" name="Google Shape;70;p13"/>
          <p:cNvSpPr/>
          <p:nvPr/>
        </p:nvSpPr>
        <p:spPr>
          <a:xfrm>
            <a:off x="-32084" y="-25717"/>
            <a:ext cx="2622900" cy="519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1" name="Google Shape;71;p13"/>
          <p:cNvSpPr txBox="1">
            <a:spLocks noGrp="1"/>
          </p:cNvSpPr>
          <p:nvPr>
            <p:ph type="title"/>
          </p:nvPr>
        </p:nvSpPr>
        <p:spPr>
          <a:xfrm>
            <a:off x="234450" y="377190"/>
            <a:ext cx="2046300" cy="4392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72" name="Google Shape;72;p13"/>
          <p:cNvSpPr txBox="1">
            <a:spLocks noGrp="1"/>
          </p:cNvSpPr>
          <p:nvPr>
            <p:ph type="body" idx="1"/>
          </p:nvPr>
        </p:nvSpPr>
        <p:spPr>
          <a:xfrm>
            <a:off x="2925356" y="368269"/>
            <a:ext cx="548700" cy="624900"/>
          </a:xfrm>
          <a:prstGeom prst="rect">
            <a:avLst/>
          </a:prstGeom>
          <a:noFill/>
          <a:ln>
            <a:noFill/>
          </a:ln>
        </p:spPr>
        <p:txBody>
          <a:bodyPr spcFirstLastPara="1" wrap="square" lIns="68575" tIns="34275" rIns="68575" bIns="34275" anchor="ctr" anchorCtr="0">
            <a:noAutofit/>
          </a:bodyPr>
          <a:lstStyle>
            <a:lvl1pPr marL="457200" lvl="0" indent="-228600" algn="r">
              <a:lnSpc>
                <a:spcPct val="90000"/>
              </a:lnSpc>
              <a:spcBef>
                <a:spcPts val="500"/>
              </a:spcBef>
              <a:spcAft>
                <a:spcPts val="0"/>
              </a:spcAft>
              <a:buSzPts val="1800"/>
              <a:buNone/>
              <a:defRPr sz="2300">
                <a:solidFill>
                  <a:schemeClr val="dk1"/>
                </a:solidFill>
              </a:defRPr>
            </a:lvl1pPr>
            <a:lvl2pPr marL="914400" lvl="1" indent="-311150" algn="l">
              <a:lnSpc>
                <a:spcPct val="90000"/>
              </a:lnSpc>
              <a:spcBef>
                <a:spcPts val="500"/>
              </a:spcBef>
              <a:spcAft>
                <a:spcPts val="0"/>
              </a:spcAft>
              <a:buSzPts val="1300"/>
              <a:buChar char="o"/>
              <a:defRPr/>
            </a:lvl2pPr>
            <a:lvl3pPr marL="1371600" lvl="2" indent="-323850" algn="l">
              <a:lnSpc>
                <a:spcPct val="90000"/>
              </a:lnSpc>
              <a:spcBef>
                <a:spcPts val="500"/>
              </a:spcBef>
              <a:spcAft>
                <a:spcPts val="0"/>
              </a:spcAft>
              <a:buSzPts val="1500"/>
              <a:buChar char="▪"/>
              <a:defRPr/>
            </a:lvl3pPr>
            <a:lvl4pPr marL="1828800" lvl="3" indent="-317500" algn="l">
              <a:lnSpc>
                <a:spcPct val="90000"/>
              </a:lnSpc>
              <a:spcBef>
                <a:spcPts val="500"/>
              </a:spcBef>
              <a:spcAft>
                <a:spcPts val="0"/>
              </a:spcAft>
              <a:buSzPts val="1400"/>
              <a:buChar char="•"/>
              <a:defRPr/>
            </a:lvl4pPr>
            <a:lvl5pPr marL="2286000" lvl="4" indent="-285750" algn="l">
              <a:lnSpc>
                <a:spcPct val="90000"/>
              </a:lnSpc>
              <a:spcBef>
                <a:spcPts val="500"/>
              </a:spcBef>
              <a:spcAft>
                <a:spcPts val="0"/>
              </a:spcAft>
              <a:buSzPts val="900"/>
              <a:buChar char="o"/>
              <a:defRPr/>
            </a:lvl5pPr>
            <a:lvl6pPr marL="2743200" lvl="5" indent="-228600" algn="l">
              <a:lnSpc>
                <a:spcPct val="90000"/>
              </a:lnSpc>
              <a:spcBef>
                <a:spcPts val="500"/>
              </a:spcBef>
              <a:spcAft>
                <a:spcPts val="0"/>
              </a:spcAft>
              <a:buSzPts val="1100"/>
              <a:buNone/>
              <a:defRPr/>
            </a:lvl6pPr>
            <a:lvl7pPr marL="3200400" lvl="6" indent="-228600" algn="l">
              <a:lnSpc>
                <a:spcPct val="90000"/>
              </a:lnSpc>
              <a:spcBef>
                <a:spcPts val="500"/>
              </a:spcBef>
              <a:spcAft>
                <a:spcPts val="0"/>
              </a:spcAft>
              <a:buSzPts val="1100"/>
              <a:buNone/>
              <a:defRPr/>
            </a:lvl7pPr>
            <a:lvl8pPr marL="3657600" lvl="7" indent="-228600" algn="l">
              <a:lnSpc>
                <a:spcPct val="90000"/>
              </a:lnSpc>
              <a:spcBef>
                <a:spcPts val="500"/>
              </a:spcBef>
              <a:spcAft>
                <a:spcPts val="0"/>
              </a:spcAft>
              <a:buSzPts val="1100"/>
              <a:buNone/>
              <a:defRPr/>
            </a:lvl8pPr>
            <a:lvl9pPr marL="4114800" lvl="8" indent="-228600" algn="l">
              <a:lnSpc>
                <a:spcPct val="90000"/>
              </a:lnSpc>
              <a:spcBef>
                <a:spcPts val="500"/>
              </a:spcBef>
              <a:spcAft>
                <a:spcPts val="0"/>
              </a:spcAft>
              <a:buSzPts val="1100"/>
              <a:buNone/>
              <a:defRPr/>
            </a:lvl9pPr>
          </a:lstStyle>
          <a:p>
            <a:endParaRPr/>
          </a:p>
        </p:txBody>
      </p:sp>
      <p:sp>
        <p:nvSpPr>
          <p:cNvPr id="73" name="Google Shape;73;p13"/>
          <p:cNvSpPr txBox="1">
            <a:spLocks noGrp="1"/>
          </p:cNvSpPr>
          <p:nvPr>
            <p:ph type="body" idx="2"/>
          </p:nvPr>
        </p:nvSpPr>
        <p:spPr>
          <a:xfrm>
            <a:off x="3527513" y="373725"/>
            <a:ext cx="5155800" cy="624900"/>
          </a:xfrm>
          <a:prstGeom prst="rect">
            <a:avLst/>
          </a:prstGeom>
          <a:solidFill>
            <a:schemeClr val="dk1"/>
          </a:solidFill>
          <a:ln>
            <a:noFill/>
          </a:ln>
        </p:spPr>
        <p:txBody>
          <a:bodyPr spcFirstLastPara="1" wrap="square" lIns="68575" tIns="34275" rIns="68575" bIns="34275" anchor="ctr" anchorCtr="0">
            <a:noAutofit/>
          </a:bodyPr>
          <a:lstStyle>
            <a:lvl1pPr marL="457200" lvl="0" indent="-228600" algn="l">
              <a:lnSpc>
                <a:spcPct val="90000"/>
              </a:lnSpc>
              <a:spcBef>
                <a:spcPts val="0"/>
              </a:spcBef>
              <a:spcAft>
                <a:spcPts val="0"/>
              </a:spcAft>
              <a:buClr>
                <a:srgbClr val="FFFFFF"/>
              </a:buClr>
              <a:buSzPts val="1800"/>
              <a:buNone/>
              <a:defRPr>
                <a:solidFill>
                  <a:srgbClr val="FFFFFF"/>
                </a:solidFill>
              </a:defRPr>
            </a:lvl1pPr>
            <a:lvl2pPr marL="914400" lvl="1" indent="-311150" algn="l">
              <a:lnSpc>
                <a:spcPct val="90000"/>
              </a:lnSpc>
              <a:spcBef>
                <a:spcPts val="500"/>
              </a:spcBef>
              <a:spcAft>
                <a:spcPts val="0"/>
              </a:spcAft>
              <a:buClr>
                <a:srgbClr val="FFFFFF"/>
              </a:buClr>
              <a:buSzPts val="1300"/>
              <a:buChar char="o"/>
              <a:defRPr>
                <a:solidFill>
                  <a:srgbClr val="FFFFFF"/>
                </a:solidFill>
              </a:defRPr>
            </a:lvl2pPr>
            <a:lvl3pPr marL="1371600" lvl="2" indent="-323850" algn="l">
              <a:lnSpc>
                <a:spcPct val="90000"/>
              </a:lnSpc>
              <a:spcBef>
                <a:spcPts val="500"/>
              </a:spcBef>
              <a:spcAft>
                <a:spcPts val="0"/>
              </a:spcAft>
              <a:buClr>
                <a:srgbClr val="FFFFFF"/>
              </a:buClr>
              <a:buSzPts val="1500"/>
              <a:buChar char="▪"/>
              <a:defRPr>
                <a:solidFill>
                  <a:srgbClr val="FFFFFF"/>
                </a:solidFill>
              </a:defRPr>
            </a:lvl3pPr>
            <a:lvl4pPr marL="1828800" lvl="3" indent="-317500" algn="l">
              <a:lnSpc>
                <a:spcPct val="90000"/>
              </a:lnSpc>
              <a:spcBef>
                <a:spcPts val="500"/>
              </a:spcBef>
              <a:spcAft>
                <a:spcPts val="0"/>
              </a:spcAft>
              <a:buClr>
                <a:srgbClr val="FFFFFF"/>
              </a:buClr>
              <a:buSzPts val="1400"/>
              <a:buChar char="•"/>
              <a:defRPr>
                <a:solidFill>
                  <a:srgbClr val="FFFFFF"/>
                </a:solidFill>
              </a:defRPr>
            </a:lvl4pPr>
            <a:lvl5pPr marL="2286000" lvl="4" indent="-285750" algn="l">
              <a:lnSpc>
                <a:spcPct val="90000"/>
              </a:lnSpc>
              <a:spcBef>
                <a:spcPts val="500"/>
              </a:spcBef>
              <a:spcAft>
                <a:spcPts val="0"/>
              </a:spcAft>
              <a:buClr>
                <a:srgbClr val="FFFFFF"/>
              </a:buClr>
              <a:buSzPts val="900"/>
              <a:buChar char="o"/>
              <a:defRPr>
                <a:solidFill>
                  <a:srgbClr val="FFFFFF"/>
                </a:solidFill>
              </a:defRPr>
            </a:lvl5pPr>
            <a:lvl6pPr marL="2743200" lvl="5" indent="-228600" algn="l">
              <a:lnSpc>
                <a:spcPct val="90000"/>
              </a:lnSpc>
              <a:spcBef>
                <a:spcPts val="500"/>
              </a:spcBef>
              <a:spcAft>
                <a:spcPts val="0"/>
              </a:spcAft>
              <a:buClr>
                <a:srgbClr val="FFFFFF"/>
              </a:buClr>
              <a:buSzPts val="1100"/>
              <a:buNone/>
              <a:defRPr>
                <a:solidFill>
                  <a:srgbClr val="FFFFFF"/>
                </a:solidFill>
              </a:defRPr>
            </a:lvl6pPr>
            <a:lvl7pPr marL="3200400" lvl="6" indent="-228600" algn="l">
              <a:lnSpc>
                <a:spcPct val="90000"/>
              </a:lnSpc>
              <a:spcBef>
                <a:spcPts val="500"/>
              </a:spcBef>
              <a:spcAft>
                <a:spcPts val="0"/>
              </a:spcAft>
              <a:buClr>
                <a:srgbClr val="FFFFFF"/>
              </a:buClr>
              <a:buSzPts val="1100"/>
              <a:buNone/>
              <a:defRPr>
                <a:solidFill>
                  <a:srgbClr val="FFFFFF"/>
                </a:solidFill>
              </a:defRPr>
            </a:lvl7pPr>
            <a:lvl8pPr marL="3657600" lvl="7" indent="-228600" algn="l">
              <a:lnSpc>
                <a:spcPct val="90000"/>
              </a:lnSpc>
              <a:spcBef>
                <a:spcPts val="500"/>
              </a:spcBef>
              <a:spcAft>
                <a:spcPts val="0"/>
              </a:spcAft>
              <a:buClr>
                <a:srgbClr val="FFFFFF"/>
              </a:buClr>
              <a:buSzPts val="1100"/>
              <a:buNone/>
              <a:defRPr>
                <a:solidFill>
                  <a:srgbClr val="FFFFFF"/>
                </a:solidFill>
              </a:defRPr>
            </a:lvl8pPr>
            <a:lvl9pPr marL="4114800" lvl="8" indent="-228600" algn="l">
              <a:lnSpc>
                <a:spcPct val="90000"/>
              </a:lnSpc>
              <a:spcBef>
                <a:spcPts val="500"/>
              </a:spcBef>
              <a:spcAft>
                <a:spcPts val="0"/>
              </a:spcAft>
              <a:buClr>
                <a:srgbClr val="FFFFFF"/>
              </a:buClr>
              <a:buSzPts val="1100"/>
              <a:buNone/>
              <a:defRPr>
                <a:solidFill>
                  <a:srgbClr val="FFFFFF"/>
                </a:solidFill>
              </a:defRPr>
            </a:lvl9pPr>
          </a:lstStyle>
          <a:p>
            <a:endParaRPr/>
          </a:p>
        </p:txBody>
      </p:sp>
      <p:sp>
        <p:nvSpPr>
          <p:cNvPr id="74" name="Google Shape;74;p13"/>
          <p:cNvSpPr txBox="1">
            <a:spLocks noGrp="1"/>
          </p:cNvSpPr>
          <p:nvPr>
            <p:ph type="body" idx="3"/>
          </p:nvPr>
        </p:nvSpPr>
        <p:spPr>
          <a:xfrm>
            <a:off x="2925356" y="1112963"/>
            <a:ext cx="548700" cy="624900"/>
          </a:xfrm>
          <a:prstGeom prst="rect">
            <a:avLst/>
          </a:prstGeom>
          <a:noFill/>
          <a:ln>
            <a:noFill/>
          </a:ln>
        </p:spPr>
        <p:txBody>
          <a:bodyPr spcFirstLastPara="1" wrap="square" lIns="68575" tIns="34275" rIns="68575" bIns="34275" anchor="ctr" anchorCtr="0">
            <a:noAutofit/>
          </a:bodyPr>
          <a:lstStyle>
            <a:lvl1pPr marL="457200" lvl="0" indent="-228600" algn="r">
              <a:lnSpc>
                <a:spcPct val="90000"/>
              </a:lnSpc>
              <a:spcBef>
                <a:spcPts val="500"/>
              </a:spcBef>
              <a:spcAft>
                <a:spcPts val="0"/>
              </a:spcAft>
              <a:buSzPts val="1800"/>
              <a:buNone/>
              <a:defRPr sz="2300"/>
            </a:lvl1pPr>
            <a:lvl2pPr marL="914400" lvl="1" indent="-311150" algn="l">
              <a:lnSpc>
                <a:spcPct val="90000"/>
              </a:lnSpc>
              <a:spcBef>
                <a:spcPts val="500"/>
              </a:spcBef>
              <a:spcAft>
                <a:spcPts val="0"/>
              </a:spcAft>
              <a:buSzPts val="1300"/>
              <a:buChar char="o"/>
              <a:defRPr/>
            </a:lvl2pPr>
            <a:lvl3pPr marL="1371600" lvl="2" indent="-323850" algn="l">
              <a:lnSpc>
                <a:spcPct val="90000"/>
              </a:lnSpc>
              <a:spcBef>
                <a:spcPts val="500"/>
              </a:spcBef>
              <a:spcAft>
                <a:spcPts val="0"/>
              </a:spcAft>
              <a:buSzPts val="1500"/>
              <a:buChar char="▪"/>
              <a:defRPr/>
            </a:lvl3pPr>
            <a:lvl4pPr marL="1828800" lvl="3" indent="-317500" algn="l">
              <a:lnSpc>
                <a:spcPct val="90000"/>
              </a:lnSpc>
              <a:spcBef>
                <a:spcPts val="500"/>
              </a:spcBef>
              <a:spcAft>
                <a:spcPts val="0"/>
              </a:spcAft>
              <a:buSzPts val="1400"/>
              <a:buChar char="•"/>
              <a:defRPr/>
            </a:lvl4pPr>
            <a:lvl5pPr marL="2286000" lvl="4" indent="-285750" algn="l">
              <a:lnSpc>
                <a:spcPct val="90000"/>
              </a:lnSpc>
              <a:spcBef>
                <a:spcPts val="500"/>
              </a:spcBef>
              <a:spcAft>
                <a:spcPts val="0"/>
              </a:spcAft>
              <a:buSzPts val="900"/>
              <a:buChar char="o"/>
              <a:defRPr/>
            </a:lvl5pPr>
            <a:lvl6pPr marL="2743200" lvl="5" indent="-228600" algn="l">
              <a:lnSpc>
                <a:spcPct val="90000"/>
              </a:lnSpc>
              <a:spcBef>
                <a:spcPts val="500"/>
              </a:spcBef>
              <a:spcAft>
                <a:spcPts val="0"/>
              </a:spcAft>
              <a:buSzPts val="1100"/>
              <a:buNone/>
              <a:defRPr/>
            </a:lvl6pPr>
            <a:lvl7pPr marL="3200400" lvl="6" indent="-228600" algn="l">
              <a:lnSpc>
                <a:spcPct val="90000"/>
              </a:lnSpc>
              <a:spcBef>
                <a:spcPts val="500"/>
              </a:spcBef>
              <a:spcAft>
                <a:spcPts val="0"/>
              </a:spcAft>
              <a:buSzPts val="1100"/>
              <a:buNone/>
              <a:defRPr/>
            </a:lvl7pPr>
            <a:lvl8pPr marL="3657600" lvl="7" indent="-228600" algn="l">
              <a:lnSpc>
                <a:spcPct val="90000"/>
              </a:lnSpc>
              <a:spcBef>
                <a:spcPts val="500"/>
              </a:spcBef>
              <a:spcAft>
                <a:spcPts val="0"/>
              </a:spcAft>
              <a:buSzPts val="1100"/>
              <a:buNone/>
              <a:defRPr/>
            </a:lvl8pPr>
            <a:lvl9pPr marL="4114800" lvl="8" indent="-228600" algn="l">
              <a:lnSpc>
                <a:spcPct val="90000"/>
              </a:lnSpc>
              <a:spcBef>
                <a:spcPts val="500"/>
              </a:spcBef>
              <a:spcAft>
                <a:spcPts val="0"/>
              </a:spcAft>
              <a:buSzPts val="1100"/>
              <a:buNone/>
              <a:defRPr/>
            </a:lvl9pPr>
          </a:lstStyle>
          <a:p>
            <a:endParaRPr/>
          </a:p>
        </p:txBody>
      </p:sp>
      <p:sp>
        <p:nvSpPr>
          <p:cNvPr id="75" name="Google Shape;75;p13"/>
          <p:cNvSpPr txBox="1">
            <a:spLocks noGrp="1"/>
          </p:cNvSpPr>
          <p:nvPr>
            <p:ph type="body" idx="4"/>
          </p:nvPr>
        </p:nvSpPr>
        <p:spPr>
          <a:xfrm>
            <a:off x="3527513" y="1080900"/>
            <a:ext cx="5081100" cy="672000"/>
          </a:xfrm>
          <a:prstGeom prst="rect">
            <a:avLst/>
          </a:prstGeom>
          <a:solidFill>
            <a:schemeClr val="dk2"/>
          </a:solidFill>
          <a:ln>
            <a:noFill/>
          </a:ln>
        </p:spPr>
        <p:txBody>
          <a:bodyPr spcFirstLastPara="1" wrap="square" lIns="68575" tIns="34275" rIns="68575" bIns="34275" anchor="ctr" anchorCtr="0">
            <a:noAutofit/>
          </a:bodyPr>
          <a:lstStyle>
            <a:lvl1pPr marL="457200" lvl="0" indent="-228600" algn="l">
              <a:lnSpc>
                <a:spcPct val="90000"/>
              </a:lnSpc>
              <a:spcBef>
                <a:spcPts val="500"/>
              </a:spcBef>
              <a:spcAft>
                <a:spcPts val="0"/>
              </a:spcAft>
              <a:buClr>
                <a:srgbClr val="FFFFFF"/>
              </a:buClr>
              <a:buSzPts val="1800"/>
              <a:buNone/>
              <a:defRPr>
                <a:solidFill>
                  <a:srgbClr val="FFFFFF"/>
                </a:solidFill>
              </a:defRPr>
            </a:lvl1pPr>
            <a:lvl2pPr marL="914400" lvl="1" indent="-311150" algn="l">
              <a:lnSpc>
                <a:spcPct val="90000"/>
              </a:lnSpc>
              <a:spcBef>
                <a:spcPts val="500"/>
              </a:spcBef>
              <a:spcAft>
                <a:spcPts val="0"/>
              </a:spcAft>
              <a:buClr>
                <a:srgbClr val="FFFFFF"/>
              </a:buClr>
              <a:buSzPts val="1300"/>
              <a:buChar char="o"/>
              <a:defRPr>
                <a:solidFill>
                  <a:srgbClr val="FFFFFF"/>
                </a:solidFill>
              </a:defRPr>
            </a:lvl2pPr>
            <a:lvl3pPr marL="1371600" lvl="2" indent="-323850" algn="l">
              <a:lnSpc>
                <a:spcPct val="90000"/>
              </a:lnSpc>
              <a:spcBef>
                <a:spcPts val="500"/>
              </a:spcBef>
              <a:spcAft>
                <a:spcPts val="0"/>
              </a:spcAft>
              <a:buClr>
                <a:srgbClr val="FFFFFF"/>
              </a:buClr>
              <a:buSzPts val="1500"/>
              <a:buChar char="▪"/>
              <a:defRPr>
                <a:solidFill>
                  <a:srgbClr val="FFFFFF"/>
                </a:solidFill>
              </a:defRPr>
            </a:lvl3pPr>
            <a:lvl4pPr marL="1828800" lvl="3" indent="-317500" algn="l">
              <a:lnSpc>
                <a:spcPct val="90000"/>
              </a:lnSpc>
              <a:spcBef>
                <a:spcPts val="500"/>
              </a:spcBef>
              <a:spcAft>
                <a:spcPts val="0"/>
              </a:spcAft>
              <a:buClr>
                <a:srgbClr val="FFFFFF"/>
              </a:buClr>
              <a:buSzPts val="1400"/>
              <a:buChar char="•"/>
              <a:defRPr>
                <a:solidFill>
                  <a:srgbClr val="FFFFFF"/>
                </a:solidFill>
              </a:defRPr>
            </a:lvl4pPr>
            <a:lvl5pPr marL="2286000" lvl="4" indent="-285750" algn="l">
              <a:lnSpc>
                <a:spcPct val="90000"/>
              </a:lnSpc>
              <a:spcBef>
                <a:spcPts val="500"/>
              </a:spcBef>
              <a:spcAft>
                <a:spcPts val="0"/>
              </a:spcAft>
              <a:buClr>
                <a:srgbClr val="FFFFFF"/>
              </a:buClr>
              <a:buSzPts val="900"/>
              <a:buChar char="o"/>
              <a:defRPr>
                <a:solidFill>
                  <a:srgbClr val="FFFFFF"/>
                </a:solidFill>
              </a:defRPr>
            </a:lvl5pPr>
            <a:lvl6pPr marL="2743200" lvl="5" indent="-228600" algn="l">
              <a:lnSpc>
                <a:spcPct val="90000"/>
              </a:lnSpc>
              <a:spcBef>
                <a:spcPts val="500"/>
              </a:spcBef>
              <a:spcAft>
                <a:spcPts val="0"/>
              </a:spcAft>
              <a:buClr>
                <a:srgbClr val="FFFFFF"/>
              </a:buClr>
              <a:buSzPts val="1100"/>
              <a:buNone/>
              <a:defRPr>
                <a:solidFill>
                  <a:srgbClr val="FFFFFF"/>
                </a:solidFill>
              </a:defRPr>
            </a:lvl6pPr>
            <a:lvl7pPr marL="3200400" lvl="6" indent="-228600" algn="l">
              <a:lnSpc>
                <a:spcPct val="90000"/>
              </a:lnSpc>
              <a:spcBef>
                <a:spcPts val="500"/>
              </a:spcBef>
              <a:spcAft>
                <a:spcPts val="0"/>
              </a:spcAft>
              <a:buClr>
                <a:srgbClr val="FFFFFF"/>
              </a:buClr>
              <a:buSzPts val="1100"/>
              <a:buNone/>
              <a:defRPr>
                <a:solidFill>
                  <a:srgbClr val="FFFFFF"/>
                </a:solidFill>
              </a:defRPr>
            </a:lvl7pPr>
            <a:lvl8pPr marL="3657600" lvl="7" indent="-228600" algn="l">
              <a:lnSpc>
                <a:spcPct val="90000"/>
              </a:lnSpc>
              <a:spcBef>
                <a:spcPts val="500"/>
              </a:spcBef>
              <a:spcAft>
                <a:spcPts val="0"/>
              </a:spcAft>
              <a:buClr>
                <a:srgbClr val="FFFFFF"/>
              </a:buClr>
              <a:buSzPts val="1100"/>
              <a:buNone/>
              <a:defRPr>
                <a:solidFill>
                  <a:srgbClr val="FFFFFF"/>
                </a:solidFill>
              </a:defRPr>
            </a:lvl8pPr>
            <a:lvl9pPr marL="4114800" lvl="8" indent="-228600" algn="l">
              <a:lnSpc>
                <a:spcPct val="90000"/>
              </a:lnSpc>
              <a:spcBef>
                <a:spcPts val="500"/>
              </a:spcBef>
              <a:spcAft>
                <a:spcPts val="0"/>
              </a:spcAft>
              <a:buClr>
                <a:srgbClr val="FFFFFF"/>
              </a:buClr>
              <a:buSzPts val="1100"/>
              <a:buNone/>
              <a:defRPr>
                <a:solidFill>
                  <a:srgbClr val="FFFFFF"/>
                </a:solidFill>
              </a:defRPr>
            </a:lvl9pPr>
          </a:lstStyle>
          <a:p>
            <a:endParaRPr/>
          </a:p>
        </p:txBody>
      </p:sp>
      <p:sp>
        <p:nvSpPr>
          <p:cNvPr id="76" name="Google Shape;76;p13"/>
          <p:cNvSpPr txBox="1">
            <a:spLocks noGrp="1"/>
          </p:cNvSpPr>
          <p:nvPr>
            <p:ph type="body" idx="5"/>
          </p:nvPr>
        </p:nvSpPr>
        <p:spPr>
          <a:xfrm>
            <a:off x="2925356" y="1842582"/>
            <a:ext cx="548700" cy="672000"/>
          </a:xfrm>
          <a:prstGeom prst="rect">
            <a:avLst/>
          </a:prstGeom>
          <a:noFill/>
          <a:ln>
            <a:noFill/>
          </a:ln>
        </p:spPr>
        <p:txBody>
          <a:bodyPr spcFirstLastPara="1" wrap="square" lIns="68575" tIns="34275" rIns="68575" bIns="34275" anchor="ctr" anchorCtr="0">
            <a:noAutofit/>
          </a:bodyPr>
          <a:lstStyle>
            <a:lvl1pPr marL="457200" lvl="0" indent="-228600" algn="r">
              <a:lnSpc>
                <a:spcPct val="90000"/>
              </a:lnSpc>
              <a:spcBef>
                <a:spcPts val="500"/>
              </a:spcBef>
              <a:spcAft>
                <a:spcPts val="0"/>
              </a:spcAft>
              <a:buSzPts val="1800"/>
              <a:buNone/>
              <a:defRPr sz="2300">
                <a:solidFill>
                  <a:schemeClr val="accent2"/>
                </a:solidFill>
              </a:defRPr>
            </a:lvl1pPr>
            <a:lvl2pPr marL="914400" lvl="1" indent="-311150" algn="l">
              <a:lnSpc>
                <a:spcPct val="90000"/>
              </a:lnSpc>
              <a:spcBef>
                <a:spcPts val="500"/>
              </a:spcBef>
              <a:spcAft>
                <a:spcPts val="0"/>
              </a:spcAft>
              <a:buSzPts val="1300"/>
              <a:buChar char="o"/>
              <a:defRPr/>
            </a:lvl2pPr>
            <a:lvl3pPr marL="1371600" lvl="2" indent="-323850" algn="l">
              <a:lnSpc>
                <a:spcPct val="90000"/>
              </a:lnSpc>
              <a:spcBef>
                <a:spcPts val="500"/>
              </a:spcBef>
              <a:spcAft>
                <a:spcPts val="0"/>
              </a:spcAft>
              <a:buSzPts val="1500"/>
              <a:buChar char="▪"/>
              <a:defRPr/>
            </a:lvl3pPr>
            <a:lvl4pPr marL="1828800" lvl="3" indent="-317500" algn="l">
              <a:lnSpc>
                <a:spcPct val="90000"/>
              </a:lnSpc>
              <a:spcBef>
                <a:spcPts val="500"/>
              </a:spcBef>
              <a:spcAft>
                <a:spcPts val="0"/>
              </a:spcAft>
              <a:buSzPts val="1400"/>
              <a:buChar char="•"/>
              <a:defRPr/>
            </a:lvl4pPr>
            <a:lvl5pPr marL="2286000" lvl="4" indent="-285750" algn="l">
              <a:lnSpc>
                <a:spcPct val="90000"/>
              </a:lnSpc>
              <a:spcBef>
                <a:spcPts val="500"/>
              </a:spcBef>
              <a:spcAft>
                <a:spcPts val="0"/>
              </a:spcAft>
              <a:buSzPts val="900"/>
              <a:buChar char="o"/>
              <a:defRPr/>
            </a:lvl5pPr>
            <a:lvl6pPr marL="2743200" lvl="5" indent="-228600" algn="l">
              <a:lnSpc>
                <a:spcPct val="90000"/>
              </a:lnSpc>
              <a:spcBef>
                <a:spcPts val="500"/>
              </a:spcBef>
              <a:spcAft>
                <a:spcPts val="0"/>
              </a:spcAft>
              <a:buSzPts val="1100"/>
              <a:buNone/>
              <a:defRPr/>
            </a:lvl6pPr>
            <a:lvl7pPr marL="3200400" lvl="6" indent="-228600" algn="l">
              <a:lnSpc>
                <a:spcPct val="90000"/>
              </a:lnSpc>
              <a:spcBef>
                <a:spcPts val="500"/>
              </a:spcBef>
              <a:spcAft>
                <a:spcPts val="0"/>
              </a:spcAft>
              <a:buSzPts val="1100"/>
              <a:buNone/>
              <a:defRPr/>
            </a:lvl7pPr>
            <a:lvl8pPr marL="3657600" lvl="7" indent="-228600" algn="l">
              <a:lnSpc>
                <a:spcPct val="90000"/>
              </a:lnSpc>
              <a:spcBef>
                <a:spcPts val="500"/>
              </a:spcBef>
              <a:spcAft>
                <a:spcPts val="0"/>
              </a:spcAft>
              <a:buSzPts val="1100"/>
              <a:buNone/>
              <a:defRPr/>
            </a:lvl8pPr>
            <a:lvl9pPr marL="4114800" lvl="8" indent="-228600" algn="l">
              <a:lnSpc>
                <a:spcPct val="90000"/>
              </a:lnSpc>
              <a:spcBef>
                <a:spcPts val="500"/>
              </a:spcBef>
              <a:spcAft>
                <a:spcPts val="0"/>
              </a:spcAft>
              <a:buSzPts val="1100"/>
              <a:buNone/>
              <a:defRPr/>
            </a:lvl9pPr>
          </a:lstStyle>
          <a:p>
            <a:endParaRPr/>
          </a:p>
        </p:txBody>
      </p:sp>
      <p:sp>
        <p:nvSpPr>
          <p:cNvPr id="77" name="Google Shape;77;p13"/>
          <p:cNvSpPr txBox="1">
            <a:spLocks noGrp="1"/>
          </p:cNvSpPr>
          <p:nvPr>
            <p:ph type="body" idx="6"/>
          </p:nvPr>
        </p:nvSpPr>
        <p:spPr>
          <a:xfrm>
            <a:off x="3527513" y="1835100"/>
            <a:ext cx="5029200" cy="672000"/>
          </a:xfrm>
          <a:prstGeom prst="rect">
            <a:avLst/>
          </a:prstGeom>
          <a:solidFill>
            <a:schemeClr val="accent3"/>
          </a:solidFill>
          <a:ln>
            <a:noFill/>
          </a:ln>
        </p:spPr>
        <p:txBody>
          <a:bodyPr spcFirstLastPara="1" wrap="square" lIns="68575" tIns="34275" rIns="68575" bIns="34275" anchor="ctr" anchorCtr="0">
            <a:noAutofit/>
          </a:bodyPr>
          <a:lstStyle>
            <a:lvl1pPr marL="457200" lvl="0" indent="-228600" algn="l">
              <a:lnSpc>
                <a:spcPct val="90000"/>
              </a:lnSpc>
              <a:spcBef>
                <a:spcPts val="500"/>
              </a:spcBef>
              <a:spcAft>
                <a:spcPts val="0"/>
              </a:spcAft>
              <a:buClr>
                <a:srgbClr val="FFFFFF"/>
              </a:buClr>
              <a:buSzPts val="1800"/>
              <a:buNone/>
              <a:defRPr>
                <a:solidFill>
                  <a:srgbClr val="FFFFFF"/>
                </a:solidFill>
              </a:defRPr>
            </a:lvl1pPr>
            <a:lvl2pPr marL="914400" lvl="1" indent="-311150" algn="l">
              <a:lnSpc>
                <a:spcPct val="90000"/>
              </a:lnSpc>
              <a:spcBef>
                <a:spcPts val="500"/>
              </a:spcBef>
              <a:spcAft>
                <a:spcPts val="0"/>
              </a:spcAft>
              <a:buClr>
                <a:srgbClr val="FFFFFF"/>
              </a:buClr>
              <a:buSzPts val="1300"/>
              <a:buChar char="o"/>
              <a:defRPr>
                <a:solidFill>
                  <a:srgbClr val="FFFFFF"/>
                </a:solidFill>
              </a:defRPr>
            </a:lvl2pPr>
            <a:lvl3pPr marL="1371600" lvl="2" indent="-323850" algn="l">
              <a:lnSpc>
                <a:spcPct val="90000"/>
              </a:lnSpc>
              <a:spcBef>
                <a:spcPts val="500"/>
              </a:spcBef>
              <a:spcAft>
                <a:spcPts val="0"/>
              </a:spcAft>
              <a:buClr>
                <a:srgbClr val="FFFFFF"/>
              </a:buClr>
              <a:buSzPts val="1500"/>
              <a:buChar char="▪"/>
              <a:defRPr>
                <a:solidFill>
                  <a:srgbClr val="FFFFFF"/>
                </a:solidFill>
              </a:defRPr>
            </a:lvl3pPr>
            <a:lvl4pPr marL="1828800" lvl="3" indent="-317500" algn="l">
              <a:lnSpc>
                <a:spcPct val="90000"/>
              </a:lnSpc>
              <a:spcBef>
                <a:spcPts val="500"/>
              </a:spcBef>
              <a:spcAft>
                <a:spcPts val="0"/>
              </a:spcAft>
              <a:buClr>
                <a:srgbClr val="FFFFFF"/>
              </a:buClr>
              <a:buSzPts val="1400"/>
              <a:buChar char="•"/>
              <a:defRPr>
                <a:solidFill>
                  <a:srgbClr val="FFFFFF"/>
                </a:solidFill>
              </a:defRPr>
            </a:lvl4pPr>
            <a:lvl5pPr marL="2286000" lvl="4" indent="-285750" algn="l">
              <a:lnSpc>
                <a:spcPct val="90000"/>
              </a:lnSpc>
              <a:spcBef>
                <a:spcPts val="500"/>
              </a:spcBef>
              <a:spcAft>
                <a:spcPts val="0"/>
              </a:spcAft>
              <a:buClr>
                <a:srgbClr val="FFFFFF"/>
              </a:buClr>
              <a:buSzPts val="900"/>
              <a:buChar char="o"/>
              <a:defRPr>
                <a:solidFill>
                  <a:srgbClr val="FFFFFF"/>
                </a:solidFill>
              </a:defRPr>
            </a:lvl5pPr>
            <a:lvl6pPr marL="2743200" lvl="5" indent="-228600" algn="l">
              <a:lnSpc>
                <a:spcPct val="90000"/>
              </a:lnSpc>
              <a:spcBef>
                <a:spcPts val="500"/>
              </a:spcBef>
              <a:spcAft>
                <a:spcPts val="0"/>
              </a:spcAft>
              <a:buClr>
                <a:srgbClr val="FFFFFF"/>
              </a:buClr>
              <a:buSzPts val="1100"/>
              <a:buNone/>
              <a:defRPr>
                <a:solidFill>
                  <a:srgbClr val="FFFFFF"/>
                </a:solidFill>
              </a:defRPr>
            </a:lvl6pPr>
            <a:lvl7pPr marL="3200400" lvl="6" indent="-228600" algn="l">
              <a:lnSpc>
                <a:spcPct val="90000"/>
              </a:lnSpc>
              <a:spcBef>
                <a:spcPts val="500"/>
              </a:spcBef>
              <a:spcAft>
                <a:spcPts val="0"/>
              </a:spcAft>
              <a:buClr>
                <a:srgbClr val="FFFFFF"/>
              </a:buClr>
              <a:buSzPts val="1100"/>
              <a:buNone/>
              <a:defRPr>
                <a:solidFill>
                  <a:srgbClr val="FFFFFF"/>
                </a:solidFill>
              </a:defRPr>
            </a:lvl7pPr>
            <a:lvl8pPr marL="3657600" lvl="7" indent="-228600" algn="l">
              <a:lnSpc>
                <a:spcPct val="90000"/>
              </a:lnSpc>
              <a:spcBef>
                <a:spcPts val="500"/>
              </a:spcBef>
              <a:spcAft>
                <a:spcPts val="0"/>
              </a:spcAft>
              <a:buClr>
                <a:srgbClr val="FFFFFF"/>
              </a:buClr>
              <a:buSzPts val="1100"/>
              <a:buNone/>
              <a:defRPr>
                <a:solidFill>
                  <a:srgbClr val="FFFFFF"/>
                </a:solidFill>
              </a:defRPr>
            </a:lvl8pPr>
            <a:lvl9pPr marL="4114800" lvl="8" indent="-228600" algn="l">
              <a:lnSpc>
                <a:spcPct val="90000"/>
              </a:lnSpc>
              <a:spcBef>
                <a:spcPts val="500"/>
              </a:spcBef>
              <a:spcAft>
                <a:spcPts val="0"/>
              </a:spcAft>
              <a:buClr>
                <a:srgbClr val="FFFFFF"/>
              </a:buClr>
              <a:buSzPts val="1100"/>
              <a:buNone/>
              <a:defRPr>
                <a:solidFill>
                  <a:srgbClr val="FFFFFF"/>
                </a:solidFill>
              </a:defRPr>
            </a:lvl9pPr>
          </a:lstStyle>
          <a:p>
            <a:endParaRPr/>
          </a:p>
        </p:txBody>
      </p:sp>
      <p:sp>
        <p:nvSpPr>
          <p:cNvPr id="78" name="Google Shape;78;p13"/>
          <p:cNvSpPr txBox="1">
            <a:spLocks noGrp="1"/>
          </p:cNvSpPr>
          <p:nvPr>
            <p:ph type="body" idx="7"/>
          </p:nvPr>
        </p:nvSpPr>
        <p:spPr>
          <a:xfrm>
            <a:off x="2925356" y="2589300"/>
            <a:ext cx="548700" cy="672000"/>
          </a:xfrm>
          <a:prstGeom prst="rect">
            <a:avLst/>
          </a:prstGeom>
          <a:noFill/>
          <a:ln>
            <a:noFill/>
          </a:ln>
        </p:spPr>
        <p:txBody>
          <a:bodyPr spcFirstLastPara="1" wrap="square" lIns="68575" tIns="34275" rIns="68575" bIns="34275" anchor="ctr" anchorCtr="0">
            <a:noAutofit/>
          </a:bodyPr>
          <a:lstStyle>
            <a:lvl1pPr marL="457200" lvl="0" indent="-228600" algn="r">
              <a:lnSpc>
                <a:spcPct val="90000"/>
              </a:lnSpc>
              <a:spcBef>
                <a:spcPts val="500"/>
              </a:spcBef>
              <a:spcAft>
                <a:spcPts val="0"/>
              </a:spcAft>
              <a:buSzPts val="1800"/>
              <a:buNone/>
              <a:defRPr sz="2300">
                <a:solidFill>
                  <a:schemeClr val="accent3"/>
                </a:solidFill>
              </a:defRPr>
            </a:lvl1pPr>
            <a:lvl2pPr marL="914400" lvl="1" indent="-311150" algn="l">
              <a:lnSpc>
                <a:spcPct val="90000"/>
              </a:lnSpc>
              <a:spcBef>
                <a:spcPts val="500"/>
              </a:spcBef>
              <a:spcAft>
                <a:spcPts val="0"/>
              </a:spcAft>
              <a:buSzPts val="1300"/>
              <a:buChar char="o"/>
              <a:defRPr/>
            </a:lvl2pPr>
            <a:lvl3pPr marL="1371600" lvl="2" indent="-323850" algn="l">
              <a:lnSpc>
                <a:spcPct val="90000"/>
              </a:lnSpc>
              <a:spcBef>
                <a:spcPts val="500"/>
              </a:spcBef>
              <a:spcAft>
                <a:spcPts val="0"/>
              </a:spcAft>
              <a:buSzPts val="1500"/>
              <a:buChar char="▪"/>
              <a:defRPr/>
            </a:lvl3pPr>
            <a:lvl4pPr marL="1828800" lvl="3" indent="-317500" algn="l">
              <a:lnSpc>
                <a:spcPct val="90000"/>
              </a:lnSpc>
              <a:spcBef>
                <a:spcPts val="500"/>
              </a:spcBef>
              <a:spcAft>
                <a:spcPts val="0"/>
              </a:spcAft>
              <a:buSzPts val="1400"/>
              <a:buChar char="•"/>
              <a:defRPr/>
            </a:lvl4pPr>
            <a:lvl5pPr marL="2286000" lvl="4" indent="-285750" algn="l">
              <a:lnSpc>
                <a:spcPct val="90000"/>
              </a:lnSpc>
              <a:spcBef>
                <a:spcPts val="500"/>
              </a:spcBef>
              <a:spcAft>
                <a:spcPts val="0"/>
              </a:spcAft>
              <a:buSzPts val="900"/>
              <a:buChar char="o"/>
              <a:defRPr/>
            </a:lvl5pPr>
            <a:lvl6pPr marL="2743200" lvl="5" indent="-228600" algn="l">
              <a:lnSpc>
                <a:spcPct val="90000"/>
              </a:lnSpc>
              <a:spcBef>
                <a:spcPts val="500"/>
              </a:spcBef>
              <a:spcAft>
                <a:spcPts val="0"/>
              </a:spcAft>
              <a:buSzPts val="1100"/>
              <a:buNone/>
              <a:defRPr/>
            </a:lvl6pPr>
            <a:lvl7pPr marL="3200400" lvl="6" indent="-228600" algn="l">
              <a:lnSpc>
                <a:spcPct val="90000"/>
              </a:lnSpc>
              <a:spcBef>
                <a:spcPts val="500"/>
              </a:spcBef>
              <a:spcAft>
                <a:spcPts val="0"/>
              </a:spcAft>
              <a:buSzPts val="1100"/>
              <a:buNone/>
              <a:defRPr/>
            </a:lvl7pPr>
            <a:lvl8pPr marL="3657600" lvl="7" indent="-228600" algn="l">
              <a:lnSpc>
                <a:spcPct val="90000"/>
              </a:lnSpc>
              <a:spcBef>
                <a:spcPts val="500"/>
              </a:spcBef>
              <a:spcAft>
                <a:spcPts val="0"/>
              </a:spcAft>
              <a:buSzPts val="1100"/>
              <a:buNone/>
              <a:defRPr/>
            </a:lvl8pPr>
            <a:lvl9pPr marL="4114800" lvl="8" indent="-228600" algn="l">
              <a:lnSpc>
                <a:spcPct val="90000"/>
              </a:lnSpc>
              <a:spcBef>
                <a:spcPts val="500"/>
              </a:spcBef>
              <a:spcAft>
                <a:spcPts val="0"/>
              </a:spcAft>
              <a:buSzPts val="1100"/>
              <a:buNone/>
              <a:defRPr/>
            </a:lvl9pPr>
          </a:lstStyle>
          <a:p>
            <a:endParaRPr/>
          </a:p>
        </p:txBody>
      </p:sp>
      <p:sp>
        <p:nvSpPr>
          <p:cNvPr id="79" name="Google Shape;79;p13"/>
          <p:cNvSpPr txBox="1">
            <a:spLocks noGrp="1"/>
          </p:cNvSpPr>
          <p:nvPr>
            <p:ph type="body" idx="8"/>
          </p:nvPr>
        </p:nvSpPr>
        <p:spPr>
          <a:xfrm>
            <a:off x="3527513" y="2589300"/>
            <a:ext cx="4918200" cy="672000"/>
          </a:xfrm>
          <a:prstGeom prst="rect">
            <a:avLst/>
          </a:prstGeom>
          <a:solidFill>
            <a:schemeClr val="accent4"/>
          </a:solidFill>
          <a:ln>
            <a:noFill/>
          </a:ln>
        </p:spPr>
        <p:txBody>
          <a:bodyPr spcFirstLastPara="1" wrap="square" lIns="68575" tIns="34275" rIns="68575" bIns="34275" anchor="ctr" anchorCtr="0">
            <a:noAutofit/>
          </a:bodyPr>
          <a:lstStyle>
            <a:lvl1pPr marL="457200" lvl="0" indent="-228600" algn="l">
              <a:lnSpc>
                <a:spcPct val="90000"/>
              </a:lnSpc>
              <a:spcBef>
                <a:spcPts val="500"/>
              </a:spcBef>
              <a:spcAft>
                <a:spcPts val="0"/>
              </a:spcAft>
              <a:buClr>
                <a:srgbClr val="FFFFFF"/>
              </a:buClr>
              <a:buSzPts val="1800"/>
              <a:buNone/>
              <a:defRPr>
                <a:solidFill>
                  <a:srgbClr val="FFFFFF"/>
                </a:solidFill>
              </a:defRPr>
            </a:lvl1pPr>
            <a:lvl2pPr marL="914400" lvl="1" indent="-311150" algn="l">
              <a:lnSpc>
                <a:spcPct val="90000"/>
              </a:lnSpc>
              <a:spcBef>
                <a:spcPts val="500"/>
              </a:spcBef>
              <a:spcAft>
                <a:spcPts val="0"/>
              </a:spcAft>
              <a:buClr>
                <a:srgbClr val="FFFFFF"/>
              </a:buClr>
              <a:buSzPts val="1300"/>
              <a:buChar char="o"/>
              <a:defRPr>
                <a:solidFill>
                  <a:srgbClr val="FFFFFF"/>
                </a:solidFill>
              </a:defRPr>
            </a:lvl2pPr>
            <a:lvl3pPr marL="1371600" lvl="2" indent="-323850" algn="l">
              <a:lnSpc>
                <a:spcPct val="90000"/>
              </a:lnSpc>
              <a:spcBef>
                <a:spcPts val="500"/>
              </a:spcBef>
              <a:spcAft>
                <a:spcPts val="0"/>
              </a:spcAft>
              <a:buClr>
                <a:srgbClr val="FFFFFF"/>
              </a:buClr>
              <a:buSzPts val="1500"/>
              <a:buChar char="▪"/>
              <a:defRPr>
                <a:solidFill>
                  <a:srgbClr val="FFFFFF"/>
                </a:solidFill>
              </a:defRPr>
            </a:lvl3pPr>
            <a:lvl4pPr marL="1828800" lvl="3" indent="-317500" algn="l">
              <a:lnSpc>
                <a:spcPct val="90000"/>
              </a:lnSpc>
              <a:spcBef>
                <a:spcPts val="500"/>
              </a:spcBef>
              <a:spcAft>
                <a:spcPts val="0"/>
              </a:spcAft>
              <a:buClr>
                <a:srgbClr val="FFFFFF"/>
              </a:buClr>
              <a:buSzPts val="1400"/>
              <a:buChar char="•"/>
              <a:defRPr>
                <a:solidFill>
                  <a:srgbClr val="FFFFFF"/>
                </a:solidFill>
              </a:defRPr>
            </a:lvl4pPr>
            <a:lvl5pPr marL="2286000" lvl="4" indent="-285750" algn="l">
              <a:lnSpc>
                <a:spcPct val="90000"/>
              </a:lnSpc>
              <a:spcBef>
                <a:spcPts val="500"/>
              </a:spcBef>
              <a:spcAft>
                <a:spcPts val="0"/>
              </a:spcAft>
              <a:buClr>
                <a:srgbClr val="FFFFFF"/>
              </a:buClr>
              <a:buSzPts val="900"/>
              <a:buChar char="o"/>
              <a:defRPr>
                <a:solidFill>
                  <a:srgbClr val="FFFFFF"/>
                </a:solidFill>
              </a:defRPr>
            </a:lvl5pPr>
            <a:lvl6pPr marL="2743200" lvl="5" indent="-228600" algn="l">
              <a:lnSpc>
                <a:spcPct val="90000"/>
              </a:lnSpc>
              <a:spcBef>
                <a:spcPts val="500"/>
              </a:spcBef>
              <a:spcAft>
                <a:spcPts val="0"/>
              </a:spcAft>
              <a:buClr>
                <a:srgbClr val="FFFFFF"/>
              </a:buClr>
              <a:buSzPts val="1100"/>
              <a:buNone/>
              <a:defRPr>
                <a:solidFill>
                  <a:srgbClr val="FFFFFF"/>
                </a:solidFill>
              </a:defRPr>
            </a:lvl6pPr>
            <a:lvl7pPr marL="3200400" lvl="6" indent="-228600" algn="l">
              <a:lnSpc>
                <a:spcPct val="90000"/>
              </a:lnSpc>
              <a:spcBef>
                <a:spcPts val="500"/>
              </a:spcBef>
              <a:spcAft>
                <a:spcPts val="0"/>
              </a:spcAft>
              <a:buClr>
                <a:srgbClr val="FFFFFF"/>
              </a:buClr>
              <a:buSzPts val="1100"/>
              <a:buNone/>
              <a:defRPr>
                <a:solidFill>
                  <a:srgbClr val="FFFFFF"/>
                </a:solidFill>
              </a:defRPr>
            </a:lvl7pPr>
            <a:lvl8pPr marL="3657600" lvl="7" indent="-228600" algn="l">
              <a:lnSpc>
                <a:spcPct val="90000"/>
              </a:lnSpc>
              <a:spcBef>
                <a:spcPts val="500"/>
              </a:spcBef>
              <a:spcAft>
                <a:spcPts val="0"/>
              </a:spcAft>
              <a:buClr>
                <a:srgbClr val="FFFFFF"/>
              </a:buClr>
              <a:buSzPts val="1100"/>
              <a:buNone/>
              <a:defRPr>
                <a:solidFill>
                  <a:srgbClr val="FFFFFF"/>
                </a:solidFill>
              </a:defRPr>
            </a:lvl8pPr>
            <a:lvl9pPr marL="4114800" lvl="8" indent="-228600" algn="l">
              <a:lnSpc>
                <a:spcPct val="90000"/>
              </a:lnSpc>
              <a:spcBef>
                <a:spcPts val="500"/>
              </a:spcBef>
              <a:spcAft>
                <a:spcPts val="0"/>
              </a:spcAft>
              <a:buClr>
                <a:srgbClr val="FFFFFF"/>
              </a:buClr>
              <a:buSzPts val="1100"/>
              <a:buNone/>
              <a:defRPr>
                <a:solidFill>
                  <a:srgbClr val="FFFFFF"/>
                </a:solidFill>
              </a:defRPr>
            </a:lvl9pPr>
          </a:lstStyle>
          <a:p>
            <a:endParaRPr/>
          </a:p>
        </p:txBody>
      </p:sp>
      <p:sp>
        <p:nvSpPr>
          <p:cNvPr id="80" name="Google Shape;80;p13"/>
          <p:cNvSpPr txBox="1">
            <a:spLocks noGrp="1"/>
          </p:cNvSpPr>
          <p:nvPr>
            <p:ph type="body" idx="9"/>
          </p:nvPr>
        </p:nvSpPr>
        <p:spPr>
          <a:xfrm>
            <a:off x="2925356" y="3343500"/>
            <a:ext cx="548700" cy="672000"/>
          </a:xfrm>
          <a:prstGeom prst="rect">
            <a:avLst/>
          </a:prstGeom>
          <a:noFill/>
          <a:ln>
            <a:noFill/>
          </a:ln>
        </p:spPr>
        <p:txBody>
          <a:bodyPr spcFirstLastPara="1" wrap="square" lIns="68575" tIns="34275" rIns="68575" bIns="34275" anchor="ctr" anchorCtr="0">
            <a:noAutofit/>
          </a:bodyPr>
          <a:lstStyle>
            <a:lvl1pPr marL="457200" lvl="0" indent="-228600" algn="r">
              <a:lnSpc>
                <a:spcPct val="90000"/>
              </a:lnSpc>
              <a:spcBef>
                <a:spcPts val="500"/>
              </a:spcBef>
              <a:spcAft>
                <a:spcPts val="0"/>
              </a:spcAft>
              <a:buSzPts val="1800"/>
              <a:buNone/>
              <a:defRPr sz="2300">
                <a:solidFill>
                  <a:schemeClr val="accent5"/>
                </a:solidFill>
              </a:defRPr>
            </a:lvl1pPr>
            <a:lvl2pPr marL="914400" lvl="1" indent="-311150" algn="l">
              <a:lnSpc>
                <a:spcPct val="90000"/>
              </a:lnSpc>
              <a:spcBef>
                <a:spcPts val="500"/>
              </a:spcBef>
              <a:spcAft>
                <a:spcPts val="0"/>
              </a:spcAft>
              <a:buSzPts val="1300"/>
              <a:buChar char="o"/>
              <a:defRPr/>
            </a:lvl2pPr>
            <a:lvl3pPr marL="1371600" lvl="2" indent="-323850" algn="l">
              <a:lnSpc>
                <a:spcPct val="90000"/>
              </a:lnSpc>
              <a:spcBef>
                <a:spcPts val="500"/>
              </a:spcBef>
              <a:spcAft>
                <a:spcPts val="0"/>
              </a:spcAft>
              <a:buSzPts val="1500"/>
              <a:buChar char="▪"/>
              <a:defRPr/>
            </a:lvl3pPr>
            <a:lvl4pPr marL="1828800" lvl="3" indent="-317500" algn="l">
              <a:lnSpc>
                <a:spcPct val="90000"/>
              </a:lnSpc>
              <a:spcBef>
                <a:spcPts val="500"/>
              </a:spcBef>
              <a:spcAft>
                <a:spcPts val="0"/>
              </a:spcAft>
              <a:buSzPts val="1400"/>
              <a:buChar char="•"/>
              <a:defRPr/>
            </a:lvl4pPr>
            <a:lvl5pPr marL="2286000" lvl="4" indent="-285750" algn="l">
              <a:lnSpc>
                <a:spcPct val="90000"/>
              </a:lnSpc>
              <a:spcBef>
                <a:spcPts val="500"/>
              </a:spcBef>
              <a:spcAft>
                <a:spcPts val="0"/>
              </a:spcAft>
              <a:buSzPts val="900"/>
              <a:buChar char="o"/>
              <a:defRPr/>
            </a:lvl5pPr>
            <a:lvl6pPr marL="2743200" lvl="5" indent="-228600" algn="l">
              <a:lnSpc>
                <a:spcPct val="90000"/>
              </a:lnSpc>
              <a:spcBef>
                <a:spcPts val="500"/>
              </a:spcBef>
              <a:spcAft>
                <a:spcPts val="0"/>
              </a:spcAft>
              <a:buSzPts val="1100"/>
              <a:buNone/>
              <a:defRPr/>
            </a:lvl6pPr>
            <a:lvl7pPr marL="3200400" lvl="6" indent="-228600" algn="l">
              <a:lnSpc>
                <a:spcPct val="90000"/>
              </a:lnSpc>
              <a:spcBef>
                <a:spcPts val="500"/>
              </a:spcBef>
              <a:spcAft>
                <a:spcPts val="0"/>
              </a:spcAft>
              <a:buSzPts val="1100"/>
              <a:buNone/>
              <a:defRPr/>
            </a:lvl7pPr>
            <a:lvl8pPr marL="3657600" lvl="7" indent="-228600" algn="l">
              <a:lnSpc>
                <a:spcPct val="90000"/>
              </a:lnSpc>
              <a:spcBef>
                <a:spcPts val="500"/>
              </a:spcBef>
              <a:spcAft>
                <a:spcPts val="0"/>
              </a:spcAft>
              <a:buSzPts val="1100"/>
              <a:buNone/>
              <a:defRPr/>
            </a:lvl8pPr>
            <a:lvl9pPr marL="4114800" lvl="8" indent="-228600" algn="l">
              <a:lnSpc>
                <a:spcPct val="90000"/>
              </a:lnSpc>
              <a:spcBef>
                <a:spcPts val="500"/>
              </a:spcBef>
              <a:spcAft>
                <a:spcPts val="0"/>
              </a:spcAft>
              <a:buSzPts val="1100"/>
              <a:buNone/>
              <a:defRPr/>
            </a:lvl9pPr>
          </a:lstStyle>
          <a:p>
            <a:endParaRPr/>
          </a:p>
        </p:txBody>
      </p:sp>
      <p:sp>
        <p:nvSpPr>
          <p:cNvPr id="81" name="Google Shape;81;p13"/>
          <p:cNvSpPr txBox="1">
            <a:spLocks noGrp="1"/>
          </p:cNvSpPr>
          <p:nvPr>
            <p:ph type="body" idx="13"/>
          </p:nvPr>
        </p:nvSpPr>
        <p:spPr>
          <a:xfrm>
            <a:off x="3527513" y="3343500"/>
            <a:ext cx="4821900" cy="672000"/>
          </a:xfrm>
          <a:prstGeom prst="rect">
            <a:avLst/>
          </a:prstGeom>
          <a:solidFill>
            <a:schemeClr val="accent5"/>
          </a:solidFill>
          <a:ln>
            <a:noFill/>
          </a:ln>
        </p:spPr>
        <p:txBody>
          <a:bodyPr spcFirstLastPara="1" wrap="square" lIns="68575" tIns="34275" rIns="68575" bIns="34275" anchor="ctr" anchorCtr="0">
            <a:noAutofit/>
          </a:bodyPr>
          <a:lstStyle>
            <a:lvl1pPr marL="457200" lvl="0" indent="-228600" algn="l">
              <a:lnSpc>
                <a:spcPct val="90000"/>
              </a:lnSpc>
              <a:spcBef>
                <a:spcPts val="500"/>
              </a:spcBef>
              <a:spcAft>
                <a:spcPts val="0"/>
              </a:spcAft>
              <a:buClr>
                <a:srgbClr val="FFFFFF"/>
              </a:buClr>
              <a:buSzPts val="1800"/>
              <a:buNone/>
              <a:defRPr>
                <a:solidFill>
                  <a:srgbClr val="FFFFFF"/>
                </a:solidFill>
              </a:defRPr>
            </a:lvl1pPr>
            <a:lvl2pPr marL="914400" lvl="1" indent="-311150" algn="l">
              <a:lnSpc>
                <a:spcPct val="90000"/>
              </a:lnSpc>
              <a:spcBef>
                <a:spcPts val="500"/>
              </a:spcBef>
              <a:spcAft>
                <a:spcPts val="0"/>
              </a:spcAft>
              <a:buClr>
                <a:srgbClr val="FFFFFF"/>
              </a:buClr>
              <a:buSzPts val="1300"/>
              <a:buChar char="o"/>
              <a:defRPr>
                <a:solidFill>
                  <a:srgbClr val="FFFFFF"/>
                </a:solidFill>
              </a:defRPr>
            </a:lvl2pPr>
            <a:lvl3pPr marL="1371600" lvl="2" indent="-323850" algn="l">
              <a:lnSpc>
                <a:spcPct val="90000"/>
              </a:lnSpc>
              <a:spcBef>
                <a:spcPts val="500"/>
              </a:spcBef>
              <a:spcAft>
                <a:spcPts val="0"/>
              </a:spcAft>
              <a:buClr>
                <a:srgbClr val="FFFFFF"/>
              </a:buClr>
              <a:buSzPts val="1500"/>
              <a:buChar char="▪"/>
              <a:defRPr>
                <a:solidFill>
                  <a:srgbClr val="FFFFFF"/>
                </a:solidFill>
              </a:defRPr>
            </a:lvl3pPr>
            <a:lvl4pPr marL="1828800" lvl="3" indent="-317500" algn="l">
              <a:lnSpc>
                <a:spcPct val="90000"/>
              </a:lnSpc>
              <a:spcBef>
                <a:spcPts val="500"/>
              </a:spcBef>
              <a:spcAft>
                <a:spcPts val="0"/>
              </a:spcAft>
              <a:buClr>
                <a:srgbClr val="FFFFFF"/>
              </a:buClr>
              <a:buSzPts val="1400"/>
              <a:buChar char="•"/>
              <a:defRPr>
                <a:solidFill>
                  <a:srgbClr val="FFFFFF"/>
                </a:solidFill>
              </a:defRPr>
            </a:lvl4pPr>
            <a:lvl5pPr marL="2286000" lvl="4" indent="-285750" algn="l">
              <a:lnSpc>
                <a:spcPct val="90000"/>
              </a:lnSpc>
              <a:spcBef>
                <a:spcPts val="500"/>
              </a:spcBef>
              <a:spcAft>
                <a:spcPts val="0"/>
              </a:spcAft>
              <a:buClr>
                <a:srgbClr val="FFFFFF"/>
              </a:buClr>
              <a:buSzPts val="900"/>
              <a:buChar char="o"/>
              <a:defRPr>
                <a:solidFill>
                  <a:srgbClr val="FFFFFF"/>
                </a:solidFill>
              </a:defRPr>
            </a:lvl5pPr>
            <a:lvl6pPr marL="2743200" lvl="5" indent="-228600" algn="l">
              <a:lnSpc>
                <a:spcPct val="90000"/>
              </a:lnSpc>
              <a:spcBef>
                <a:spcPts val="500"/>
              </a:spcBef>
              <a:spcAft>
                <a:spcPts val="0"/>
              </a:spcAft>
              <a:buClr>
                <a:srgbClr val="FFFFFF"/>
              </a:buClr>
              <a:buSzPts val="1100"/>
              <a:buNone/>
              <a:defRPr>
                <a:solidFill>
                  <a:srgbClr val="FFFFFF"/>
                </a:solidFill>
              </a:defRPr>
            </a:lvl6pPr>
            <a:lvl7pPr marL="3200400" lvl="6" indent="-228600" algn="l">
              <a:lnSpc>
                <a:spcPct val="90000"/>
              </a:lnSpc>
              <a:spcBef>
                <a:spcPts val="500"/>
              </a:spcBef>
              <a:spcAft>
                <a:spcPts val="0"/>
              </a:spcAft>
              <a:buClr>
                <a:srgbClr val="FFFFFF"/>
              </a:buClr>
              <a:buSzPts val="1100"/>
              <a:buNone/>
              <a:defRPr>
                <a:solidFill>
                  <a:srgbClr val="FFFFFF"/>
                </a:solidFill>
              </a:defRPr>
            </a:lvl7pPr>
            <a:lvl8pPr marL="3657600" lvl="7" indent="-228600" algn="l">
              <a:lnSpc>
                <a:spcPct val="90000"/>
              </a:lnSpc>
              <a:spcBef>
                <a:spcPts val="500"/>
              </a:spcBef>
              <a:spcAft>
                <a:spcPts val="0"/>
              </a:spcAft>
              <a:buClr>
                <a:srgbClr val="FFFFFF"/>
              </a:buClr>
              <a:buSzPts val="1100"/>
              <a:buNone/>
              <a:defRPr>
                <a:solidFill>
                  <a:srgbClr val="FFFFFF"/>
                </a:solidFill>
              </a:defRPr>
            </a:lvl8pPr>
            <a:lvl9pPr marL="4114800" lvl="8" indent="-228600" algn="l">
              <a:lnSpc>
                <a:spcPct val="90000"/>
              </a:lnSpc>
              <a:spcBef>
                <a:spcPts val="500"/>
              </a:spcBef>
              <a:spcAft>
                <a:spcPts val="0"/>
              </a:spcAft>
              <a:buClr>
                <a:srgbClr val="FFFFFF"/>
              </a:buClr>
              <a:buSzPts val="1100"/>
              <a:buNone/>
              <a:defRPr>
                <a:solidFill>
                  <a:srgbClr val="FFFFFF"/>
                </a:solidFill>
              </a:defRPr>
            </a:lvl9pPr>
          </a:lstStyle>
          <a:p>
            <a:endParaRPr/>
          </a:p>
        </p:txBody>
      </p:sp>
      <p:sp>
        <p:nvSpPr>
          <p:cNvPr id="82" name="Google Shape;82;p13"/>
          <p:cNvSpPr txBox="1">
            <a:spLocks noGrp="1"/>
          </p:cNvSpPr>
          <p:nvPr>
            <p:ph type="body" idx="14"/>
          </p:nvPr>
        </p:nvSpPr>
        <p:spPr>
          <a:xfrm>
            <a:off x="2925356" y="4097700"/>
            <a:ext cx="548700" cy="672000"/>
          </a:xfrm>
          <a:prstGeom prst="rect">
            <a:avLst/>
          </a:prstGeom>
          <a:noFill/>
          <a:ln>
            <a:noFill/>
          </a:ln>
        </p:spPr>
        <p:txBody>
          <a:bodyPr spcFirstLastPara="1" wrap="square" lIns="68575" tIns="34275" rIns="68575" bIns="34275" anchor="ctr" anchorCtr="0">
            <a:noAutofit/>
          </a:bodyPr>
          <a:lstStyle>
            <a:lvl1pPr marL="457200" lvl="0" indent="-228600" algn="r">
              <a:lnSpc>
                <a:spcPct val="90000"/>
              </a:lnSpc>
              <a:spcBef>
                <a:spcPts val="500"/>
              </a:spcBef>
              <a:spcAft>
                <a:spcPts val="0"/>
              </a:spcAft>
              <a:buSzPts val="1800"/>
              <a:buNone/>
              <a:defRPr sz="2300">
                <a:solidFill>
                  <a:srgbClr val="999999"/>
                </a:solidFill>
              </a:defRPr>
            </a:lvl1pPr>
            <a:lvl2pPr marL="914400" lvl="1" indent="-311150" algn="l">
              <a:lnSpc>
                <a:spcPct val="90000"/>
              </a:lnSpc>
              <a:spcBef>
                <a:spcPts val="500"/>
              </a:spcBef>
              <a:spcAft>
                <a:spcPts val="0"/>
              </a:spcAft>
              <a:buSzPts val="1300"/>
              <a:buChar char="o"/>
              <a:defRPr/>
            </a:lvl2pPr>
            <a:lvl3pPr marL="1371600" lvl="2" indent="-323850" algn="l">
              <a:lnSpc>
                <a:spcPct val="90000"/>
              </a:lnSpc>
              <a:spcBef>
                <a:spcPts val="500"/>
              </a:spcBef>
              <a:spcAft>
                <a:spcPts val="0"/>
              </a:spcAft>
              <a:buSzPts val="1500"/>
              <a:buChar char="▪"/>
              <a:defRPr/>
            </a:lvl3pPr>
            <a:lvl4pPr marL="1828800" lvl="3" indent="-317500" algn="l">
              <a:lnSpc>
                <a:spcPct val="90000"/>
              </a:lnSpc>
              <a:spcBef>
                <a:spcPts val="500"/>
              </a:spcBef>
              <a:spcAft>
                <a:spcPts val="0"/>
              </a:spcAft>
              <a:buSzPts val="1400"/>
              <a:buChar char="•"/>
              <a:defRPr/>
            </a:lvl4pPr>
            <a:lvl5pPr marL="2286000" lvl="4" indent="-285750" algn="l">
              <a:lnSpc>
                <a:spcPct val="90000"/>
              </a:lnSpc>
              <a:spcBef>
                <a:spcPts val="500"/>
              </a:spcBef>
              <a:spcAft>
                <a:spcPts val="0"/>
              </a:spcAft>
              <a:buSzPts val="900"/>
              <a:buChar char="o"/>
              <a:defRPr/>
            </a:lvl5pPr>
            <a:lvl6pPr marL="2743200" lvl="5" indent="-228600" algn="l">
              <a:lnSpc>
                <a:spcPct val="90000"/>
              </a:lnSpc>
              <a:spcBef>
                <a:spcPts val="500"/>
              </a:spcBef>
              <a:spcAft>
                <a:spcPts val="0"/>
              </a:spcAft>
              <a:buSzPts val="1100"/>
              <a:buNone/>
              <a:defRPr/>
            </a:lvl6pPr>
            <a:lvl7pPr marL="3200400" lvl="6" indent="-228600" algn="l">
              <a:lnSpc>
                <a:spcPct val="90000"/>
              </a:lnSpc>
              <a:spcBef>
                <a:spcPts val="500"/>
              </a:spcBef>
              <a:spcAft>
                <a:spcPts val="0"/>
              </a:spcAft>
              <a:buSzPts val="1100"/>
              <a:buNone/>
              <a:defRPr/>
            </a:lvl7pPr>
            <a:lvl8pPr marL="3657600" lvl="7" indent="-228600" algn="l">
              <a:lnSpc>
                <a:spcPct val="90000"/>
              </a:lnSpc>
              <a:spcBef>
                <a:spcPts val="500"/>
              </a:spcBef>
              <a:spcAft>
                <a:spcPts val="0"/>
              </a:spcAft>
              <a:buSzPts val="1100"/>
              <a:buNone/>
              <a:defRPr/>
            </a:lvl8pPr>
            <a:lvl9pPr marL="4114800" lvl="8" indent="-228600" algn="l">
              <a:lnSpc>
                <a:spcPct val="90000"/>
              </a:lnSpc>
              <a:spcBef>
                <a:spcPts val="500"/>
              </a:spcBef>
              <a:spcAft>
                <a:spcPts val="0"/>
              </a:spcAft>
              <a:buSzPts val="1100"/>
              <a:buNone/>
              <a:defRPr/>
            </a:lvl9pPr>
          </a:lstStyle>
          <a:p>
            <a:endParaRPr/>
          </a:p>
        </p:txBody>
      </p:sp>
      <p:sp>
        <p:nvSpPr>
          <p:cNvPr id="83" name="Google Shape;83;p13"/>
          <p:cNvSpPr txBox="1">
            <a:spLocks noGrp="1"/>
          </p:cNvSpPr>
          <p:nvPr>
            <p:ph type="body" idx="15"/>
          </p:nvPr>
        </p:nvSpPr>
        <p:spPr>
          <a:xfrm>
            <a:off x="3527513" y="4097700"/>
            <a:ext cx="4681200" cy="672000"/>
          </a:xfrm>
          <a:prstGeom prst="rect">
            <a:avLst/>
          </a:prstGeom>
          <a:solidFill>
            <a:srgbClr val="999999"/>
          </a:solidFill>
          <a:ln>
            <a:noFill/>
          </a:ln>
        </p:spPr>
        <p:txBody>
          <a:bodyPr spcFirstLastPara="1" wrap="square" lIns="68575" tIns="34275" rIns="68575" bIns="34275" anchor="ctr" anchorCtr="0">
            <a:noAutofit/>
          </a:bodyPr>
          <a:lstStyle>
            <a:lvl1pPr marL="457200" lvl="0" indent="-228600" algn="l">
              <a:lnSpc>
                <a:spcPct val="90000"/>
              </a:lnSpc>
              <a:spcBef>
                <a:spcPts val="500"/>
              </a:spcBef>
              <a:spcAft>
                <a:spcPts val="0"/>
              </a:spcAft>
              <a:buClr>
                <a:srgbClr val="FFFFFF"/>
              </a:buClr>
              <a:buSzPts val="1800"/>
              <a:buNone/>
              <a:defRPr>
                <a:solidFill>
                  <a:srgbClr val="FFFFFF"/>
                </a:solidFill>
              </a:defRPr>
            </a:lvl1pPr>
            <a:lvl2pPr marL="914400" lvl="1" indent="-311150" algn="l">
              <a:lnSpc>
                <a:spcPct val="90000"/>
              </a:lnSpc>
              <a:spcBef>
                <a:spcPts val="500"/>
              </a:spcBef>
              <a:spcAft>
                <a:spcPts val="0"/>
              </a:spcAft>
              <a:buClr>
                <a:srgbClr val="FFFFFF"/>
              </a:buClr>
              <a:buSzPts val="1300"/>
              <a:buChar char="o"/>
              <a:defRPr>
                <a:solidFill>
                  <a:srgbClr val="FFFFFF"/>
                </a:solidFill>
              </a:defRPr>
            </a:lvl2pPr>
            <a:lvl3pPr marL="1371600" lvl="2" indent="-323850" algn="l">
              <a:lnSpc>
                <a:spcPct val="90000"/>
              </a:lnSpc>
              <a:spcBef>
                <a:spcPts val="500"/>
              </a:spcBef>
              <a:spcAft>
                <a:spcPts val="0"/>
              </a:spcAft>
              <a:buClr>
                <a:srgbClr val="FFFFFF"/>
              </a:buClr>
              <a:buSzPts val="1500"/>
              <a:buChar char="▪"/>
              <a:defRPr>
                <a:solidFill>
                  <a:srgbClr val="FFFFFF"/>
                </a:solidFill>
              </a:defRPr>
            </a:lvl3pPr>
            <a:lvl4pPr marL="1828800" lvl="3" indent="-317500" algn="l">
              <a:lnSpc>
                <a:spcPct val="90000"/>
              </a:lnSpc>
              <a:spcBef>
                <a:spcPts val="500"/>
              </a:spcBef>
              <a:spcAft>
                <a:spcPts val="0"/>
              </a:spcAft>
              <a:buClr>
                <a:srgbClr val="FFFFFF"/>
              </a:buClr>
              <a:buSzPts val="1400"/>
              <a:buChar char="•"/>
              <a:defRPr>
                <a:solidFill>
                  <a:srgbClr val="FFFFFF"/>
                </a:solidFill>
              </a:defRPr>
            </a:lvl4pPr>
            <a:lvl5pPr marL="2286000" lvl="4" indent="-285750" algn="l">
              <a:lnSpc>
                <a:spcPct val="90000"/>
              </a:lnSpc>
              <a:spcBef>
                <a:spcPts val="500"/>
              </a:spcBef>
              <a:spcAft>
                <a:spcPts val="0"/>
              </a:spcAft>
              <a:buClr>
                <a:srgbClr val="FFFFFF"/>
              </a:buClr>
              <a:buSzPts val="900"/>
              <a:buChar char="o"/>
              <a:defRPr>
                <a:solidFill>
                  <a:srgbClr val="FFFFFF"/>
                </a:solidFill>
              </a:defRPr>
            </a:lvl5pPr>
            <a:lvl6pPr marL="2743200" lvl="5" indent="-228600" algn="l">
              <a:lnSpc>
                <a:spcPct val="90000"/>
              </a:lnSpc>
              <a:spcBef>
                <a:spcPts val="500"/>
              </a:spcBef>
              <a:spcAft>
                <a:spcPts val="0"/>
              </a:spcAft>
              <a:buClr>
                <a:srgbClr val="FFFFFF"/>
              </a:buClr>
              <a:buSzPts val="1100"/>
              <a:buNone/>
              <a:defRPr>
                <a:solidFill>
                  <a:srgbClr val="FFFFFF"/>
                </a:solidFill>
              </a:defRPr>
            </a:lvl6pPr>
            <a:lvl7pPr marL="3200400" lvl="6" indent="-228600" algn="l">
              <a:lnSpc>
                <a:spcPct val="90000"/>
              </a:lnSpc>
              <a:spcBef>
                <a:spcPts val="500"/>
              </a:spcBef>
              <a:spcAft>
                <a:spcPts val="0"/>
              </a:spcAft>
              <a:buClr>
                <a:srgbClr val="FFFFFF"/>
              </a:buClr>
              <a:buSzPts val="1100"/>
              <a:buNone/>
              <a:defRPr>
                <a:solidFill>
                  <a:srgbClr val="FFFFFF"/>
                </a:solidFill>
              </a:defRPr>
            </a:lvl7pPr>
            <a:lvl8pPr marL="3657600" lvl="7" indent="-228600" algn="l">
              <a:lnSpc>
                <a:spcPct val="90000"/>
              </a:lnSpc>
              <a:spcBef>
                <a:spcPts val="500"/>
              </a:spcBef>
              <a:spcAft>
                <a:spcPts val="0"/>
              </a:spcAft>
              <a:buClr>
                <a:srgbClr val="FFFFFF"/>
              </a:buClr>
              <a:buSzPts val="1100"/>
              <a:buNone/>
              <a:defRPr>
                <a:solidFill>
                  <a:srgbClr val="FFFFFF"/>
                </a:solidFill>
              </a:defRPr>
            </a:lvl8pPr>
            <a:lvl9pPr marL="4114800" lvl="8" indent="-228600" algn="l">
              <a:lnSpc>
                <a:spcPct val="90000"/>
              </a:lnSpc>
              <a:spcBef>
                <a:spcPts val="500"/>
              </a:spcBef>
              <a:spcAft>
                <a:spcPts val="0"/>
              </a:spcAft>
              <a:buClr>
                <a:srgbClr val="FFFFFF"/>
              </a:buClr>
              <a:buSzPts val="1100"/>
              <a:buNone/>
              <a:defRPr>
                <a:solidFill>
                  <a:srgbClr val="FFFFFF"/>
                </a:solidFill>
              </a:defRPr>
            </a:lvl9pPr>
          </a:lstStyle>
          <a:p>
            <a:endParaRPr/>
          </a:p>
        </p:txBody>
      </p:sp>
      <p:sp>
        <p:nvSpPr>
          <p:cNvPr id="84" name="Google Shape;84;p13"/>
          <p:cNvSpPr txBox="1">
            <a:spLocks noGrp="1"/>
          </p:cNvSpPr>
          <p:nvPr>
            <p:ph type="sldNum" idx="12"/>
          </p:nvPr>
        </p:nvSpPr>
        <p:spPr>
          <a:xfrm>
            <a:off x="8556785" y="4749852"/>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with intro text">
  <p:cSld name="TITLE_AND_BODY_1">
    <p:spTree>
      <p:nvGrpSpPr>
        <p:cNvPr id="1" name="Shape 85"/>
        <p:cNvGrpSpPr/>
        <p:nvPr/>
      </p:nvGrpSpPr>
      <p:grpSpPr>
        <a:xfrm>
          <a:off x="0" y="0"/>
          <a:ext cx="0" cy="0"/>
          <a:chOff x="0" y="0"/>
          <a:chExt cx="0" cy="0"/>
        </a:xfrm>
      </p:grpSpPr>
      <p:sp>
        <p:nvSpPr>
          <p:cNvPr id="86" name="Google Shape;86;p14"/>
          <p:cNvSpPr/>
          <p:nvPr/>
        </p:nvSpPr>
        <p:spPr>
          <a:xfrm>
            <a:off x="-32084" y="-25717"/>
            <a:ext cx="2622900" cy="519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7" name="Google Shape;87;p14"/>
          <p:cNvSpPr txBox="1">
            <a:spLocks noGrp="1"/>
          </p:cNvSpPr>
          <p:nvPr>
            <p:ph type="sldNum" idx="12"/>
          </p:nvPr>
        </p:nvSpPr>
        <p:spPr>
          <a:xfrm>
            <a:off x="8556785" y="4749852"/>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88" name="Google Shape;88;p14"/>
          <p:cNvSpPr txBox="1">
            <a:spLocks noGrp="1"/>
          </p:cNvSpPr>
          <p:nvPr>
            <p:ph type="body" idx="1"/>
          </p:nvPr>
        </p:nvSpPr>
        <p:spPr>
          <a:xfrm>
            <a:off x="2830823" y="373761"/>
            <a:ext cx="6065100" cy="1264200"/>
          </a:xfrm>
          <a:prstGeom prst="rect">
            <a:avLst/>
          </a:prstGeom>
          <a:noFill/>
          <a:ln>
            <a:noFill/>
          </a:ln>
        </p:spPr>
        <p:txBody>
          <a:bodyPr spcFirstLastPara="1" wrap="square" lIns="91425" tIns="91425" rIns="91425" bIns="91425" anchor="t" anchorCtr="0">
            <a:noAutofit/>
          </a:bodyPr>
          <a:lstStyle>
            <a:lvl1pPr marL="457200" marR="0" lvl="0" indent="-330200" algn="l">
              <a:lnSpc>
                <a:spcPct val="115000"/>
              </a:lnSpc>
              <a:spcBef>
                <a:spcPts val="500"/>
              </a:spcBef>
              <a:spcAft>
                <a:spcPts val="0"/>
              </a:spcAft>
              <a:buClr>
                <a:schemeClr val="dk2"/>
              </a:buClr>
              <a:buSzPts val="1600"/>
              <a:buChar char="●"/>
              <a:defRPr sz="1800" i="1" u="none" strike="noStrike" cap="none">
                <a:solidFill>
                  <a:schemeClr val="dk2"/>
                </a:solidFill>
              </a:defRPr>
            </a:lvl1pPr>
            <a:lvl2pPr marL="914400" marR="0" lvl="1" indent="-330200" algn="l">
              <a:lnSpc>
                <a:spcPct val="115000"/>
              </a:lnSpc>
              <a:spcBef>
                <a:spcPts val="500"/>
              </a:spcBef>
              <a:spcAft>
                <a:spcPts val="0"/>
              </a:spcAft>
              <a:buClr>
                <a:schemeClr val="dk2"/>
              </a:buClr>
              <a:buSzPts val="1600"/>
              <a:buChar char="○"/>
              <a:defRPr sz="1600" i="1" u="none" strike="noStrike" cap="none">
                <a:solidFill>
                  <a:schemeClr val="dk2"/>
                </a:solidFill>
              </a:defRPr>
            </a:lvl2pPr>
            <a:lvl3pPr marL="1371600" marR="0" lvl="2" indent="-330200" algn="l">
              <a:lnSpc>
                <a:spcPct val="115000"/>
              </a:lnSpc>
              <a:spcBef>
                <a:spcPts val="500"/>
              </a:spcBef>
              <a:spcAft>
                <a:spcPts val="0"/>
              </a:spcAft>
              <a:buClr>
                <a:schemeClr val="dk2"/>
              </a:buClr>
              <a:buSzPts val="1600"/>
              <a:buChar char="■"/>
              <a:defRPr sz="1600" i="1" u="none" strike="noStrike" cap="none">
                <a:solidFill>
                  <a:schemeClr val="dk2"/>
                </a:solidFill>
              </a:defRPr>
            </a:lvl3pPr>
            <a:lvl4pPr marL="1828800" marR="0" lvl="3" indent="-330200" algn="l">
              <a:lnSpc>
                <a:spcPct val="115000"/>
              </a:lnSpc>
              <a:spcBef>
                <a:spcPts val="500"/>
              </a:spcBef>
              <a:spcAft>
                <a:spcPts val="0"/>
              </a:spcAft>
              <a:buClr>
                <a:schemeClr val="dk2"/>
              </a:buClr>
              <a:buSzPts val="1600"/>
              <a:buChar char="●"/>
              <a:defRPr sz="1600" i="1" u="none" strike="noStrike" cap="none">
                <a:solidFill>
                  <a:schemeClr val="dk2"/>
                </a:solidFill>
              </a:defRPr>
            </a:lvl4pPr>
            <a:lvl5pPr marL="2286000" marR="0" lvl="4" indent="-330200" algn="l">
              <a:lnSpc>
                <a:spcPct val="115000"/>
              </a:lnSpc>
              <a:spcBef>
                <a:spcPts val="500"/>
              </a:spcBef>
              <a:spcAft>
                <a:spcPts val="0"/>
              </a:spcAft>
              <a:buClr>
                <a:schemeClr val="dk2"/>
              </a:buClr>
              <a:buSzPts val="1600"/>
              <a:buChar char="○"/>
              <a:defRPr sz="1600" i="1" u="none" strike="noStrike" cap="none">
                <a:solidFill>
                  <a:schemeClr val="dk2"/>
                </a:solidFill>
              </a:defRPr>
            </a:lvl5pPr>
            <a:lvl6pPr marL="2743200" marR="0" lvl="5" indent="-330200" algn="l">
              <a:lnSpc>
                <a:spcPct val="115000"/>
              </a:lnSpc>
              <a:spcBef>
                <a:spcPts val="500"/>
              </a:spcBef>
              <a:spcAft>
                <a:spcPts val="0"/>
              </a:spcAft>
              <a:buClr>
                <a:schemeClr val="dk2"/>
              </a:buClr>
              <a:buSzPts val="1600"/>
              <a:buChar char="■"/>
              <a:defRPr sz="1600" i="1" u="none" strike="noStrike" cap="none">
                <a:solidFill>
                  <a:schemeClr val="dk2"/>
                </a:solidFill>
              </a:defRPr>
            </a:lvl6pPr>
            <a:lvl7pPr marL="3200400" marR="0" lvl="6" indent="-330200" algn="l">
              <a:lnSpc>
                <a:spcPct val="115000"/>
              </a:lnSpc>
              <a:spcBef>
                <a:spcPts val="500"/>
              </a:spcBef>
              <a:spcAft>
                <a:spcPts val="0"/>
              </a:spcAft>
              <a:buClr>
                <a:schemeClr val="dk2"/>
              </a:buClr>
              <a:buSzPts val="1600"/>
              <a:buChar char="●"/>
              <a:defRPr sz="1600" i="1" u="none" strike="noStrike" cap="none">
                <a:solidFill>
                  <a:schemeClr val="dk2"/>
                </a:solidFill>
              </a:defRPr>
            </a:lvl7pPr>
            <a:lvl8pPr marL="3657600" marR="0" lvl="7" indent="-330200" algn="l">
              <a:lnSpc>
                <a:spcPct val="115000"/>
              </a:lnSpc>
              <a:spcBef>
                <a:spcPts val="500"/>
              </a:spcBef>
              <a:spcAft>
                <a:spcPts val="0"/>
              </a:spcAft>
              <a:buClr>
                <a:schemeClr val="dk2"/>
              </a:buClr>
              <a:buSzPts val="1600"/>
              <a:buChar char="○"/>
              <a:defRPr sz="1600" i="1" u="none" strike="noStrike" cap="none">
                <a:solidFill>
                  <a:schemeClr val="dk2"/>
                </a:solidFill>
              </a:defRPr>
            </a:lvl8pPr>
            <a:lvl9pPr marL="4114800" marR="0" lvl="8" indent="-330200" algn="l">
              <a:lnSpc>
                <a:spcPct val="115000"/>
              </a:lnSpc>
              <a:spcBef>
                <a:spcPts val="500"/>
              </a:spcBef>
              <a:spcAft>
                <a:spcPts val="0"/>
              </a:spcAft>
              <a:buClr>
                <a:schemeClr val="dk2"/>
              </a:buClr>
              <a:buSzPts val="1600"/>
              <a:buChar char="■"/>
              <a:defRPr sz="1600" i="1" u="none" strike="noStrike" cap="none">
                <a:solidFill>
                  <a:schemeClr val="dk2"/>
                </a:solidFill>
              </a:defRPr>
            </a:lvl9pPr>
          </a:lstStyle>
          <a:p>
            <a:endParaRPr/>
          </a:p>
        </p:txBody>
      </p:sp>
      <p:sp>
        <p:nvSpPr>
          <p:cNvPr id="89" name="Google Shape;89;p14"/>
          <p:cNvSpPr txBox="1">
            <a:spLocks noGrp="1"/>
          </p:cNvSpPr>
          <p:nvPr>
            <p:ph type="title"/>
          </p:nvPr>
        </p:nvSpPr>
        <p:spPr>
          <a:xfrm>
            <a:off x="207431" y="373763"/>
            <a:ext cx="2175300" cy="4395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50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90" name="Google Shape;90;p14"/>
          <p:cNvSpPr txBox="1">
            <a:spLocks noGrp="1"/>
          </p:cNvSpPr>
          <p:nvPr>
            <p:ph type="body" idx="2"/>
          </p:nvPr>
        </p:nvSpPr>
        <p:spPr>
          <a:xfrm>
            <a:off x="2831057" y="1953816"/>
            <a:ext cx="6064800" cy="2815800"/>
          </a:xfrm>
          <a:prstGeom prst="rect">
            <a:avLst/>
          </a:prstGeom>
          <a:noFill/>
          <a:ln>
            <a:noFill/>
          </a:ln>
        </p:spPr>
        <p:txBody>
          <a:bodyPr spcFirstLastPara="1" wrap="square" lIns="68575" tIns="34275" rIns="68575" bIns="34275" anchor="t" anchorCtr="0">
            <a:noAutofit/>
          </a:bodyPr>
          <a:lstStyle>
            <a:lvl1pPr marL="457200" lvl="0" indent="-342900" algn="l">
              <a:lnSpc>
                <a:spcPct val="100000"/>
              </a:lnSpc>
              <a:spcBef>
                <a:spcPts val="500"/>
              </a:spcBef>
              <a:spcAft>
                <a:spcPts val="0"/>
              </a:spcAft>
              <a:buSzPts val="1800"/>
              <a:buChar char="•"/>
              <a:defRPr/>
            </a:lvl1pPr>
            <a:lvl2pPr marL="914400" lvl="1" indent="-336550" algn="l">
              <a:lnSpc>
                <a:spcPct val="100000"/>
              </a:lnSpc>
              <a:spcBef>
                <a:spcPts val="500"/>
              </a:spcBef>
              <a:spcAft>
                <a:spcPts val="0"/>
              </a:spcAft>
              <a:buSzPts val="1700"/>
              <a:buFont typeface="Arial"/>
              <a:buChar char="o"/>
              <a:defRPr/>
            </a:lvl2pPr>
            <a:lvl3pPr marL="1371600" lvl="2" indent="-323850" algn="l">
              <a:lnSpc>
                <a:spcPct val="100000"/>
              </a:lnSpc>
              <a:spcBef>
                <a:spcPts val="500"/>
              </a:spcBef>
              <a:spcAft>
                <a:spcPts val="0"/>
              </a:spcAft>
              <a:buSzPts val="1500"/>
              <a:buFont typeface="Arial"/>
              <a:buChar char="▪"/>
              <a:defRPr/>
            </a:lvl3pPr>
            <a:lvl4pPr marL="1828800" lvl="3" indent="-317500" algn="l">
              <a:lnSpc>
                <a:spcPct val="100000"/>
              </a:lnSpc>
              <a:spcBef>
                <a:spcPts val="500"/>
              </a:spcBef>
              <a:spcAft>
                <a:spcPts val="0"/>
              </a:spcAft>
              <a:buSzPts val="1400"/>
              <a:buChar char="•"/>
              <a:defRPr/>
            </a:lvl4pPr>
            <a:lvl5pPr marL="2286000" lvl="4" indent="-304800" algn="l">
              <a:lnSpc>
                <a:spcPct val="100000"/>
              </a:lnSpc>
              <a:spcBef>
                <a:spcPts val="500"/>
              </a:spcBef>
              <a:spcAft>
                <a:spcPts val="0"/>
              </a:spcAft>
              <a:buSzPts val="1200"/>
              <a:buFont typeface="Arial"/>
              <a:buChar char="o"/>
              <a:defRPr/>
            </a:lvl5pPr>
            <a:lvl6pPr marL="2743200" lvl="5" indent="-228600" algn="l">
              <a:lnSpc>
                <a:spcPct val="100000"/>
              </a:lnSpc>
              <a:spcBef>
                <a:spcPts val="500"/>
              </a:spcBef>
              <a:spcAft>
                <a:spcPts val="0"/>
              </a:spcAft>
              <a:buClr>
                <a:schemeClr val="dk2"/>
              </a:buClr>
              <a:buSzPts val="1100"/>
              <a:buNone/>
              <a:defRPr>
                <a:solidFill>
                  <a:schemeClr val="dk2"/>
                </a:solidFill>
              </a:defRPr>
            </a:lvl6pPr>
            <a:lvl7pPr marL="3200400" lvl="6" indent="-228600" algn="l">
              <a:lnSpc>
                <a:spcPct val="100000"/>
              </a:lnSpc>
              <a:spcBef>
                <a:spcPts val="500"/>
              </a:spcBef>
              <a:spcAft>
                <a:spcPts val="0"/>
              </a:spcAft>
              <a:buClr>
                <a:schemeClr val="dk2"/>
              </a:buClr>
              <a:buSzPts val="900"/>
              <a:buNone/>
              <a:defRPr sz="900">
                <a:solidFill>
                  <a:schemeClr val="dk2"/>
                </a:solidFill>
              </a:defRPr>
            </a:lvl7pPr>
            <a:lvl8pPr marL="3657600" lvl="7" indent="-228600" algn="l">
              <a:lnSpc>
                <a:spcPct val="100000"/>
              </a:lnSpc>
              <a:spcBef>
                <a:spcPts val="500"/>
              </a:spcBef>
              <a:spcAft>
                <a:spcPts val="0"/>
              </a:spcAft>
              <a:buClr>
                <a:schemeClr val="dk2"/>
              </a:buClr>
              <a:buSzPts val="900"/>
              <a:buNone/>
              <a:defRPr sz="900">
                <a:solidFill>
                  <a:schemeClr val="dk2"/>
                </a:solidFill>
              </a:defRPr>
            </a:lvl8pPr>
            <a:lvl9pPr marL="4114800" lvl="8" indent="-228600" algn="l">
              <a:lnSpc>
                <a:spcPct val="100000"/>
              </a:lnSpc>
              <a:spcBef>
                <a:spcPts val="500"/>
              </a:spcBef>
              <a:spcAft>
                <a:spcPts val="0"/>
              </a:spcAft>
              <a:buClr>
                <a:schemeClr val="dk2"/>
              </a:buClr>
              <a:buSzPts val="900"/>
              <a:buNone/>
              <a:defRPr sz="900">
                <a:solidFill>
                  <a:schemeClr val="dk2"/>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91"/>
        <p:cNvGrpSpPr/>
        <p:nvPr/>
      </p:nvGrpSpPr>
      <p:grpSpPr>
        <a:xfrm>
          <a:off x="0" y="0"/>
          <a:ext cx="0" cy="0"/>
          <a:chOff x="0" y="0"/>
          <a:chExt cx="0" cy="0"/>
        </a:xfrm>
      </p:grpSpPr>
      <p:sp>
        <p:nvSpPr>
          <p:cNvPr id="92" name="Google Shape;92;p15"/>
          <p:cNvSpPr/>
          <p:nvPr/>
        </p:nvSpPr>
        <p:spPr>
          <a:xfrm>
            <a:off x="-32084" y="-25718"/>
            <a:ext cx="9183300" cy="1296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3" name="Google Shape;93;p15"/>
          <p:cNvSpPr/>
          <p:nvPr/>
        </p:nvSpPr>
        <p:spPr>
          <a:xfrm>
            <a:off x="-7125" y="1271275"/>
            <a:ext cx="9151200" cy="38721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4" name="Google Shape;94;p15"/>
          <p:cNvSpPr txBox="1">
            <a:spLocks noGrp="1"/>
          </p:cNvSpPr>
          <p:nvPr>
            <p:ph type="body" idx="1"/>
          </p:nvPr>
        </p:nvSpPr>
        <p:spPr>
          <a:xfrm>
            <a:off x="1847275" y="1704600"/>
            <a:ext cx="5449500" cy="2714700"/>
          </a:xfrm>
          <a:prstGeom prst="rect">
            <a:avLst/>
          </a:prstGeom>
          <a:noFill/>
          <a:ln>
            <a:noFill/>
          </a:ln>
        </p:spPr>
        <p:txBody>
          <a:bodyPr spcFirstLastPara="1" wrap="square" lIns="91425" tIns="91425" rIns="91425" bIns="91425" anchor="t" anchorCtr="0">
            <a:noAutofit/>
          </a:bodyPr>
          <a:lstStyle>
            <a:lvl1pPr marL="457200" marR="0" lvl="0" indent="-381000" algn="ctr">
              <a:lnSpc>
                <a:spcPct val="115000"/>
              </a:lnSpc>
              <a:spcBef>
                <a:spcPts val="600"/>
              </a:spcBef>
              <a:spcAft>
                <a:spcPts val="0"/>
              </a:spcAft>
              <a:buClr>
                <a:srgbClr val="434343"/>
              </a:buClr>
              <a:buSzPts val="2400"/>
              <a:buChar char="●"/>
              <a:defRPr sz="2400" i="1" u="none" strike="noStrike" cap="none">
                <a:solidFill>
                  <a:srgbClr val="434343"/>
                </a:solidFill>
              </a:defRPr>
            </a:lvl1pPr>
            <a:lvl2pPr marL="914400" marR="0" lvl="1" indent="-381000" algn="ctr">
              <a:lnSpc>
                <a:spcPct val="115000"/>
              </a:lnSpc>
              <a:spcBef>
                <a:spcPts val="0"/>
              </a:spcBef>
              <a:spcAft>
                <a:spcPts val="0"/>
              </a:spcAft>
              <a:buClr>
                <a:srgbClr val="434343"/>
              </a:buClr>
              <a:buSzPts val="2400"/>
              <a:buChar char="○"/>
              <a:defRPr sz="2400" i="1" u="none" strike="noStrike" cap="none">
                <a:solidFill>
                  <a:srgbClr val="434343"/>
                </a:solidFill>
              </a:defRPr>
            </a:lvl2pPr>
            <a:lvl3pPr marL="1371600" marR="0" lvl="2" indent="-381000" algn="ctr">
              <a:lnSpc>
                <a:spcPct val="115000"/>
              </a:lnSpc>
              <a:spcBef>
                <a:spcPts val="0"/>
              </a:spcBef>
              <a:spcAft>
                <a:spcPts val="0"/>
              </a:spcAft>
              <a:buClr>
                <a:srgbClr val="434343"/>
              </a:buClr>
              <a:buSzPts val="2400"/>
              <a:buChar char="■"/>
              <a:defRPr sz="2400" i="1" u="none" strike="noStrike" cap="none">
                <a:solidFill>
                  <a:srgbClr val="434343"/>
                </a:solidFill>
              </a:defRPr>
            </a:lvl3pPr>
            <a:lvl4pPr marL="1828800" marR="0" lvl="3" indent="-381000" algn="ctr">
              <a:lnSpc>
                <a:spcPct val="115000"/>
              </a:lnSpc>
              <a:spcBef>
                <a:spcPts val="0"/>
              </a:spcBef>
              <a:spcAft>
                <a:spcPts val="0"/>
              </a:spcAft>
              <a:buClr>
                <a:srgbClr val="434343"/>
              </a:buClr>
              <a:buSzPts val="2400"/>
              <a:buChar char="●"/>
              <a:defRPr sz="2400" i="1" u="none" strike="noStrike" cap="none">
                <a:solidFill>
                  <a:srgbClr val="434343"/>
                </a:solidFill>
              </a:defRPr>
            </a:lvl4pPr>
            <a:lvl5pPr marL="2286000" marR="0" lvl="4" indent="-381000" algn="ctr">
              <a:lnSpc>
                <a:spcPct val="115000"/>
              </a:lnSpc>
              <a:spcBef>
                <a:spcPts val="0"/>
              </a:spcBef>
              <a:spcAft>
                <a:spcPts val="0"/>
              </a:spcAft>
              <a:buClr>
                <a:srgbClr val="434343"/>
              </a:buClr>
              <a:buSzPts val="2400"/>
              <a:buChar char="○"/>
              <a:defRPr sz="2400" i="1" u="none" strike="noStrike" cap="none">
                <a:solidFill>
                  <a:srgbClr val="434343"/>
                </a:solidFill>
              </a:defRPr>
            </a:lvl5pPr>
            <a:lvl6pPr marL="2743200" marR="0" lvl="5" indent="-381000" algn="ctr">
              <a:lnSpc>
                <a:spcPct val="115000"/>
              </a:lnSpc>
              <a:spcBef>
                <a:spcPts val="0"/>
              </a:spcBef>
              <a:spcAft>
                <a:spcPts val="0"/>
              </a:spcAft>
              <a:buClr>
                <a:srgbClr val="434343"/>
              </a:buClr>
              <a:buSzPts val="2400"/>
              <a:buChar char="■"/>
              <a:defRPr sz="2400" i="1" u="none" strike="noStrike" cap="none">
                <a:solidFill>
                  <a:srgbClr val="434343"/>
                </a:solidFill>
              </a:defRPr>
            </a:lvl6pPr>
            <a:lvl7pPr marL="3200400" marR="0" lvl="6" indent="-381000" algn="ctr">
              <a:lnSpc>
                <a:spcPct val="115000"/>
              </a:lnSpc>
              <a:spcBef>
                <a:spcPts val="0"/>
              </a:spcBef>
              <a:spcAft>
                <a:spcPts val="0"/>
              </a:spcAft>
              <a:buClr>
                <a:srgbClr val="434343"/>
              </a:buClr>
              <a:buSzPts val="2400"/>
              <a:buChar char="●"/>
              <a:defRPr sz="2400" i="1" u="none" strike="noStrike" cap="none">
                <a:solidFill>
                  <a:srgbClr val="434343"/>
                </a:solidFill>
              </a:defRPr>
            </a:lvl7pPr>
            <a:lvl8pPr marL="3657600" marR="0" lvl="7" indent="-381000" algn="ctr">
              <a:lnSpc>
                <a:spcPct val="115000"/>
              </a:lnSpc>
              <a:spcBef>
                <a:spcPts val="0"/>
              </a:spcBef>
              <a:spcAft>
                <a:spcPts val="0"/>
              </a:spcAft>
              <a:buClr>
                <a:srgbClr val="434343"/>
              </a:buClr>
              <a:buSzPts val="2400"/>
              <a:buChar char="○"/>
              <a:defRPr sz="2400" i="1" u="none" strike="noStrike" cap="none">
                <a:solidFill>
                  <a:srgbClr val="434343"/>
                </a:solidFill>
              </a:defRPr>
            </a:lvl8pPr>
            <a:lvl9pPr marL="4114800" marR="0" lvl="8" indent="-381000" algn="ctr">
              <a:lnSpc>
                <a:spcPct val="115000"/>
              </a:lnSpc>
              <a:spcBef>
                <a:spcPts val="0"/>
              </a:spcBef>
              <a:spcAft>
                <a:spcPts val="0"/>
              </a:spcAft>
              <a:buClr>
                <a:srgbClr val="434343"/>
              </a:buClr>
              <a:buSzPts val="2400"/>
              <a:buChar char="■"/>
              <a:defRPr sz="2400" i="1" u="none" strike="noStrike" cap="none">
                <a:solidFill>
                  <a:srgbClr val="434343"/>
                </a:solidFill>
              </a:defRPr>
            </a:lvl9pPr>
          </a:lstStyle>
          <a:p>
            <a:endParaRPr/>
          </a:p>
        </p:txBody>
      </p:sp>
      <p:sp>
        <p:nvSpPr>
          <p:cNvPr id="95" name="Google Shape;95;p15"/>
          <p:cNvSpPr txBox="1"/>
          <p:nvPr/>
        </p:nvSpPr>
        <p:spPr>
          <a:xfrm>
            <a:off x="3593400" y="227724"/>
            <a:ext cx="195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 sz="7200" b="0" i="0" u="none" strike="noStrike" cap="none" dirty="0">
                <a:solidFill>
                  <a:srgbClr val="FFFFFF"/>
                </a:solidFill>
                <a:latin typeface="Arial"/>
                <a:ea typeface="Arial"/>
                <a:cs typeface="Arial"/>
                <a:sym typeface="Arial"/>
              </a:rPr>
              <a:t>“</a:t>
            </a:r>
            <a:endParaRPr sz="7200" b="0" i="0" u="none" strike="noStrike" cap="none" dirty="0">
              <a:solidFill>
                <a:srgbClr val="FFFFFF"/>
              </a:solidFill>
              <a:latin typeface="Arial"/>
              <a:ea typeface="Arial"/>
              <a:cs typeface="Arial"/>
              <a:sym typeface="Arial"/>
            </a:endParaRPr>
          </a:p>
        </p:txBody>
      </p:sp>
      <p:sp>
        <p:nvSpPr>
          <p:cNvPr id="96" name="Google Shape;96;p15"/>
          <p:cNvSpPr txBox="1">
            <a:spLocks noGrp="1"/>
          </p:cNvSpPr>
          <p:nvPr>
            <p:ph type="sldNum" idx="12"/>
          </p:nvPr>
        </p:nvSpPr>
        <p:spPr>
          <a:xfrm>
            <a:off x="8556785" y="4749852"/>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Comparison">
  <p:cSld name="TITLE_AND_TWO_COLUMNS_1">
    <p:spTree>
      <p:nvGrpSpPr>
        <p:cNvPr id="1" name="Shape 97"/>
        <p:cNvGrpSpPr/>
        <p:nvPr/>
      </p:nvGrpSpPr>
      <p:grpSpPr>
        <a:xfrm>
          <a:off x="0" y="0"/>
          <a:ext cx="0" cy="0"/>
          <a:chOff x="0" y="0"/>
          <a:chExt cx="0" cy="0"/>
        </a:xfrm>
      </p:grpSpPr>
      <p:sp>
        <p:nvSpPr>
          <p:cNvPr id="98" name="Google Shape;98;p16"/>
          <p:cNvSpPr/>
          <p:nvPr/>
        </p:nvSpPr>
        <p:spPr>
          <a:xfrm>
            <a:off x="-32084" y="-25717"/>
            <a:ext cx="2622900" cy="519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9" name="Google Shape;99;p1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0" name="Google Shape;100;p1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01" name="Google Shape;101;p16"/>
          <p:cNvSpPr txBox="1">
            <a:spLocks noGrp="1"/>
          </p:cNvSpPr>
          <p:nvPr>
            <p:ph type="title"/>
          </p:nvPr>
        </p:nvSpPr>
        <p:spPr>
          <a:xfrm>
            <a:off x="234450" y="373761"/>
            <a:ext cx="2043600" cy="4395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102" name="Google Shape;102;p16"/>
          <p:cNvSpPr txBox="1">
            <a:spLocks noGrp="1"/>
          </p:cNvSpPr>
          <p:nvPr>
            <p:ph type="sldNum" idx="12"/>
          </p:nvPr>
        </p:nvSpPr>
        <p:spPr>
          <a:xfrm>
            <a:off x="8556785" y="4749852"/>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103" name="Google Shape;103;p16"/>
          <p:cNvSpPr txBox="1">
            <a:spLocks noGrp="1"/>
          </p:cNvSpPr>
          <p:nvPr>
            <p:ph type="body" idx="1"/>
          </p:nvPr>
        </p:nvSpPr>
        <p:spPr>
          <a:xfrm>
            <a:off x="2831075" y="814387"/>
            <a:ext cx="3003600" cy="3955200"/>
          </a:xfrm>
          <a:prstGeom prst="rect">
            <a:avLst/>
          </a:prstGeom>
          <a:noFill/>
          <a:ln>
            <a:noFill/>
          </a:ln>
        </p:spPr>
        <p:txBody>
          <a:bodyPr spcFirstLastPara="1" wrap="square" lIns="68575" tIns="34275" rIns="68575" bIns="34275" anchor="t" anchorCtr="0">
            <a:noAutofit/>
          </a:bodyPr>
          <a:lstStyle>
            <a:lvl1pPr marL="457200" lvl="0" indent="-330200" algn="l">
              <a:lnSpc>
                <a:spcPct val="100000"/>
              </a:lnSpc>
              <a:spcBef>
                <a:spcPts val="500"/>
              </a:spcBef>
              <a:spcAft>
                <a:spcPts val="0"/>
              </a:spcAft>
              <a:buSzPts val="1600"/>
              <a:buChar char="•"/>
              <a:defRPr sz="1600"/>
            </a:lvl1pPr>
            <a:lvl2pPr marL="914400" lvl="1" indent="-304800" algn="l">
              <a:lnSpc>
                <a:spcPct val="100000"/>
              </a:lnSpc>
              <a:spcBef>
                <a:spcPts val="500"/>
              </a:spcBef>
              <a:spcAft>
                <a:spcPts val="0"/>
              </a:spcAft>
              <a:buSzPts val="1200"/>
              <a:buChar char="o"/>
              <a:defRPr sz="1500"/>
            </a:lvl2pPr>
            <a:lvl3pPr marL="1371600" lvl="2" indent="-311150" algn="l">
              <a:lnSpc>
                <a:spcPct val="100000"/>
              </a:lnSpc>
              <a:spcBef>
                <a:spcPts val="500"/>
              </a:spcBef>
              <a:spcAft>
                <a:spcPts val="0"/>
              </a:spcAft>
              <a:buSzPts val="1300"/>
              <a:buChar char="▪"/>
              <a:defRPr sz="1400"/>
            </a:lvl3pPr>
            <a:lvl4pPr marL="1828800" lvl="3" indent="-311150" algn="l">
              <a:lnSpc>
                <a:spcPct val="100000"/>
              </a:lnSpc>
              <a:spcBef>
                <a:spcPts val="500"/>
              </a:spcBef>
              <a:spcAft>
                <a:spcPts val="0"/>
              </a:spcAft>
              <a:buSzPts val="1300"/>
              <a:buChar char="•"/>
              <a:defRPr sz="1300"/>
            </a:lvl4pPr>
            <a:lvl5pPr marL="2286000" lvl="4" indent="-298450" algn="l">
              <a:lnSpc>
                <a:spcPct val="100000"/>
              </a:lnSpc>
              <a:spcBef>
                <a:spcPts val="500"/>
              </a:spcBef>
              <a:spcAft>
                <a:spcPts val="0"/>
              </a:spcAft>
              <a:buSzPts val="1100"/>
              <a:buChar char="o"/>
              <a:defRPr/>
            </a:lvl5pPr>
            <a:lvl6pPr marL="2743200" lvl="5" indent="-228600" algn="l">
              <a:lnSpc>
                <a:spcPct val="100000"/>
              </a:lnSpc>
              <a:spcBef>
                <a:spcPts val="500"/>
              </a:spcBef>
              <a:spcAft>
                <a:spcPts val="0"/>
              </a:spcAft>
              <a:buSzPts val="1100"/>
              <a:buNone/>
              <a:defRPr/>
            </a:lvl6pPr>
            <a:lvl7pPr marL="3200400" lvl="6" indent="-228600" algn="l">
              <a:lnSpc>
                <a:spcPct val="100000"/>
              </a:lnSpc>
              <a:spcBef>
                <a:spcPts val="500"/>
              </a:spcBef>
              <a:spcAft>
                <a:spcPts val="0"/>
              </a:spcAft>
              <a:buSzPts val="1100"/>
              <a:buNone/>
              <a:defRPr/>
            </a:lvl7pPr>
            <a:lvl8pPr marL="3657600" lvl="7" indent="-228600" algn="l">
              <a:lnSpc>
                <a:spcPct val="100000"/>
              </a:lnSpc>
              <a:spcBef>
                <a:spcPts val="500"/>
              </a:spcBef>
              <a:spcAft>
                <a:spcPts val="0"/>
              </a:spcAft>
              <a:buSzPts val="1100"/>
              <a:buNone/>
              <a:defRPr/>
            </a:lvl8pPr>
            <a:lvl9pPr marL="4114800" lvl="8" indent="-228600" algn="l">
              <a:lnSpc>
                <a:spcPct val="100000"/>
              </a:lnSpc>
              <a:spcBef>
                <a:spcPts val="500"/>
              </a:spcBef>
              <a:spcAft>
                <a:spcPts val="0"/>
              </a:spcAft>
              <a:buSzPts val="1100"/>
              <a:buNone/>
              <a:defRPr/>
            </a:lvl9pPr>
          </a:lstStyle>
          <a:p>
            <a:endParaRPr/>
          </a:p>
        </p:txBody>
      </p:sp>
      <p:sp>
        <p:nvSpPr>
          <p:cNvPr id="104" name="Google Shape;104;p16"/>
          <p:cNvSpPr txBox="1">
            <a:spLocks noGrp="1"/>
          </p:cNvSpPr>
          <p:nvPr>
            <p:ph type="body" idx="2"/>
          </p:nvPr>
        </p:nvSpPr>
        <p:spPr>
          <a:xfrm>
            <a:off x="2831075" y="373768"/>
            <a:ext cx="3003600" cy="4332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500"/>
              </a:spcBef>
              <a:spcAft>
                <a:spcPts val="0"/>
              </a:spcAft>
              <a:buSzPts val="1400"/>
              <a:buNone/>
              <a:defRPr/>
            </a:lvl1pPr>
            <a:lvl2pPr marL="914400" lvl="1" indent="-298450" algn="l">
              <a:lnSpc>
                <a:spcPct val="100000"/>
              </a:lnSpc>
              <a:spcBef>
                <a:spcPts val="500"/>
              </a:spcBef>
              <a:spcAft>
                <a:spcPts val="0"/>
              </a:spcAft>
              <a:buSzPts val="1100"/>
              <a:buChar char="o"/>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SzPts val="1400"/>
              <a:buChar char="•"/>
              <a:defRPr/>
            </a:lvl4pPr>
            <a:lvl5pPr marL="2286000" lvl="4" indent="-298450" algn="l">
              <a:lnSpc>
                <a:spcPct val="100000"/>
              </a:lnSpc>
              <a:spcBef>
                <a:spcPts val="500"/>
              </a:spcBef>
              <a:spcAft>
                <a:spcPts val="0"/>
              </a:spcAft>
              <a:buSzPts val="1100"/>
              <a:buChar char="o"/>
              <a:defRPr/>
            </a:lvl5pPr>
            <a:lvl6pPr marL="2743200" lvl="5" indent="-228600" algn="l">
              <a:lnSpc>
                <a:spcPct val="100000"/>
              </a:lnSpc>
              <a:spcBef>
                <a:spcPts val="500"/>
              </a:spcBef>
              <a:spcAft>
                <a:spcPts val="0"/>
              </a:spcAft>
              <a:buSzPts val="1100"/>
              <a:buNone/>
              <a:defRPr/>
            </a:lvl6pPr>
            <a:lvl7pPr marL="3200400" lvl="6" indent="-228600" algn="l">
              <a:lnSpc>
                <a:spcPct val="100000"/>
              </a:lnSpc>
              <a:spcBef>
                <a:spcPts val="500"/>
              </a:spcBef>
              <a:spcAft>
                <a:spcPts val="0"/>
              </a:spcAft>
              <a:buSzPts val="1100"/>
              <a:buNone/>
              <a:defRPr/>
            </a:lvl7pPr>
            <a:lvl8pPr marL="3657600" lvl="7" indent="-228600" algn="l">
              <a:lnSpc>
                <a:spcPct val="100000"/>
              </a:lnSpc>
              <a:spcBef>
                <a:spcPts val="500"/>
              </a:spcBef>
              <a:spcAft>
                <a:spcPts val="0"/>
              </a:spcAft>
              <a:buSzPts val="1100"/>
              <a:buNone/>
              <a:defRPr/>
            </a:lvl8pPr>
            <a:lvl9pPr marL="4114800" lvl="8" indent="-228600" algn="l">
              <a:lnSpc>
                <a:spcPct val="100000"/>
              </a:lnSpc>
              <a:spcBef>
                <a:spcPts val="500"/>
              </a:spcBef>
              <a:spcAft>
                <a:spcPts val="0"/>
              </a:spcAft>
              <a:buSzPts val="1100"/>
              <a:buNone/>
              <a:defRPr/>
            </a:lvl9pPr>
          </a:lstStyle>
          <a:p>
            <a:endParaRPr/>
          </a:p>
        </p:txBody>
      </p:sp>
      <p:sp>
        <p:nvSpPr>
          <p:cNvPr id="105" name="Google Shape;105;p16"/>
          <p:cNvSpPr txBox="1">
            <a:spLocks noGrp="1"/>
          </p:cNvSpPr>
          <p:nvPr>
            <p:ph type="body" idx="3"/>
          </p:nvPr>
        </p:nvSpPr>
        <p:spPr>
          <a:xfrm>
            <a:off x="5901750" y="814387"/>
            <a:ext cx="3003600" cy="3955200"/>
          </a:xfrm>
          <a:prstGeom prst="rect">
            <a:avLst/>
          </a:prstGeom>
          <a:noFill/>
          <a:ln>
            <a:noFill/>
          </a:ln>
        </p:spPr>
        <p:txBody>
          <a:bodyPr spcFirstLastPara="1" wrap="square" lIns="68575" tIns="34275" rIns="68575" bIns="34275" anchor="t" anchorCtr="0">
            <a:noAutofit/>
          </a:bodyPr>
          <a:lstStyle>
            <a:lvl1pPr marL="457200" lvl="0" indent="-330200" algn="l">
              <a:lnSpc>
                <a:spcPct val="100000"/>
              </a:lnSpc>
              <a:spcBef>
                <a:spcPts val="500"/>
              </a:spcBef>
              <a:spcAft>
                <a:spcPts val="0"/>
              </a:spcAft>
              <a:buSzPts val="1600"/>
              <a:buChar char="•"/>
              <a:defRPr sz="1600"/>
            </a:lvl1pPr>
            <a:lvl2pPr marL="914400" lvl="1" indent="-304800" algn="l">
              <a:lnSpc>
                <a:spcPct val="100000"/>
              </a:lnSpc>
              <a:spcBef>
                <a:spcPts val="500"/>
              </a:spcBef>
              <a:spcAft>
                <a:spcPts val="0"/>
              </a:spcAft>
              <a:buSzPts val="1200"/>
              <a:buChar char="o"/>
              <a:defRPr sz="1500"/>
            </a:lvl2pPr>
            <a:lvl3pPr marL="1371600" lvl="2" indent="-311150" algn="l">
              <a:lnSpc>
                <a:spcPct val="100000"/>
              </a:lnSpc>
              <a:spcBef>
                <a:spcPts val="500"/>
              </a:spcBef>
              <a:spcAft>
                <a:spcPts val="0"/>
              </a:spcAft>
              <a:buSzPts val="1300"/>
              <a:buChar char="▪"/>
              <a:defRPr sz="1400"/>
            </a:lvl3pPr>
            <a:lvl4pPr marL="1828800" lvl="3" indent="-311150" algn="l">
              <a:lnSpc>
                <a:spcPct val="100000"/>
              </a:lnSpc>
              <a:spcBef>
                <a:spcPts val="500"/>
              </a:spcBef>
              <a:spcAft>
                <a:spcPts val="0"/>
              </a:spcAft>
              <a:buSzPts val="1300"/>
              <a:buChar char="•"/>
              <a:defRPr sz="1300"/>
            </a:lvl4pPr>
            <a:lvl5pPr marL="2286000" lvl="4" indent="-298450" algn="l">
              <a:lnSpc>
                <a:spcPct val="100000"/>
              </a:lnSpc>
              <a:spcBef>
                <a:spcPts val="500"/>
              </a:spcBef>
              <a:spcAft>
                <a:spcPts val="0"/>
              </a:spcAft>
              <a:buSzPts val="1100"/>
              <a:buChar char="o"/>
              <a:defRPr/>
            </a:lvl5pPr>
            <a:lvl6pPr marL="2743200" lvl="5" indent="-228600" algn="l">
              <a:lnSpc>
                <a:spcPct val="100000"/>
              </a:lnSpc>
              <a:spcBef>
                <a:spcPts val="500"/>
              </a:spcBef>
              <a:spcAft>
                <a:spcPts val="0"/>
              </a:spcAft>
              <a:buSzPts val="1100"/>
              <a:buNone/>
              <a:defRPr/>
            </a:lvl6pPr>
            <a:lvl7pPr marL="3200400" lvl="6" indent="-228600" algn="l">
              <a:lnSpc>
                <a:spcPct val="100000"/>
              </a:lnSpc>
              <a:spcBef>
                <a:spcPts val="500"/>
              </a:spcBef>
              <a:spcAft>
                <a:spcPts val="0"/>
              </a:spcAft>
              <a:buSzPts val="1100"/>
              <a:buNone/>
              <a:defRPr/>
            </a:lvl7pPr>
            <a:lvl8pPr marL="3657600" lvl="7" indent="-228600" algn="l">
              <a:lnSpc>
                <a:spcPct val="100000"/>
              </a:lnSpc>
              <a:spcBef>
                <a:spcPts val="500"/>
              </a:spcBef>
              <a:spcAft>
                <a:spcPts val="0"/>
              </a:spcAft>
              <a:buSzPts val="1100"/>
              <a:buNone/>
              <a:defRPr/>
            </a:lvl8pPr>
            <a:lvl9pPr marL="4114800" lvl="8" indent="-228600" algn="l">
              <a:lnSpc>
                <a:spcPct val="100000"/>
              </a:lnSpc>
              <a:spcBef>
                <a:spcPts val="500"/>
              </a:spcBef>
              <a:spcAft>
                <a:spcPts val="0"/>
              </a:spcAft>
              <a:buSzPts val="1100"/>
              <a:buNone/>
              <a:defRPr/>
            </a:lvl9pPr>
          </a:lstStyle>
          <a:p>
            <a:endParaRPr/>
          </a:p>
        </p:txBody>
      </p:sp>
      <p:sp>
        <p:nvSpPr>
          <p:cNvPr id="106" name="Google Shape;106;p16"/>
          <p:cNvSpPr txBox="1">
            <a:spLocks noGrp="1"/>
          </p:cNvSpPr>
          <p:nvPr>
            <p:ph type="body" idx="4"/>
          </p:nvPr>
        </p:nvSpPr>
        <p:spPr>
          <a:xfrm>
            <a:off x="5901763" y="373768"/>
            <a:ext cx="3003600" cy="4332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500"/>
              </a:spcBef>
              <a:spcAft>
                <a:spcPts val="0"/>
              </a:spcAft>
              <a:buSzPts val="1400"/>
              <a:buNone/>
              <a:defRPr/>
            </a:lvl1pPr>
            <a:lvl2pPr marL="914400" lvl="1" indent="-298450" algn="l">
              <a:lnSpc>
                <a:spcPct val="100000"/>
              </a:lnSpc>
              <a:spcBef>
                <a:spcPts val="500"/>
              </a:spcBef>
              <a:spcAft>
                <a:spcPts val="0"/>
              </a:spcAft>
              <a:buSzPts val="1100"/>
              <a:buChar char="o"/>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SzPts val="1400"/>
              <a:buChar char="•"/>
              <a:defRPr/>
            </a:lvl4pPr>
            <a:lvl5pPr marL="2286000" lvl="4" indent="-298450" algn="l">
              <a:lnSpc>
                <a:spcPct val="100000"/>
              </a:lnSpc>
              <a:spcBef>
                <a:spcPts val="500"/>
              </a:spcBef>
              <a:spcAft>
                <a:spcPts val="0"/>
              </a:spcAft>
              <a:buSzPts val="1100"/>
              <a:buChar char="o"/>
              <a:defRPr/>
            </a:lvl5pPr>
            <a:lvl6pPr marL="2743200" lvl="5" indent="-228600" algn="l">
              <a:lnSpc>
                <a:spcPct val="100000"/>
              </a:lnSpc>
              <a:spcBef>
                <a:spcPts val="500"/>
              </a:spcBef>
              <a:spcAft>
                <a:spcPts val="0"/>
              </a:spcAft>
              <a:buSzPts val="1100"/>
              <a:buNone/>
              <a:defRPr/>
            </a:lvl6pPr>
            <a:lvl7pPr marL="3200400" lvl="6" indent="-228600" algn="l">
              <a:lnSpc>
                <a:spcPct val="100000"/>
              </a:lnSpc>
              <a:spcBef>
                <a:spcPts val="500"/>
              </a:spcBef>
              <a:spcAft>
                <a:spcPts val="0"/>
              </a:spcAft>
              <a:buSzPts val="1100"/>
              <a:buNone/>
              <a:defRPr/>
            </a:lvl7pPr>
            <a:lvl8pPr marL="3657600" lvl="7" indent="-228600" algn="l">
              <a:lnSpc>
                <a:spcPct val="100000"/>
              </a:lnSpc>
              <a:spcBef>
                <a:spcPts val="500"/>
              </a:spcBef>
              <a:spcAft>
                <a:spcPts val="0"/>
              </a:spcAft>
              <a:buSzPts val="1100"/>
              <a:buNone/>
              <a:defRPr/>
            </a:lvl8pPr>
            <a:lvl9pPr marL="4114800" lvl="8" indent="-228600" algn="l">
              <a:lnSpc>
                <a:spcPct val="100000"/>
              </a:lnSpc>
              <a:spcBef>
                <a:spcPts val="50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230">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Blue Background)" type="objTx">
  <p:cSld name="OBJECT_WITH_CAPTION_TEXT">
    <p:spTree>
      <p:nvGrpSpPr>
        <p:cNvPr id="1" name="Shape 107"/>
        <p:cNvGrpSpPr/>
        <p:nvPr/>
      </p:nvGrpSpPr>
      <p:grpSpPr>
        <a:xfrm>
          <a:off x="0" y="0"/>
          <a:ext cx="0" cy="0"/>
          <a:chOff x="0" y="0"/>
          <a:chExt cx="0" cy="0"/>
        </a:xfrm>
      </p:grpSpPr>
      <p:sp>
        <p:nvSpPr>
          <p:cNvPr id="108" name="Google Shape;108;p17"/>
          <p:cNvSpPr/>
          <p:nvPr/>
        </p:nvSpPr>
        <p:spPr>
          <a:xfrm>
            <a:off x="-76200" y="-25717"/>
            <a:ext cx="3657600" cy="519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9" name="Google Shape;109;p17"/>
          <p:cNvSpPr txBox="1">
            <a:spLocks noGrp="1"/>
          </p:cNvSpPr>
          <p:nvPr>
            <p:ph type="title"/>
          </p:nvPr>
        </p:nvSpPr>
        <p:spPr>
          <a:xfrm>
            <a:off x="253350" y="377190"/>
            <a:ext cx="2998500" cy="11598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900"/>
              <a:buNone/>
              <a:defRPr sz="2900" i="0" u="none" strike="noStrike" cap="none">
                <a:solidFill>
                  <a:schemeClr val="lt1"/>
                </a:solidFill>
              </a:defRPr>
            </a:lvl1pPr>
            <a:lvl2pPr marR="0" lvl="1" algn="l">
              <a:lnSpc>
                <a:spcPct val="100000"/>
              </a:lnSpc>
              <a:spcBef>
                <a:spcPts val="0"/>
              </a:spcBef>
              <a:spcAft>
                <a:spcPts val="0"/>
              </a:spcAft>
              <a:buClr>
                <a:srgbClr val="FFFFFF"/>
              </a:buClr>
              <a:buSzPts val="2400"/>
              <a:buNone/>
              <a:defRPr sz="1400" i="0" u="none" strike="noStrike" cap="none">
                <a:solidFill>
                  <a:srgbClr val="FFFFFF"/>
                </a:solidFill>
              </a:defRPr>
            </a:lvl2pPr>
            <a:lvl3pPr marR="0" lvl="2" algn="l">
              <a:lnSpc>
                <a:spcPct val="100000"/>
              </a:lnSpc>
              <a:spcBef>
                <a:spcPts val="0"/>
              </a:spcBef>
              <a:spcAft>
                <a:spcPts val="0"/>
              </a:spcAft>
              <a:buClr>
                <a:srgbClr val="FFFFFF"/>
              </a:buClr>
              <a:buSzPts val="2400"/>
              <a:buNone/>
              <a:defRPr sz="1400" i="0" u="none" strike="noStrike" cap="none">
                <a:solidFill>
                  <a:srgbClr val="FFFFFF"/>
                </a:solidFill>
              </a:defRPr>
            </a:lvl3pPr>
            <a:lvl4pPr marR="0" lvl="3" algn="l">
              <a:lnSpc>
                <a:spcPct val="100000"/>
              </a:lnSpc>
              <a:spcBef>
                <a:spcPts val="0"/>
              </a:spcBef>
              <a:spcAft>
                <a:spcPts val="0"/>
              </a:spcAft>
              <a:buClr>
                <a:srgbClr val="FFFFFF"/>
              </a:buClr>
              <a:buSzPts val="2400"/>
              <a:buNone/>
              <a:defRPr sz="1400" i="0" u="none" strike="noStrike" cap="none">
                <a:solidFill>
                  <a:srgbClr val="FFFFFF"/>
                </a:solidFill>
              </a:defRPr>
            </a:lvl4pPr>
            <a:lvl5pPr marR="0" lvl="4" algn="l">
              <a:lnSpc>
                <a:spcPct val="100000"/>
              </a:lnSpc>
              <a:spcBef>
                <a:spcPts val="0"/>
              </a:spcBef>
              <a:spcAft>
                <a:spcPts val="0"/>
              </a:spcAft>
              <a:buClr>
                <a:srgbClr val="FFFFFF"/>
              </a:buClr>
              <a:buSzPts val="2400"/>
              <a:buNone/>
              <a:defRPr sz="1400" i="0" u="none" strike="noStrike" cap="none">
                <a:solidFill>
                  <a:srgbClr val="FFFFFF"/>
                </a:solidFill>
              </a:defRPr>
            </a:lvl5pPr>
            <a:lvl6pPr marR="0" lvl="5" algn="l">
              <a:lnSpc>
                <a:spcPct val="100000"/>
              </a:lnSpc>
              <a:spcBef>
                <a:spcPts val="0"/>
              </a:spcBef>
              <a:spcAft>
                <a:spcPts val="0"/>
              </a:spcAft>
              <a:buClr>
                <a:srgbClr val="FFFFFF"/>
              </a:buClr>
              <a:buSzPts val="2400"/>
              <a:buNone/>
              <a:defRPr sz="1400" i="0" u="none" strike="noStrike" cap="none">
                <a:solidFill>
                  <a:srgbClr val="FFFFFF"/>
                </a:solidFill>
              </a:defRPr>
            </a:lvl6pPr>
            <a:lvl7pPr marR="0" lvl="6" algn="l">
              <a:lnSpc>
                <a:spcPct val="100000"/>
              </a:lnSpc>
              <a:spcBef>
                <a:spcPts val="0"/>
              </a:spcBef>
              <a:spcAft>
                <a:spcPts val="0"/>
              </a:spcAft>
              <a:buClr>
                <a:srgbClr val="FFFFFF"/>
              </a:buClr>
              <a:buSzPts val="2400"/>
              <a:buNone/>
              <a:defRPr sz="1400" i="0" u="none" strike="noStrike" cap="none">
                <a:solidFill>
                  <a:srgbClr val="FFFFFF"/>
                </a:solidFill>
              </a:defRPr>
            </a:lvl7pPr>
            <a:lvl8pPr marR="0" lvl="7" algn="l">
              <a:lnSpc>
                <a:spcPct val="100000"/>
              </a:lnSpc>
              <a:spcBef>
                <a:spcPts val="0"/>
              </a:spcBef>
              <a:spcAft>
                <a:spcPts val="0"/>
              </a:spcAft>
              <a:buClr>
                <a:srgbClr val="FFFFFF"/>
              </a:buClr>
              <a:buSzPts val="2400"/>
              <a:buNone/>
              <a:defRPr sz="1400" i="0" u="none" strike="noStrike" cap="none">
                <a:solidFill>
                  <a:srgbClr val="FFFFFF"/>
                </a:solidFill>
              </a:defRPr>
            </a:lvl8pPr>
            <a:lvl9pPr marR="0" lvl="8" algn="l">
              <a:lnSpc>
                <a:spcPct val="100000"/>
              </a:lnSpc>
              <a:spcBef>
                <a:spcPts val="0"/>
              </a:spcBef>
              <a:spcAft>
                <a:spcPts val="0"/>
              </a:spcAft>
              <a:buClr>
                <a:srgbClr val="FFFFFF"/>
              </a:buClr>
              <a:buSzPts val="2400"/>
              <a:buNone/>
              <a:defRPr sz="1400" i="0" u="none" strike="noStrike" cap="none">
                <a:solidFill>
                  <a:srgbClr val="FFFFFF"/>
                </a:solidFill>
              </a:defRPr>
            </a:lvl9pPr>
          </a:lstStyle>
          <a:p>
            <a:endParaRPr/>
          </a:p>
        </p:txBody>
      </p:sp>
      <p:sp>
        <p:nvSpPr>
          <p:cNvPr id="110" name="Google Shape;110;p17"/>
          <p:cNvSpPr txBox="1">
            <a:spLocks noGrp="1"/>
          </p:cNvSpPr>
          <p:nvPr>
            <p:ph type="body" idx="1"/>
          </p:nvPr>
        </p:nvSpPr>
        <p:spPr>
          <a:xfrm>
            <a:off x="3810000" y="377190"/>
            <a:ext cx="5105400" cy="4391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500"/>
              </a:spcBef>
              <a:spcAft>
                <a:spcPts val="0"/>
              </a:spcAft>
              <a:buClr>
                <a:srgbClr val="FFFFFF"/>
              </a:buClr>
              <a:buSzPts val="2600"/>
              <a:buFont typeface="Arial"/>
              <a:buChar char="•"/>
              <a:defRPr sz="2600" i="0" u="none" strike="noStrike" cap="none">
                <a:solidFill>
                  <a:schemeClr val="dk2"/>
                </a:solidFill>
              </a:defRPr>
            </a:lvl1pPr>
            <a:lvl2pPr marL="914400" marR="0" lvl="1" indent="-381000" algn="l">
              <a:lnSpc>
                <a:spcPct val="100000"/>
              </a:lnSpc>
              <a:spcBef>
                <a:spcPts val="500"/>
              </a:spcBef>
              <a:spcAft>
                <a:spcPts val="0"/>
              </a:spcAft>
              <a:buClr>
                <a:srgbClr val="FFFFFF"/>
              </a:buClr>
              <a:buSzPts val="2400"/>
              <a:buChar char="○"/>
              <a:defRPr sz="2400" i="0" u="none" strike="noStrike" cap="none">
                <a:solidFill>
                  <a:srgbClr val="FFFFFF"/>
                </a:solidFill>
              </a:defRPr>
            </a:lvl2pPr>
            <a:lvl3pPr marL="1371600" marR="0" lvl="2" indent="-374650" algn="l">
              <a:lnSpc>
                <a:spcPct val="100000"/>
              </a:lnSpc>
              <a:spcBef>
                <a:spcPts val="500"/>
              </a:spcBef>
              <a:spcAft>
                <a:spcPts val="0"/>
              </a:spcAft>
              <a:buClr>
                <a:srgbClr val="FFFFFF"/>
              </a:buClr>
              <a:buSzPts val="2300"/>
              <a:buChar char="■"/>
              <a:defRPr sz="2300" i="0" u="none" strike="noStrike" cap="none">
                <a:solidFill>
                  <a:srgbClr val="FFFFFF"/>
                </a:solidFill>
              </a:defRPr>
            </a:lvl3pPr>
            <a:lvl4pPr marL="1828800" marR="0" lvl="3" indent="-361950" algn="l">
              <a:lnSpc>
                <a:spcPct val="100000"/>
              </a:lnSpc>
              <a:spcBef>
                <a:spcPts val="500"/>
              </a:spcBef>
              <a:spcAft>
                <a:spcPts val="0"/>
              </a:spcAft>
              <a:buClr>
                <a:srgbClr val="FFFFFF"/>
              </a:buClr>
              <a:buSzPts val="2100"/>
              <a:buChar char="●"/>
              <a:defRPr sz="2100" i="0" u="none" strike="noStrike" cap="none">
                <a:solidFill>
                  <a:srgbClr val="FFFFFF"/>
                </a:solidFill>
              </a:defRPr>
            </a:lvl4pPr>
            <a:lvl5pPr marL="2286000" marR="0" lvl="4" indent="-355600" algn="l">
              <a:lnSpc>
                <a:spcPct val="100000"/>
              </a:lnSpc>
              <a:spcBef>
                <a:spcPts val="500"/>
              </a:spcBef>
              <a:spcAft>
                <a:spcPts val="0"/>
              </a:spcAft>
              <a:buClr>
                <a:srgbClr val="FFFFFF"/>
              </a:buClr>
              <a:buSzPts val="2000"/>
              <a:buChar char="○"/>
              <a:defRPr sz="2000" i="0" u="none" strike="noStrike" cap="none">
                <a:solidFill>
                  <a:srgbClr val="FFFFFF"/>
                </a:solidFill>
              </a:defRPr>
            </a:lvl5pPr>
            <a:lvl6pPr marL="2743200" marR="0" lvl="5" indent="-342900" algn="l">
              <a:lnSpc>
                <a:spcPct val="100000"/>
              </a:lnSpc>
              <a:spcBef>
                <a:spcPts val="500"/>
              </a:spcBef>
              <a:spcAft>
                <a:spcPts val="0"/>
              </a:spcAft>
              <a:buClr>
                <a:srgbClr val="FFFFFF"/>
              </a:buClr>
              <a:buSzPts val="1800"/>
              <a:buChar char="■"/>
              <a:defRPr sz="1800" i="0" u="none" strike="noStrike" cap="none">
                <a:solidFill>
                  <a:srgbClr val="FFFFFF"/>
                </a:solidFill>
              </a:defRPr>
            </a:lvl6pPr>
            <a:lvl7pPr marL="3200400" marR="0" lvl="6" indent="-336550" algn="l">
              <a:lnSpc>
                <a:spcPct val="100000"/>
              </a:lnSpc>
              <a:spcBef>
                <a:spcPts val="500"/>
              </a:spcBef>
              <a:spcAft>
                <a:spcPts val="0"/>
              </a:spcAft>
              <a:buClr>
                <a:srgbClr val="FFFFFF"/>
              </a:buClr>
              <a:buSzPts val="1700"/>
              <a:buChar char="●"/>
              <a:defRPr sz="1700" i="0" u="none" strike="noStrike" cap="none">
                <a:solidFill>
                  <a:srgbClr val="FFFFFF"/>
                </a:solidFill>
              </a:defRPr>
            </a:lvl7pPr>
            <a:lvl8pPr marL="3657600" marR="0" lvl="7" indent="-323850" algn="l">
              <a:lnSpc>
                <a:spcPct val="100000"/>
              </a:lnSpc>
              <a:spcBef>
                <a:spcPts val="500"/>
              </a:spcBef>
              <a:spcAft>
                <a:spcPts val="0"/>
              </a:spcAft>
              <a:buClr>
                <a:srgbClr val="FFFFFF"/>
              </a:buClr>
              <a:buSzPts val="1500"/>
              <a:buChar char="○"/>
              <a:defRPr sz="1500" i="0" u="none" strike="noStrike" cap="none">
                <a:solidFill>
                  <a:srgbClr val="FFFFFF"/>
                </a:solidFill>
              </a:defRPr>
            </a:lvl8pPr>
            <a:lvl9pPr marL="4114800" marR="0" lvl="8" indent="-317500" algn="l">
              <a:lnSpc>
                <a:spcPct val="100000"/>
              </a:lnSpc>
              <a:spcBef>
                <a:spcPts val="500"/>
              </a:spcBef>
              <a:spcAft>
                <a:spcPts val="0"/>
              </a:spcAft>
              <a:buClr>
                <a:srgbClr val="FFFFFF"/>
              </a:buClr>
              <a:buSzPts val="1400"/>
              <a:buChar char="■"/>
              <a:defRPr sz="1400" i="0" u="none" strike="noStrike" cap="none">
                <a:solidFill>
                  <a:srgbClr val="FFFFFF"/>
                </a:solidFill>
              </a:defRPr>
            </a:lvl9pPr>
          </a:lstStyle>
          <a:p>
            <a:endParaRPr/>
          </a:p>
        </p:txBody>
      </p:sp>
      <p:sp>
        <p:nvSpPr>
          <p:cNvPr id="111" name="Google Shape;111;p17"/>
          <p:cNvSpPr txBox="1">
            <a:spLocks noGrp="1"/>
          </p:cNvSpPr>
          <p:nvPr>
            <p:ph type="body" idx="2"/>
          </p:nvPr>
        </p:nvSpPr>
        <p:spPr>
          <a:xfrm>
            <a:off x="241300" y="1619419"/>
            <a:ext cx="3023400" cy="3149100"/>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500"/>
              </a:spcBef>
              <a:spcAft>
                <a:spcPts val="0"/>
              </a:spcAft>
              <a:buClr>
                <a:schemeClr val="lt1"/>
              </a:buClr>
              <a:buSzPts val="1400"/>
              <a:buChar char="●"/>
              <a:defRPr sz="1400" i="0" u="none" strike="noStrike" cap="none">
                <a:solidFill>
                  <a:srgbClr val="F2F2F2"/>
                </a:solidFill>
              </a:defRPr>
            </a:lvl1pPr>
            <a:lvl2pPr marL="914400" marR="0" lvl="1" indent="-311150" algn="l">
              <a:lnSpc>
                <a:spcPct val="100000"/>
              </a:lnSpc>
              <a:spcBef>
                <a:spcPts val="500"/>
              </a:spcBef>
              <a:spcAft>
                <a:spcPts val="0"/>
              </a:spcAft>
              <a:buClr>
                <a:srgbClr val="434343"/>
              </a:buClr>
              <a:buSzPts val="1300"/>
              <a:buChar char="○"/>
              <a:defRPr sz="1300" i="0" u="none" strike="noStrike" cap="none">
                <a:solidFill>
                  <a:srgbClr val="434343"/>
                </a:solidFill>
              </a:defRPr>
            </a:lvl2pPr>
            <a:lvl3pPr marL="1371600" marR="0" lvl="2" indent="-298450" algn="l">
              <a:lnSpc>
                <a:spcPct val="100000"/>
              </a:lnSpc>
              <a:spcBef>
                <a:spcPts val="500"/>
              </a:spcBef>
              <a:spcAft>
                <a:spcPts val="0"/>
              </a:spcAft>
              <a:buClr>
                <a:srgbClr val="434343"/>
              </a:buClr>
              <a:buSzPts val="1100"/>
              <a:buChar char="■"/>
              <a:defRPr sz="1100" i="0" u="none" strike="noStrike" cap="none">
                <a:solidFill>
                  <a:srgbClr val="434343"/>
                </a:solidFill>
              </a:defRPr>
            </a:lvl3pPr>
            <a:lvl4pPr marL="1828800" marR="0" lvl="3" indent="-285750" algn="l">
              <a:lnSpc>
                <a:spcPct val="100000"/>
              </a:lnSpc>
              <a:spcBef>
                <a:spcPts val="500"/>
              </a:spcBef>
              <a:spcAft>
                <a:spcPts val="0"/>
              </a:spcAft>
              <a:buClr>
                <a:srgbClr val="434343"/>
              </a:buClr>
              <a:buSzPts val="900"/>
              <a:buChar char="●"/>
              <a:defRPr sz="900" i="0" u="none" strike="noStrike" cap="none">
                <a:solidFill>
                  <a:srgbClr val="434343"/>
                </a:solidFill>
              </a:defRPr>
            </a:lvl4pPr>
            <a:lvl5pPr marL="2286000" marR="0" lvl="4" indent="-285750" algn="l">
              <a:lnSpc>
                <a:spcPct val="100000"/>
              </a:lnSpc>
              <a:spcBef>
                <a:spcPts val="500"/>
              </a:spcBef>
              <a:spcAft>
                <a:spcPts val="0"/>
              </a:spcAft>
              <a:buClr>
                <a:srgbClr val="434343"/>
              </a:buClr>
              <a:buSzPts val="900"/>
              <a:buChar char="○"/>
              <a:defRPr sz="900" i="0" u="none" strike="noStrike" cap="none">
                <a:solidFill>
                  <a:srgbClr val="434343"/>
                </a:solidFill>
              </a:defRPr>
            </a:lvl5pPr>
            <a:lvl6pPr marL="2743200" marR="0" lvl="5" indent="-285750" algn="l">
              <a:lnSpc>
                <a:spcPct val="100000"/>
              </a:lnSpc>
              <a:spcBef>
                <a:spcPts val="500"/>
              </a:spcBef>
              <a:spcAft>
                <a:spcPts val="0"/>
              </a:spcAft>
              <a:buClr>
                <a:srgbClr val="434343"/>
              </a:buClr>
              <a:buSzPts val="900"/>
              <a:buChar char="■"/>
              <a:defRPr sz="900" i="0" u="none" strike="noStrike" cap="none">
                <a:solidFill>
                  <a:srgbClr val="434343"/>
                </a:solidFill>
              </a:defRPr>
            </a:lvl6pPr>
            <a:lvl7pPr marL="3200400" marR="0" lvl="6" indent="-285750" algn="l">
              <a:lnSpc>
                <a:spcPct val="100000"/>
              </a:lnSpc>
              <a:spcBef>
                <a:spcPts val="500"/>
              </a:spcBef>
              <a:spcAft>
                <a:spcPts val="0"/>
              </a:spcAft>
              <a:buClr>
                <a:srgbClr val="434343"/>
              </a:buClr>
              <a:buSzPts val="900"/>
              <a:buChar char="●"/>
              <a:defRPr sz="900" i="0" u="none" strike="noStrike" cap="none">
                <a:solidFill>
                  <a:srgbClr val="434343"/>
                </a:solidFill>
              </a:defRPr>
            </a:lvl7pPr>
            <a:lvl8pPr marL="3657600" marR="0" lvl="7" indent="-285750" algn="l">
              <a:lnSpc>
                <a:spcPct val="100000"/>
              </a:lnSpc>
              <a:spcBef>
                <a:spcPts val="500"/>
              </a:spcBef>
              <a:spcAft>
                <a:spcPts val="0"/>
              </a:spcAft>
              <a:buClr>
                <a:srgbClr val="434343"/>
              </a:buClr>
              <a:buSzPts val="900"/>
              <a:buChar char="○"/>
              <a:defRPr sz="900" i="0" u="none" strike="noStrike" cap="none">
                <a:solidFill>
                  <a:srgbClr val="434343"/>
                </a:solidFill>
              </a:defRPr>
            </a:lvl8pPr>
            <a:lvl9pPr marL="4114800" marR="0" lvl="8" indent="-285750" algn="l">
              <a:lnSpc>
                <a:spcPct val="100000"/>
              </a:lnSpc>
              <a:spcBef>
                <a:spcPts val="500"/>
              </a:spcBef>
              <a:spcAft>
                <a:spcPts val="0"/>
              </a:spcAft>
              <a:buClr>
                <a:srgbClr val="434343"/>
              </a:buClr>
              <a:buSzPts val="900"/>
              <a:buChar char="■"/>
              <a:defRPr sz="900" i="0" u="none" strike="noStrike" cap="none">
                <a:solidFill>
                  <a:srgbClr val="434343"/>
                </a:solidFill>
              </a:defRPr>
            </a:lvl9pPr>
          </a:lstStyle>
          <a:p>
            <a:endParaRPr/>
          </a:p>
        </p:txBody>
      </p:sp>
      <p:sp>
        <p:nvSpPr>
          <p:cNvPr id="112" name="Google Shape;112;p1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with Caption">
  <p:cSld name="OBJECT_WITH_CAPTION_TEXT_1_2">
    <p:spTree>
      <p:nvGrpSpPr>
        <p:cNvPr id="1" name="Shape 113"/>
        <p:cNvGrpSpPr/>
        <p:nvPr/>
      </p:nvGrpSpPr>
      <p:grpSpPr>
        <a:xfrm>
          <a:off x="0" y="0"/>
          <a:ext cx="0" cy="0"/>
          <a:chOff x="0" y="0"/>
          <a:chExt cx="0" cy="0"/>
        </a:xfrm>
      </p:grpSpPr>
      <p:sp>
        <p:nvSpPr>
          <p:cNvPr id="114" name="Google Shape;114;p18"/>
          <p:cNvSpPr/>
          <p:nvPr/>
        </p:nvSpPr>
        <p:spPr>
          <a:xfrm>
            <a:off x="-32085" y="-25717"/>
            <a:ext cx="3580800" cy="519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5" name="Google Shape;115;p18"/>
          <p:cNvSpPr txBox="1">
            <a:spLocks noGrp="1"/>
          </p:cNvSpPr>
          <p:nvPr>
            <p:ph type="body" idx="1"/>
          </p:nvPr>
        </p:nvSpPr>
        <p:spPr>
          <a:xfrm>
            <a:off x="3744900" y="308610"/>
            <a:ext cx="2550600" cy="4523100"/>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500"/>
              </a:spcBef>
              <a:spcAft>
                <a:spcPts val="0"/>
              </a:spcAft>
              <a:buSzPts val="1800"/>
              <a:buChar char="●"/>
              <a:defRPr i="0" u="none" strike="noStrike" cap="none"/>
            </a:lvl1pPr>
            <a:lvl2pPr marL="914400" marR="0" lvl="1" indent="-336550" algn="l">
              <a:lnSpc>
                <a:spcPct val="100000"/>
              </a:lnSpc>
              <a:spcBef>
                <a:spcPts val="500"/>
              </a:spcBef>
              <a:spcAft>
                <a:spcPts val="0"/>
              </a:spcAft>
              <a:buSzPts val="1700"/>
              <a:buChar char="○"/>
              <a:defRPr i="0" u="none" strike="noStrike" cap="none"/>
            </a:lvl2pPr>
            <a:lvl3pPr marL="1371600" marR="0" lvl="2" indent="-323850" algn="l">
              <a:lnSpc>
                <a:spcPct val="100000"/>
              </a:lnSpc>
              <a:spcBef>
                <a:spcPts val="500"/>
              </a:spcBef>
              <a:spcAft>
                <a:spcPts val="0"/>
              </a:spcAft>
              <a:buSzPts val="1500"/>
              <a:buChar char="■"/>
              <a:defRPr i="0" u="none" strike="noStrike" cap="none"/>
            </a:lvl3pPr>
            <a:lvl4pPr marL="1828800" marR="0" lvl="3" indent="-317500" algn="l">
              <a:lnSpc>
                <a:spcPct val="100000"/>
              </a:lnSpc>
              <a:spcBef>
                <a:spcPts val="500"/>
              </a:spcBef>
              <a:spcAft>
                <a:spcPts val="0"/>
              </a:spcAft>
              <a:buSzPts val="1400"/>
              <a:buChar char="●"/>
              <a:defRPr i="0" u="none" strike="noStrike" cap="none"/>
            </a:lvl4pPr>
            <a:lvl5pPr marL="2286000" marR="0" lvl="4" indent="-304800" algn="l">
              <a:lnSpc>
                <a:spcPct val="100000"/>
              </a:lnSpc>
              <a:spcBef>
                <a:spcPts val="500"/>
              </a:spcBef>
              <a:spcAft>
                <a:spcPts val="0"/>
              </a:spcAft>
              <a:buSzPts val="1200"/>
              <a:buChar char="○"/>
              <a:defRPr i="0" u="none" strike="noStrike" cap="none"/>
            </a:lvl5pPr>
            <a:lvl6pPr marL="2743200" marR="0" lvl="5" indent="-298450" algn="l">
              <a:lnSpc>
                <a:spcPct val="100000"/>
              </a:lnSpc>
              <a:spcBef>
                <a:spcPts val="500"/>
              </a:spcBef>
              <a:spcAft>
                <a:spcPts val="0"/>
              </a:spcAft>
              <a:buSzPts val="1100"/>
              <a:buChar char="■"/>
              <a:defRPr i="0" u="none" strike="noStrike" cap="none"/>
            </a:lvl6pPr>
            <a:lvl7pPr marL="3200400" marR="0" lvl="6" indent="-285750" algn="l">
              <a:lnSpc>
                <a:spcPct val="100000"/>
              </a:lnSpc>
              <a:spcBef>
                <a:spcPts val="500"/>
              </a:spcBef>
              <a:spcAft>
                <a:spcPts val="0"/>
              </a:spcAft>
              <a:buSzPts val="900"/>
              <a:buChar char="●"/>
              <a:defRPr sz="900" i="0" u="none" strike="noStrike" cap="none"/>
            </a:lvl7pPr>
            <a:lvl8pPr marL="3657600" marR="0" lvl="7" indent="-285750" algn="l">
              <a:lnSpc>
                <a:spcPct val="100000"/>
              </a:lnSpc>
              <a:spcBef>
                <a:spcPts val="500"/>
              </a:spcBef>
              <a:spcAft>
                <a:spcPts val="0"/>
              </a:spcAft>
              <a:buSzPts val="900"/>
              <a:buChar char="○"/>
              <a:defRPr sz="900" i="0" u="none" strike="noStrike" cap="none"/>
            </a:lvl8pPr>
            <a:lvl9pPr marL="4114800" marR="0" lvl="8" indent="-285750" algn="l">
              <a:lnSpc>
                <a:spcPct val="100000"/>
              </a:lnSpc>
              <a:spcBef>
                <a:spcPts val="500"/>
              </a:spcBef>
              <a:spcAft>
                <a:spcPts val="0"/>
              </a:spcAft>
              <a:buSzPts val="900"/>
              <a:buChar char="■"/>
              <a:defRPr sz="900" i="0" u="none" strike="noStrike" cap="none"/>
            </a:lvl9pPr>
          </a:lstStyle>
          <a:p>
            <a:endParaRPr/>
          </a:p>
        </p:txBody>
      </p:sp>
      <p:sp>
        <p:nvSpPr>
          <p:cNvPr id="116" name="Google Shape;116;p18"/>
          <p:cNvSpPr txBox="1">
            <a:spLocks noGrp="1"/>
          </p:cNvSpPr>
          <p:nvPr>
            <p:ph type="title"/>
          </p:nvPr>
        </p:nvSpPr>
        <p:spPr>
          <a:xfrm>
            <a:off x="236108" y="308610"/>
            <a:ext cx="2948700" cy="12291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FFFFFF"/>
              </a:buClr>
              <a:buSzPts val="2400"/>
              <a:buNone/>
              <a:defRPr i="0" u="none" strike="noStrike" cap="none">
                <a:solidFill>
                  <a:srgbClr val="FFFFFF"/>
                </a:solidFill>
              </a:defRPr>
            </a:lvl1pPr>
            <a:lvl2pPr marR="0" lvl="1" algn="l">
              <a:lnSpc>
                <a:spcPct val="100000"/>
              </a:lnSpc>
              <a:spcBef>
                <a:spcPts val="0"/>
              </a:spcBef>
              <a:spcAft>
                <a:spcPts val="0"/>
              </a:spcAft>
              <a:buClr>
                <a:srgbClr val="FFFFFF"/>
              </a:buClr>
              <a:buSzPts val="2400"/>
              <a:buNone/>
              <a:defRPr sz="1400" i="0" u="none" strike="noStrike" cap="none">
                <a:solidFill>
                  <a:srgbClr val="FFFFFF"/>
                </a:solidFill>
              </a:defRPr>
            </a:lvl2pPr>
            <a:lvl3pPr marR="0" lvl="2" algn="l">
              <a:lnSpc>
                <a:spcPct val="100000"/>
              </a:lnSpc>
              <a:spcBef>
                <a:spcPts val="0"/>
              </a:spcBef>
              <a:spcAft>
                <a:spcPts val="0"/>
              </a:spcAft>
              <a:buClr>
                <a:srgbClr val="FFFFFF"/>
              </a:buClr>
              <a:buSzPts val="2400"/>
              <a:buNone/>
              <a:defRPr sz="1400" i="0" u="none" strike="noStrike" cap="none">
                <a:solidFill>
                  <a:srgbClr val="FFFFFF"/>
                </a:solidFill>
              </a:defRPr>
            </a:lvl3pPr>
            <a:lvl4pPr marR="0" lvl="3" algn="l">
              <a:lnSpc>
                <a:spcPct val="100000"/>
              </a:lnSpc>
              <a:spcBef>
                <a:spcPts val="0"/>
              </a:spcBef>
              <a:spcAft>
                <a:spcPts val="0"/>
              </a:spcAft>
              <a:buClr>
                <a:srgbClr val="FFFFFF"/>
              </a:buClr>
              <a:buSzPts val="2400"/>
              <a:buNone/>
              <a:defRPr sz="1400" i="0" u="none" strike="noStrike" cap="none">
                <a:solidFill>
                  <a:srgbClr val="FFFFFF"/>
                </a:solidFill>
              </a:defRPr>
            </a:lvl4pPr>
            <a:lvl5pPr marR="0" lvl="4" algn="l">
              <a:lnSpc>
                <a:spcPct val="100000"/>
              </a:lnSpc>
              <a:spcBef>
                <a:spcPts val="0"/>
              </a:spcBef>
              <a:spcAft>
                <a:spcPts val="0"/>
              </a:spcAft>
              <a:buClr>
                <a:srgbClr val="FFFFFF"/>
              </a:buClr>
              <a:buSzPts val="2400"/>
              <a:buNone/>
              <a:defRPr sz="1400" i="0" u="none" strike="noStrike" cap="none">
                <a:solidFill>
                  <a:srgbClr val="FFFFFF"/>
                </a:solidFill>
              </a:defRPr>
            </a:lvl5pPr>
            <a:lvl6pPr marR="0" lvl="5" algn="l">
              <a:lnSpc>
                <a:spcPct val="100000"/>
              </a:lnSpc>
              <a:spcBef>
                <a:spcPts val="0"/>
              </a:spcBef>
              <a:spcAft>
                <a:spcPts val="0"/>
              </a:spcAft>
              <a:buClr>
                <a:srgbClr val="FFFFFF"/>
              </a:buClr>
              <a:buSzPts val="2400"/>
              <a:buNone/>
              <a:defRPr sz="1400" i="0" u="none" strike="noStrike" cap="none">
                <a:solidFill>
                  <a:srgbClr val="FFFFFF"/>
                </a:solidFill>
              </a:defRPr>
            </a:lvl6pPr>
            <a:lvl7pPr marR="0" lvl="6" algn="l">
              <a:lnSpc>
                <a:spcPct val="100000"/>
              </a:lnSpc>
              <a:spcBef>
                <a:spcPts val="0"/>
              </a:spcBef>
              <a:spcAft>
                <a:spcPts val="0"/>
              </a:spcAft>
              <a:buClr>
                <a:srgbClr val="FFFFFF"/>
              </a:buClr>
              <a:buSzPts val="2400"/>
              <a:buNone/>
              <a:defRPr sz="1400" i="0" u="none" strike="noStrike" cap="none">
                <a:solidFill>
                  <a:srgbClr val="FFFFFF"/>
                </a:solidFill>
              </a:defRPr>
            </a:lvl7pPr>
            <a:lvl8pPr marR="0" lvl="7" algn="l">
              <a:lnSpc>
                <a:spcPct val="100000"/>
              </a:lnSpc>
              <a:spcBef>
                <a:spcPts val="0"/>
              </a:spcBef>
              <a:spcAft>
                <a:spcPts val="0"/>
              </a:spcAft>
              <a:buClr>
                <a:srgbClr val="FFFFFF"/>
              </a:buClr>
              <a:buSzPts val="2400"/>
              <a:buNone/>
              <a:defRPr sz="1400" i="0" u="none" strike="noStrike" cap="none">
                <a:solidFill>
                  <a:srgbClr val="FFFFFF"/>
                </a:solidFill>
              </a:defRPr>
            </a:lvl8pPr>
            <a:lvl9pPr marR="0" lvl="8" algn="l">
              <a:lnSpc>
                <a:spcPct val="100000"/>
              </a:lnSpc>
              <a:spcBef>
                <a:spcPts val="0"/>
              </a:spcBef>
              <a:spcAft>
                <a:spcPts val="0"/>
              </a:spcAft>
              <a:buClr>
                <a:srgbClr val="FFFFFF"/>
              </a:buClr>
              <a:buSzPts val="2400"/>
              <a:buNone/>
              <a:defRPr sz="1400" i="0" u="none" strike="noStrike" cap="none">
                <a:solidFill>
                  <a:srgbClr val="FFFFFF"/>
                </a:solidFill>
              </a:defRPr>
            </a:lvl9pPr>
          </a:lstStyle>
          <a:p>
            <a:endParaRPr/>
          </a:p>
        </p:txBody>
      </p:sp>
      <p:sp>
        <p:nvSpPr>
          <p:cNvPr id="117" name="Google Shape;117;p18"/>
          <p:cNvSpPr txBox="1">
            <a:spLocks noGrp="1"/>
          </p:cNvSpPr>
          <p:nvPr>
            <p:ph type="body" idx="2"/>
          </p:nvPr>
        </p:nvSpPr>
        <p:spPr>
          <a:xfrm>
            <a:off x="240035" y="1617259"/>
            <a:ext cx="2948700" cy="3214200"/>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500"/>
              </a:spcBef>
              <a:spcAft>
                <a:spcPts val="0"/>
              </a:spcAft>
              <a:buClr>
                <a:srgbClr val="D9D9D9"/>
              </a:buClr>
              <a:buSzPts val="1400"/>
              <a:buChar char="●"/>
              <a:defRPr sz="1400" i="0" u="none" strike="noStrike" cap="none">
                <a:solidFill>
                  <a:srgbClr val="D9D9D9"/>
                </a:solidFill>
              </a:defRPr>
            </a:lvl1pPr>
            <a:lvl2pPr marL="914400" marR="0" lvl="1" indent="-311150" algn="l">
              <a:lnSpc>
                <a:spcPct val="100000"/>
              </a:lnSpc>
              <a:spcBef>
                <a:spcPts val="500"/>
              </a:spcBef>
              <a:spcAft>
                <a:spcPts val="0"/>
              </a:spcAft>
              <a:buClr>
                <a:srgbClr val="D9D9D9"/>
              </a:buClr>
              <a:buSzPts val="1300"/>
              <a:buChar char="○"/>
              <a:defRPr sz="1300" i="0" u="none" strike="noStrike" cap="none">
                <a:solidFill>
                  <a:srgbClr val="D9D9D9"/>
                </a:solidFill>
              </a:defRPr>
            </a:lvl2pPr>
            <a:lvl3pPr marL="1371600" marR="0" lvl="2" indent="-298450" algn="l">
              <a:lnSpc>
                <a:spcPct val="100000"/>
              </a:lnSpc>
              <a:spcBef>
                <a:spcPts val="500"/>
              </a:spcBef>
              <a:spcAft>
                <a:spcPts val="0"/>
              </a:spcAft>
              <a:buClr>
                <a:srgbClr val="D9D9D9"/>
              </a:buClr>
              <a:buSzPts val="1100"/>
              <a:buChar char="■"/>
              <a:defRPr sz="1100" i="0" u="none" strike="noStrike" cap="none">
                <a:solidFill>
                  <a:srgbClr val="D9D9D9"/>
                </a:solidFill>
              </a:defRPr>
            </a:lvl3pPr>
            <a:lvl4pPr marL="1828800" marR="0" lvl="3" indent="-285750" algn="l">
              <a:lnSpc>
                <a:spcPct val="100000"/>
              </a:lnSpc>
              <a:spcBef>
                <a:spcPts val="500"/>
              </a:spcBef>
              <a:spcAft>
                <a:spcPts val="0"/>
              </a:spcAft>
              <a:buClr>
                <a:srgbClr val="D9D9D9"/>
              </a:buClr>
              <a:buSzPts val="900"/>
              <a:buChar char="●"/>
              <a:defRPr sz="900" i="0" u="none" strike="noStrike" cap="none">
                <a:solidFill>
                  <a:srgbClr val="D9D9D9"/>
                </a:solidFill>
              </a:defRPr>
            </a:lvl4pPr>
            <a:lvl5pPr marL="2286000" marR="0" lvl="4" indent="-285750" algn="l">
              <a:lnSpc>
                <a:spcPct val="100000"/>
              </a:lnSpc>
              <a:spcBef>
                <a:spcPts val="500"/>
              </a:spcBef>
              <a:spcAft>
                <a:spcPts val="0"/>
              </a:spcAft>
              <a:buClr>
                <a:srgbClr val="D9D9D9"/>
              </a:buClr>
              <a:buSzPts val="900"/>
              <a:buChar char="○"/>
              <a:defRPr sz="900" i="0" u="none" strike="noStrike" cap="none">
                <a:solidFill>
                  <a:srgbClr val="D9D9D9"/>
                </a:solidFill>
              </a:defRPr>
            </a:lvl5pPr>
            <a:lvl6pPr marL="2743200" marR="0" lvl="5" indent="-285750" algn="l">
              <a:lnSpc>
                <a:spcPct val="100000"/>
              </a:lnSpc>
              <a:spcBef>
                <a:spcPts val="500"/>
              </a:spcBef>
              <a:spcAft>
                <a:spcPts val="0"/>
              </a:spcAft>
              <a:buClr>
                <a:srgbClr val="D9D9D9"/>
              </a:buClr>
              <a:buSzPts val="900"/>
              <a:buChar char="■"/>
              <a:defRPr sz="900" i="0" u="none" strike="noStrike" cap="none">
                <a:solidFill>
                  <a:srgbClr val="D9D9D9"/>
                </a:solidFill>
              </a:defRPr>
            </a:lvl6pPr>
            <a:lvl7pPr marL="3200400" marR="0" lvl="6" indent="-285750" algn="l">
              <a:lnSpc>
                <a:spcPct val="100000"/>
              </a:lnSpc>
              <a:spcBef>
                <a:spcPts val="500"/>
              </a:spcBef>
              <a:spcAft>
                <a:spcPts val="0"/>
              </a:spcAft>
              <a:buClr>
                <a:srgbClr val="D9D9D9"/>
              </a:buClr>
              <a:buSzPts val="900"/>
              <a:buChar char="●"/>
              <a:defRPr sz="900" i="0" u="none" strike="noStrike" cap="none">
                <a:solidFill>
                  <a:srgbClr val="D9D9D9"/>
                </a:solidFill>
              </a:defRPr>
            </a:lvl7pPr>
            <a:lvl8pPr marL="3657600" marR="0" lvl="7" indent="-285750" algn="l">
              <a:lnSpc>
                <a:spcPct val="100000"/>
              </a:lnSpc>
              <a:spcBef>
                <a:spcPts val="500"/>
              </a:spcBef>
              <a:spcAft>
                <a:spcPts val="0"/>
              </a:spcAft>
              <a:buClr>
                <a:srgbClr val="D9D9D9"/>
              </a:buClr>
              <a:buSzPts val="900"/>
              <a:buChar char="○"/>
              <a:defRPr sz="900" i="0" u="none" strike="noStrike" cap="none">
                <a:solidFill>
                  <a:srgbClr val="D9D9D9"/>
                </a:solidFill>
              </a:defRPr>
            </a:lvl8pPr>
            <a:lvl9pPr marL="4114800" marR="0" lvl="8" indent="-285750" algn="l">
              <a:lnSpc>
                <a:spcPct val="100000"/>
              </a:lnSpc>
              <a:spcBef>
                <a:spcPts val="500"/>
              </a:spcBef>
              <a:spcAft>
                <a:spcPts val="0"/>
              </a:spcAft>
              <a:buClr>
                <a:srgbClr val="D9D9D9"/>
              </a:buClr>
              <a:buSzPts val="900"/>
              <a:buChar char="■"/>
              <a:defRPr sz="900" i="0" u="none" strike="noStrike" cap="none">
                <a:solidFill>
                  <a:srgbClr val="D9D9D9"/>
                </a:solidFill>
              </a:defRPr>
            </a:lvl9pPr>
          </a:lstStyle>
          <a:p>
            <a:endParaRPr/>
          </a:p>
        </p:txBody>
      </p:sp>
      <p:sp>
        <p:nvSpPr>
          <p:cNvPr id="118" name="Google Shape;118;p18"/>
          <p:cNvSpPr txBox="1">
            <a:spLocks noGrp="1"/>
          </p:cNvSpPr>
          <p:nvPr>
            <p:ph type="sldNum" idx="12"/>
          </p:nvPr>
        </p:nvSpPr>
        <p:spPr>
          <a:xfrm>
            <a:off x="8556784" y="4831339"/>
            <a:ext cx="548700" cy="3123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119" name="Google Shape;119;p18"/>
          <p:cNvSpPr txBox="1">
            <a:spLocks noGrp="1"/>
          </p:cNvSpPr>
          <p:nvPr>
            <p:ph type="body" idx="3"/>
          </p:nvPr>
        </p:nvSpPr>
        <p:spPr>
          <a:xfrm>
            <a:off x="6358725" y="308610"/>
            <a:ext cx="2550600" cy="4523100"/>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500"/>
              </a:spcBef>
              <a:spcAft>
                <a:spcPts val="0"/>
              </a:spcAft>
              <a:buSzPts val="1800"/>
              <a:buChar char="●"/>
              <a:defRPr i="0" u="none" strike="noStrike" cap="none"/>
            </a:lvl1pPr>
            <a:lvl2pPr marL="914400" marR="0" lvl="1" indent="-336550" algn="l">
              <a:lnSpc>
                <a:spcPct val="100000"/>
              </a:lnSpc>
              <a:spcBef>
                <a:spcPts val="500"/>
              </a:spcBef>
              <a:spcAft>
                <a:spcPts val="0"/>
              </a:spcAft>
              <a:buSzPts val="1700"/>
              <a:buChar char="○"/>
              <a:defRPr i="0" u="none" strike="noStrike" cap="none"/>
            </a:lvl2pPr>
            <a:lvl3pPr marL="1371600" marR="0" lvl="2" indent="-323850" algn="l">
              <a:lnSpc>
                <a:spcPct val="100000"/>
              </a:lnSpc>
              <a:spcBef>
                <a:spcPts val="500"/>
              </a:spcBef>
              <a:spcAft>
                <a:spcPts val="0"/>
              </a:spcAft>
              <a:buSzPts val="1500"/>
              <a:buChar char="■"/>
              <a:defRPr i="0" u="none" strike="noStrike" cap="none"/>
            </a:lvl3pPr>
            <a:lvl4pPr marL="1828800" marR="0" lvl="3" indent="-317500" algn="l">
              <a:lnSpc>
                <a:spcPct val="100000"/>
              </a:lnSpc>
              <a:spcBef>
                <a:spcPts val="500"/>
              </a:spcBef>
              <a:spcAft>
                <a:spcPts val="0"/>
              </a:spcAft>
              <a:buSzPts val="1400"/>
              <a:buChar char="●"/>
              <a:defRPr i="0" u="none" strike="noStrike" cap="none"/>
            </a:lvl4pPr>
            <a:lvl5pPr marL="2286000" marR="0" lvl="4" indent="-304800" algn="l">
              <a:lnSpc>
                <a:spcPct val="100000"/>
              </a:lnSpc>
              <a:spcBef>
                <a:spcPts val="500"/>
              </a:spcBef>
              <a:spcAft>
                <a:spcPts val="0"/>
              </a:spcAft>
              <a:buSzPts val="1200"/>
              <a:buChar char="○"/>
              <a:defRPr i="0" u="none" strike="noStrike" cap="none"/>
            </a:lvl5pPr>
            <a:lvl6pPr marL="2743200" marR="0" lvl="5" indent="-298450" algn="l">
              <a:lnSpc>
                <a:spcPct val="100000"/>
              </a:lnSpc>
              <a:spcBef>
                <a:spcPts val="500"/>
              </a:spcBef>
              <a:spcAft>
                <a:spcPts val="0"/>
              </a:spcAft>
              <a:buSzPts val="1100"/>
              <a:buChar char="■"/>
              <a:defRPr i="0" u="none" strike="noStrike" cap="none"/>
            </a:lvl6pPr>
            <a:lvl7pPr marL="3200400" marR="0" lvl="6" indent="-285750" algn="l">
              <a:lnSpc>
                <a:spcPct val="100000"/>
              </a:lnSpc>
              <a:spcBef>
                <a:spcPts val="500"/>
              </a:spcBef>
              <a:spcAft>
                <a:spcPts val="0"/>
              </a:spcAft>
              <a:buSzPts val="900"/>
              <a:buChar char="●"/>
              <a:defRPr sz="900" i="0" u="none" strike="noStrike" cap="none"/>
            </a:lvl7pPr>
            <a:lvl8pPr marL="3657600" marR="0" lvl="7" indent="-285750" algn="l">
              <a:lnSpc>
                <a:spcPct val="100000"/>
              </a:lnSpc>
              <a:spcBef>
                <a:spcPts val="500"/>
              </a:spcBef>
              <a:spcAft>
                <a:spcPts val="0"/>
              </a:spcAft>
              <a:buSzPts val="900"/>
              <a:buChar char="○"/>
              <a:defRPr sz="900" i="0" u="none" strike="noStrike" cap="none"/>
            </a:lvl8pPr>
            <a:lvl9pPr marL="4114800" marR="0" lvl="8" indent="-285750" algn="l">
              <a:lnSpc>
                <a:spcPct val="100000"/>
              </a:lnSpc>
              <a:spcBef>
                <a:spcPts val="500"/>
              </a:spcBef>
              <a:spcAft>
                <a:spcPts val="0"/>
              </a:spcAft>
              <a:buSzPts val="900"/>
              <a:buChar char="■"/>
              <a:defRPr sz="900" i="0" u="none" strike="noStrike" cap="none"/>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orient="horz" pos="194">
          <p15:clr>
            <a:srgbClr val="FBAE40"/>
          </p15:clr>
        </p15:guide>
        <p15:guide id="3" orient="horz" pos="304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0"/>
        <p:cNvGrpSpPr/>
        <p:nvPr/>
      </p:nvGrpSpPr>
      <p:grpSpPr>
        <a:xfrm>
          <a:off x="0" y="0"/>
          <a:ext cx="0" cy="0"/>
          <a:chOff x="0" y="0"/>
          <a:chExt cx="0" cy="0"/>
        </a:xfrm>
      </p:grpSpPr>
      <p:sp>
        <p:nvSpPr>
          <p:cNvPr id="121" name="Google Shape;121;p19"/>
          <p:cNvSpPr/>
          <p:nvPr/>
        </p:nvSpPr>
        <p:spPr>
          <a:xfrm>
            <a:off x="-32084" y="-12858"/>
            <a:ext cx="3466500" cy="5169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2" name="Google Shape;122;p19"/>
          <p:cNvSpPr txBox="1">
            <a:spLocks noGrp="1"/>
          </p:cNvSpPr>
          <p:nvPr>
            <p:ph type="body" idx="1"/>
          </p:nvPr>
        </p:nvSpPr>
        <p:spPr>
          <a:xfrm>
            <a:off x="3744900" y="377190"/>
            <a:ext cx="5163000" cy="4389000"/>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500"/>
              </a:spcBef>
              <a:spcAft>
                <a:spcPts val="0"/>
              </a:spcAft>
              <a:buSzPts val="1800"/>
              <a:buChar char="●"/>
              <a:defRPr i="0" u="none" strike="noStrike" cap="none"/>
            </a:lvl1pPr>
            <a:lvl2pPr marL="914400" marR="0" lvl="1" indent="-336550" algn="l">
              <a:lnSpc>
                <a:spcPct val="100000"/>
              </a:lnSpc>
              <a:spcBef>
                <a:spcPts val="500"/>
              </a:spcBef>
              <a:spcAft>
                <a:spcPts val="0"/>
              </a:spcAft>
              <a:buSzPts val="1700"/>
              <a:buChar char="○"/>
              <a:defRPr i="0" u="none" strike="noStrike" cap="none"/>
            </a:lvl2pPr>
            <a:lvl3pPr marL="1371600" marR="0" lvl="2" indent="-323850" algn="l">
              <a:lnSpc>
                <a:spcPct val="100000"/>
              </a:lnSpc>
              <a:spcBef>
                <a:spcPts val="500"/>
              </a:spcBef>
              <a:spcAft>
                <a:spcPts val="0"/>
              </a:spcAft>
              <a:buSzPts val="1500"/>
              <a:buChar char="■"/>
              <a:defRPr i="0" u="none" strike="noStrike" cap="none"/>
            </a:lvl3pPr>
            <a:lvl4pPr marL="1828800" marR="0" lvl="3" indent="-317500" algn="l">
              <a:lnSpc>
                <a:spcPct val="100000"/>
              </a:lnSpc>
              <a:spcBef>
                <a:spcPts val="500"/>
              </a:spcBef>
              <a:spcAft>
                <a:spcPts val="0"/>
              </a:spcAft>
              <a:buSzPts val="1400"/>
              <a:buChar char="●"/>
              <a:defRPr i="0" u="none" strike="noStrike" cap="none"/>
            </a:lvl4pPr>
            <a:lvl5pPr marL="2286000" marR="0" lvl="4" indent="-304800" algn="l">
              <a:lnSpc>
                <a:spcPct val="100000"/>
              </a:lnSpc>
              <a:spcBef>
                <a:spcPts val="500"/>
              </a:spcBef>
              <a:spcAft>
                <a:spcPts val="0"/>
              </a:spcAft>
              <a:buSzPts val="1200"/>
              <a:buChar char="○"/>
              <a:defRPr i="0" u="none" strike="noStrike" cap="none"/>
            </a:lvl5pPr>
            <a:lvl6pPr marL="2743200" marR="0" lvl="5" indent="-298450" algn="l">
              <a:lnSpc>
                <a:spcPct val="100000"/>
              </a:lnSpc>
              <a:spcBef>
                <a:spcPts val="500"/>
              </a:spcBef>
              <a:spcAft>
                <a:spcPts val="0"/>
              </a:spcAft>
              <a:buSzPts val="1100"/>
              <a:buChar char="■"/>
              <a:defRPr i="0" u="none" strike="noStrike" cap="none"/>
            </a:lvl6pPr>
            <a:lvl7pPr marL="3200400" marR="0" lvl="6" indent="-285750" algn="l">
              <a:lnSpc>
                <a:spcPct val="100000"/>
              </a:lnSpc>
              <a:spcBef>
                <a:spcPts val="500"/>
              </a:spcBef>
              <a:spcAft>
                <a:spcPts val="0"/>
              </a:spcAft>
              <a:buSzPts val="900"/>
              <a:buChar char="●"/>
              <a:defRPr sz="900" i="0" u="none" strike="noStrike" cap="none"/>
            </a:lvl7pPr>
            <a:lvl8pPr marL="3657600" marR="0" lvl="7" indent="-285750" algn="l">
              <a:lnSpc>
                <a:spcPct val="100000"/>
              </a:lnSpc>
              <a:spcBef>
                <a:spcPts val="500"/>
              </a:spcBef>
              <a:spcAft>
                <a:spcPts val="0"/>
              </a:spcAft>
              <a:buSzPts val="900"/>
              <a:buChar char="○"/>
              <a:defRPr sz="900" i="0" u="none" strike="noStrike" cap="none"/>
            </a:lvl8pPr>
            <a:lvl9pPr marL="4114800" marR="0" lvl="8" indent="-285750" algn="l">
              <a:lnSpc>
                <a:spcPct val="100000"/>
              </a:lnSpc>
              <a:spcBef>
                <a:spcPts val="500"/>
              </a:spcBef>
              <a:spcAft>
                <a:spcPts val="0"/>
              </a:spcAft>
              <a:buSzPts val="900"/>
              <a:buChar char="■"/>
              <a:defRPr sz="900" i="0" u="none" strike="noStrike" cap="none"/>
            </a:lvl9pPr>
          </a:lstStyle>
          <a:p>
            <a:endParaRPr/>
          </a:p>
        </p:txBody>
      </p:sp>
      <p:sp>
        <p:nvSpPr>
          <p:cNvPr id="123" name="Google Shape;123;p19"/>
          <p:cNvSpPr txBox="1">
            <a:spLocks noGrp="1"/>
          </p:cNvSpPr>
          <p:nvPr>
            <p:ph type="title"/>
          </p:nvPr>
        </p:nvSpPr>
        <p:spPr>
          <a:xfrm>
            <a:off x="236108" y="377190"/>
            <a:ext cx="2948700" cy="1160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FFFFFF"/>
              </a:buClr>
              <a:buSzPts val="2400"/>
              <a:buNone/>
              <a:defRPr i="0" u="none" strike="noStrike" cap="none">
                <a:solidFill>
                  <a:srgbClr val="FFFFFF"/>
                </a:solidFill>
              </a:defRPr>
            </a:lvl1pPr>
            <a:lvl2pPr marR="0" lvl="1" algn="l">
              <a:lnSpc>
                <a:spcPct val="100000"/>
              </a:lnSpc>
              <a:spcBef>
                <a:spcPts val="0"/>
              </a:spcBef>
              <a:spcAft>
                <a:spcPts val="0"/>
              </a:spcAft>
              <a:buClr>
                <a:srgbClr val="FFFFFF"/>
              </a:buClr>
              <a:buSzPts val="2400"/>
              <a:buNone/>
              <a:defRPr sz="1400" i="0" u="none" strike="noStrike" cap="none">
                <a:solidFill>
                  <a:srgbClr val="FFFFFF"/>
                </a:solidFill>
              </a:defRPr>
            </a:lvl2pPr>
            <a:lvl3pPr marR="0" lvl="2" algn="l">
              <a:lnSpc>
                <a:spcPct val="100000"/>
              </a:lnSpc>
              <a:spcBef>
                <a:spcPts val="0"/>
              </a:spcBef>
              <a:spcAft>
                <a:spcPts val="0"/>
              </a:spcAft>
              <a:buClr>
                <a:srgbClr val="FFFFFF"/>
              </a:buClr>
              <a:buSzPts val="2400"/>
              <a:buNone/>
              <a:defRPr sz="1400" i="0" u="none" strike="noStrike" cap="none">
                <a:solidFill>
                  <a:srgbClr val="FFFFFF"/>
                </a:solidFill>
              </a:defRPr>
            </a:lvl3pPr>
            <a:lvl4pPr marR="0" lvl="3" algn="l">
              <a:lnSpc>
                <a:spcPct val="100000"/>
              </a:lnSpc>
              <a:spcBef>
                <a:spcPts val="0"/>
              </a:spcBef>
              <a:spcAft>
                <a:spcPts val="0"/>
              </a:spcAft>
              <a:buClr>
                <a:srgbClr val="FFFFFF"/>
              </a:buClr>
              <a:buSzPts val="2400"/>
              <a:buNone/>
              <a:defRPr sz="1400" i="0" u="none" strike="noStrike" cap="none">
                <a:solidFill>
                  <a:srgbClr val="FFFFFF"/>
                </a:solidFill>
              </a:defRPr>
            </a:lvl4pPr>
            <a:lvl5pPr marR="0" lvl="4" algn="l">
              <a:lnSpc>
                <a:spcPct val="100000"/>
              </a:lnSpc>
              <a:spcBef>
                <a:spcPts val="0"/>
              </a:spcBef>
              <a:spcAft>
                <a:spcPts val="0"/>
              </a:spcAft>
              <a:buClr>
                <a:srgbClr val="FFFFFF"/>
              </a:buClr>
              <a:buSzPts val="2400"/>
              <a:buNone/>
              <a:defRPr sz="1400" i="0" u="none" strike="noStrike" cap="none">
                <a:solidFill>
                  <a:srgbClr val="FFFFFF"/>
                </a:solidFill>
              </a:defRPr>
            </a:lvl5pPr>
            <a:lvl6pPr marR="0" lvl="5" algn="l">
              <a:lnSpc>
                <a:spcPct val="100000"/>
              </a:lnSpc>
              <a:spcBef>
                <a:spcPts val="0"/>
              </a:spcBef>
              <a:spcAft>
                <a:spcPts val="0"/>
              </a:spcAft>
              <a:buClr>
                <a:srgbClr val="FFFFFF"/>
              </a:buClr>
              <a:buSzPts val="2400"/>
              <a:buNone/>
              <a:defRPr sz="1400" i="0" u="none" strike="noStrike" cap="none">
                <a:solidFill>
                  <a:srgbClr val="FFFFFF"/>
                </a:solidFill>
              </a:defRPr>
            </a:lvl6pPr>
            <a:lvl7pPr marR="0" lvl="6" algn="l">
              <a:lnSpc>
                <a:spcPct val="100000"/>
              </a:lnSpc>
              <a:spcBef>
                <a:spcPts val="0"/>
              </a:spcBef>
              <a:spcAft>
                <a:spcPts val="0"/>
              </a:spcAft>
              <a:buClr>
                <a:srgbClr val="FFFFFF"/>
              </a:buClr>
              <a:buSzPts val="2400"/>
              <a:buNone/>
              <a:defRPr sz="1400" i="0" u="none" strike="noStrike" cap="none">
                <a:solidFill>
                  <a:srgbClr val="FFFFFF"/>
                </a:solidFill>
              </a:defRPr>
            </a:lvl7pPr>
            <a:lvl8pPr marR="0" lvl="7" algn="l">
              <a:lnSpc>
                <a:spcPct val="100000"/>
              </a:lnSpc>
              <a:spcBef>
                <a:spcPts val="0"/>
              </a:spcBef>
              <a:spcAft>
                <a:spcPts val="0"/>
              </a:spcAft>
              <a:buClr>
                <a:srgbClr val="FFFFFF"/>
              </a:buClr>
              <a:buSzPts val="2400"/>
              <a:buNone/>
              <a:defRPr sz="1400" i="0" u="none" strike="noStrike" cap="none">
                <a:solidFill>
                  <a:srgbClr val="FFFFFF"/>
                </a:solidFill>
              </a:defRPr>
            </a:lvl8pPr>
            <a:lvl9pPr marR="0" lvl="8" algn="l">
              <a:lnSpc>
                <a:spcPct val="100000"/>
              </a:lnSpc>
              <a:spcBef>
                <a:spcPts val="0"/>
              </a:spcBef>
              <a:spcAft>
                <a:spcPts val="0"/>
              </a:spcAft>
              <a:buClr>
                <a:srgbClr val="FFFFFF"/>
              </a:buClr>
              <a:buSzPts val="2400"/>
              <a:buNone/>
              <a:defRPr sz="1400" i="0" u="none" strike="noStrike" cap="none">
                <a:solidFill>
                  <a:srgbClr val="FFFFFF"/>
                </a:solidFill>
              </a:defRPr>
            </a:lvl9pPr>
          </a:lstStyle>
          <a:p>
            <a:endParaRPr/>
          </a:p>
        </p:txBody>
      </p:sp>
      <p:sp>
        <p:nvSpPr>
          <p:cNvPr id="124" name="Google Shape;124;p19"/>
          <p:cNvSpPr txBox="1">
            <a:spLocks noGrp="1"/>
          </p:cNvSpPr>
          <p:nvPr>
            <p:ph type="body" idx="2"/>
          </p:nvPr>
        </p:nvSpPr>
        <p:spPr>
          <a:xfrm>
            <a:off x="236108" y="1617521"/>
            <a:ext cx="2948700" cy="3132300"/>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500"/>
              </a:spcBef>
              <a:spcAft>
                <a:spcPts val="0"/>
              </a:spcAft>
              <a:buClr>
                <a:srgbClr val="D9D9D9"/>
              </a:buClr>
              <a:buSzPts val="1400"/>
              <a:buChar char="●"/>
              <a:defRPr sz="1400" i="0" u="none" strike="noStrike" cap="none">
                <a:solidFill>
                  <a:srgbClr val="D9D9D9"/>
                </a:solidFill>
              </a:defRPr>
            </a:lvl1pPr>
            <a:lvl2pPr marL="914400" marR="0" lvl="1" indent="-311150" algn="l">
              <a:lnSpc>
                <a:spcPct val="100000"/>
              </a:lnSpc>
              <a:spcBef>
                <a:spcPts val="500"/>
              </a:spcBef>
              <a:spcAft>
                <a:spcPts val="0"/>
              </a:spcAft>
              <a:buClr>
                <a:srgbClr val="D9D9D9"/>
              </a:buClr>
              <a:buSzPts val="1300"/>
              <a:buChar char="○"/>
              <a:defRPr sz="1300" i="0" u="none" strike="noStrike" cap="none">
                <a:solidFill>
                  <a:srgbClr val="D9D9D9"/>
                </a:solidFill>
              </a:defRPr>
            </a:lvl2pPr>
            <a:lvl3pPr marL="1371600" marR="0" lvl="2" indent="-298450" algn="l">
              <a:lnSpc>
                <a:spcPct val="100000"/>
              </a:lnSpc>
              <a:spcBef>
                <a:spcPts val="500"/>
              </a:spcBef>
              <a:spcAft>
                <a:spcPts val="0"/>
              </a:spcAft>
              <a:buClr>
                <a:srgbClr val="D9D9D9"/>
              </a:buClr>
              <a:buSzPts val="1100"/>
              <a:buChar char="■"/>
              <a:defRPr sz="1100" i="0" u="none" strike="noStrike" cap="none">
                <a:solidFill>
                  <a:srgbClr val="D9D9D9"/>
                </a:solidFill>
              </a:defRPr>
            </a:lvl3pPr>
            <a:lvl4pPr marL="1828800" marR="0" lvl="3" indent="-285750" algn="l">
              <a:lnSpc>
                <a:spcPct val="100000"/>
              </a:lnSpc>
              <a:spcBef>
                <a:spcPts val="500"/>
              </a:spcBef>
              <a:spcAft>
                <a:spcPts val="0"/>
              </a:spcAft>
              <a:buClr>
                <a:srgbClr val="D9D9D9"/>
              </a:buClr>
              <a:buSzPts val="900"/>
              <a:buChar char="●"/>
              <a:defRPr sz="900" i="0" u="none" strike="noStrike" cap="none">
                <a:solidFill>
                  <a:srgbClr val="D9D9D9"/>
                </a:solidFill>
              </a:defRPr>
            </a:lvl4pPr>
            <a:lvl5pPr marL="2286000" marR="0" lvl="4" indent="-285750" algn="l">
              <a:lnSpc>
                <a:spcPct val="100000"/>
              </a:lnSpc>
              <a:spcBef>
                <a:spcPts val="500"/>
              </a:spcBef>
              <a:spcAft>
                <a:spcPts val="0"/>
              </a:spcAft>
              <a:buClr>
                <a:srgbClr val="D9D9D9"/>
              </a:buClr>
              <a:buSzPts val="900"/>
              <a:buChar char="○"/>
              <a:defRPr sz="900" i="0" u="none" strike="noStrike" cap="none">
                <a:solidFill>
                  <a:srgbClr val="D9D9D9"/>
                </a:solidFill>
              </a:defRPr>
            </a:lvl5pPr>
            <a:lvl6pPr marL="2743200" marR="0" lvl="5" indent="-285750" algn="l">
              <a:lnSpc>
                <a:spcPct val="100000"/>
              </a:lnSpc>
              <a:spcBef>
                <a:spcPts val="500"/>
              </a:spcBef>
              <a:spcAft>
                <a:spcPts val="0"/>
              </a:spcAft>
              <a:buClr>
                <a:srgbClr val="D9D9D9"/>
              </a:buClr>
              <a:buSzPts val="900"/>
              <a:buChar char="■"/>
              <a:defRPr sz="900" i="0" u="none" strike="noStrike" cap="none">
                <a:solidFill>
                  <a:srgbClr val="D9D9D9"/>
                </a:solidFill>
              </a:defRPr>
            </a:lvl6pPr>
            <a:lvl7pPr marL="3200400" marR="0" lvl="6" indent="-285750" algn="l">
              <a:lnSpc>
                <a:spcPct val="100000"/>
              </a:lnSpc>
              <a:spcBef>
                <a:spcPts val="500"/>
              </a:spcBef>
              <a:spcAft>
                <a:spcPts val="0"/>
              </a:spcAft>
              <a:buClr>
                <a:srgbClr val="D9D9D9"/>
              </a:buClr>
              <a:buSzPts val="900"/>
              <a:buChar char="●"/>
              <a:defRPr sz="900" i="0" u="none" strike="noStrike" cap="none">
                <a:solidFill>
                  <a:srgbClr val="D9D9D9"/>
                </a:solidFill>
              </a:defRPr>
            </a:lvl7pPr>
            <a:lvl8pPr marL="3657600" marR="0" lvl="7" indent="-285750" algn="l">
              <a:lnSpc>
                <a:spcPct val="100000"/>
              </a:lnSpc>
              <a:spcBef>
                <a:spcPts val="500"/>
              </a:spcBef>
              <a:spcAft>
                <a:spcPts val="0"/>
              </a:spcAft>
              <a:buClr>
                <a:srgbClr val="D9D9D9"/>
              </a:buClr>
              <a:buSzPts val="900"/>
              <a:buChar char="○"/>
              <a:defRPr sz="900" i="0" u="none" strike="noStrike" cap="none">
                <a:solidFill>
                  <a:srgbClr val="D9D9D9"/>
                </a:solidFill>
              </a:defRPr>
            </a:lvl8pPr>
            <a:lvl9pPr marL="4114800" marR="0" lvl="8" indent="-285750" algn="l">
              <a:lnSpc>
                <a:spcPct val="100000"/>
              </a:lnSpc>
              <a:spcBef>
                <a:spcPts val="500"/>
              </a:spcBef>
              <a:spcAft>
                <a:spcPts val="0"/>
              </a:spcAft>
              <a:buClr>
                <a:srgbClr val="D9D9D9"/>
              </a:buClr>
              <a:buSzPts val="900"/>
              <a:buChar char="■"/>
              <a:defRPr sz="900" i="0" u="none" strike="noStrike" cap="none">
                <a:solidFill>
                  <a:srgbClr val="D9D9D9"/>
                </a:solidFill>
              </a:defRPr>
            </a:lvl9pPr>
          </a:lstStyle>
          <a:p>
            <a:endParaRPr/>
          </a:p>
        </p:txBody>
      </p:sp>
      <p:sp>
        <p:nvSpPr>
          <p:cNvPr id="125" name="Google Shape;125;p1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Left-Aligned)">
  <p:cSld name="Quote (Left-Aligned)">
    <p:spTree>
      <p:nvGrpSpPr>
        <p:cNvPr id="1" name="Shape 126"/>
        <p:cNvGrpSpPr/>
        <p:nvPr/>
      </p:nvGrpSpPr>
      <p:grpSpPr>
        <a:xfrm>
          <a:off x="0" y="0"/>
          <a:ext cx="0" cy="0"/>
          <a:chOff x="0" y="0"/>
          <a:chExt cx="0" cy="0"/>
        </a:xfrm>
      </p:grpSpPr>
      <p:sp>
        <p:nvSpPr>
          <p:cNvPr id="127" name="Google Shape;127;p20"/>
          <p:cNvSpPr/>
          <p:nvPr/>
        </p:nvSpPr>
        <p:spPr>
          <a:xfrm>
            <a:off x="-32084" y="-25718"/>
            <a:ext cx="9183300" cy="836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8" name="Google Shape;128;p20"/>
          <p:cNvSpPr txBox="1">
            <a:spLocks noGrp="1"/>
          </p:cNvSpPr>
          <p:nvPr>
            <p:ph type="body" idx="1"/>
          </p:nvPr>
        </p:nvSpPr>
        <p:spPr>
          <a:xfrm>
            <a:off x="574575" y="1145825"/>
            <a:ext cx="7987800" cy="3268800"/>
          </a:xfrm>
          <a:prstGeom prst="rect">
            <a:avLst/>
          </a:prstGeom>
          <a:noFill/>
          <a:ln>
            <a:noFill/>
          </a:ln>
        </p:spPr>
        <p:txBody>
          <a:bodyPr spcFirstLastPara="1" wrap="square" lIns="91425" tIns="91425" rIns="91425" bIns="91425" anchor="t" anchorCtr="0">
            <a:noAutofit/>
          </a:bodyPr>
          <a:lstStyle>
            <a:lvl1pPr marL="457200" marR="0" lvl="0" indent="-228600" algn="ctr">
              <a:lnSpc>
                <a:spcPct val="115000"/>
              </a:lnSpc>
              <a:spcBef>
                <a:spcPts val="600"/>
              </a:spcBef>
              <a:spcAft>
                <a:spcPts val="0"/>
              </a:spcAft>
              <a:buClr>
                <a:srgbClr val="434343"/>
              </a:buClr>
              <a:buSzPts val="1800"/>
              <a:buNone/>
              <a:defRPr i="1" u="none" strike="noStrike" cap="none">
                <a:solidFill>
                  <a:srgbClr val="434343"/>
                </a:solidFill>
              </a:defRPr>
            </a:lvl1pPr>
            <a:lvl2pPr marL="914400" marR="0" lvl="1" indent="-336550" algn="ctr">
              <a:lnSpc>
                <a:spcPct val="115000"/>
              </a:lnSpc>
              <a:spcBef>
                <a:spcPts val="0"/>
              </a:spcBef>
              <a:spcAft>
                <a:spcPts val="0"/>
              </a:spcAft>
              <a:buClr>
                <a:srgbClr val="434343"/>
              </a:buClr>
              <a:buSzPts val="1700"/>
              <a:buChar char="○"/>
              <a:defRPr i="1" u="none" strike="noStrike" cap="none">
                <a:solidFill>
                  <a:srgbClr val="434343"/>
                </a:solidFill>
              </a:defRPr>
            </a:lvl2pPr>
            <a:lvl3pPr marL="1371600" marR="0" lvl="2" indent="-330200" algn="ctr">
              <a:lnSpc>
                <a:spcPct val="115000"/>
              </a:lnSpc>
              <a:spcBef>
                <a:spcPts val="0"/>
              </a:spcBef>
              <a:spcAft>
                <a:spcPts val="0"/>
              </a:spcAft>
              <a:buClr>
                <a:srgbClr val="434343"/>
              </a:buClr>
              <a:buSzPts val="1600"/>
              <a:buChar char="■"/>
              <a:defRPr sz="1600" i="1" u="none" strike="noStrike" cap="none">
                <a:solidFill>
                  <a:srgbClr val="434343"/>
                </a:solidFill>
              </a:defRPr>
            </a:lvl3pPr>
            <a:lvl4pPr marL="1828800" marR="0" lvl="3" indent="-323850" algn="ctr">
              <a:lnSpc>
                <a:spcPct val="115000"/>
              </a:lnSpc>
              <a:spcBef>
                <a:spcPts val="0"/>
              </a:spcBef>
              <a:spcAft>
                <a:spcPts val="0"/>
              </a:spcAft>
              <a:buClr>
                <a:srgbClr val="434343"/>
              </a:buClr>
              <a:buSzPts val="1500"/>
              <a:buChar char="●"/>
              <a:defRPr sz="1500" i="1" u="none" strike="noStrike" cap="none">
                <a:solidFill>
                  <a:srgbClr val="434343"/>
                </a:solidFill>
              </a:defRPr>
            </a:lvl4pPr>
            <a:lvl5pPr marL="2286000" marR="0" lvl="4" indent="-317500" algn="ctr">
              <a:lnSpc>
                <a:spcPct val="115000"/>
              </a:lnSpc>
              <a:spcBef>
                <a:spcPts val="0"/>
              </a:spcBef>
              <a:spcAft>
                <a:spcPts val="0"/>
              </a:spcAft>
              <a:buClr>
                <a:srgbClr val="434343"/>
              </a:buClr>
              <a:buSzPts val="1400"/>
              <a:buChar char="○"/>
              <a:defRPr sz="1400" i="1" u="none" strike="noStrike" cap="none">
                <a:solidFill>
                  <a:srgbClr val="434343"/>
                </a:solidFill>
              </a:defRPr>
            </a:lvl5pPr>
            <a:lvl6pPr marL="2743200" marR="0" lvl="5" indent="-311150" algn="ctr">
              <a:lnSpc>
                <a:spcPct val="115000"/>
              </a:lnSpc>
              <a:spcBef>
                <a:spcPts val="0"/>
              </a:spcBef>
              <a:spcAft>
                <a:spcPts val="0"/>
              </a:spcAft>
              <a:buClr>
                <a:srgbClr val="434343"/>
              </a:buClr>
              <a:buSzPts val="1300"/>
              <a:buChar char="■"/>
              <a:defRPr sz="1300" i="1" u="none" strike="noStrike" cap="none">
                <a:solidFill>
                  <a:srgbClr val="434343"/>
                </a:solidFill>
              </a:defRPr>
            </a:lvl6pPr>
            <a:lvl7pPr marL="3200400" marR="0" lvl="6" indent="-304800" algn="ctr">
              <a:lnSpc>
                <a:spcPct val="115000"/>
              </a:lnSpc>
              <a:spcBef>
                <a:spcPts val="0"/>
              </a:spcBef>
              <a:spcAft>
                <a:spcPts val="0"/>
              </a:spcAft>
              <a:buClr>
                <a:srgbClr val="434343"/>
              </a:buClr>
              <a:buSzPts val="1200"/>
              <a:buChar char="●"/>
              <a:defRPr sz="1200" i="1" u="none" strike="noStrike" cap="none">
                <a:solidFill>
                  <a:srgbClr val="434343"/>
                </a:solidFill>
              </a:defRPr>
            </a:lvl7pPr>
            <a:lvl8pPr marL="3657600" marR="0" lvl="7" indent="-298450" algn="ctr">
              <a:lnSpc>
                <a:spcPct val="115000"/>
              </a:lnSpc>
              <a:spcBef>
                <a:spcPts val="0"/>
              </a:spcBef>
              <a:spcAft>
                <a:spcPts val="0"/>
              </a:spcAft>
              <a:buClr>
                <a:srgbClr val="434343"/>
              </a:buClr>
              <a:buSzPts val="1100"/>
              <a:buChar char="○"/>
              <a:defRPr i="1" u="none" strike="noStrike" cap="none">
                <a:solidFill>
                  <a:srgbClr val="434343"/>
                </a:solidFill>
              </a:defRPr>
            </a:lvl8pPr>
            <a:lvl9pPr marL="4114800" marR="0" lvl="8" indent="-298450" algn="ctr">
              <a:lnSpc>
                <a:spcPct val="115000"/>
              </a:lnSpc>
              <a:spcBef>
                <a:spcPts val="0"/>
              </a:spcBef>
              <a:spcAft>
                <a:spcPts val="0"/>
              </a:spcAft>
              <a:buClr>
                <a:srgbClr val="434343"/>
              </a:buClr>
              <a:buSzPts val="1100"/>
              <a:buChar char="■"/>
              <a:defRPr i="1" u="none" strike="noStrike" cap="none">
                <a:solidFill>
                  <a:srgbClr val="434343"/>
                </a:solidFill>
              </a:defRPr>
            </a:lvl9pPr>
          </a:lstStyle>
          <a:p>
            <a:endParaRPr/>
          </a:p>
        </p:txBody>
      </p:sp>
      <p:sp>
        <p:nvSpPr>
          <p:cNvPr id="129" name="Google Shape;129;p20"/>
          <p:cNvSpPr txBox="1">
            <a:spLocks noGrp="1"/>
          </p:cNvSpPr>
          <p:nvPr>
            <p:ph type="sldNum" idx="12"/>
          </p:nvPr>
        </p:nvSpPr>
        <p:spPr>
          <a:xfrm>
            <a:off x="8556785" y="4749852"/>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130" name="Google Shape;130;p20"/>
          <p:cNvSpPr txBox="1">
            <a:spLocks noGrp="1"/>
          </p:cNvSpPr>
          <p:nvPr>
            <p:ph type="title"/>
          </p:nvPr>
        </p:nvSpPr>
        <p:spPr>
          <a:xfrm>
            <a:off x="170150" y="137723"/>
            <a:ext cx="8810700" cy="5598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TITLE_1_2">
    <p:spTree>
      <p:nvGrpSpPr>
        <p:cNvPr id="1" name="Shape 17"/>
        <p:cNvGrpSpPr/>
        <p:nvPr/>
      </p:nvGrpSpPr>
      <p:grpSpPr>
        <a:xfrm>
          <a:off x="0" y="0"/>
          <a:ext cx="0" cy="0"/>
          <a:chOff x="0" y="0"/>
          <a:chExt cx="0" cy="0"/>
        </a:xfrm>
      </p:grpSpPr>
      <p:sp>
        <p:nvSpPr>
          <p:cNvPr id="18" name="Google Shape;18;p3"/>
          <p:cNvSpPr/>
          <p:nvPr/>
        </p:nvSpPr>
        <p:spPr>
          <a:xfrm>
            <a:off x="-32084" y="-25717"/>
            <a:ext cx="4619100" cy="519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9" name="Google Shape;19;p3"/>
          <p:cNvSpPr txBox="1">
            <a:spLocks noGrp="1"/>
          </p:cNvSpPr>
          <p:nvPr>
            <p:ph type="title"/>
          </p:nvPr>
        </p:nvSpPr>
        <p:spPr>
          <a:xfrm>
            <a:off x="646573" y="800100"/>
            <a:ext cx="3246900" cy="11895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20" name="Google Shape;20;p3"/>
          <p:cNvSpPr txBox="1">
            <a:spLocks noGrp="1"/>
          </p:cNvSpPr>
          <p:nvPr>
            <p:ph type="subTitle" idx="1"/>
          </p:nvPr>
        </p:nvSpPr>
        <p:spPr>
          <a:xfrm>
            <a:off x="646550" y="1989500"/>
            <a:ext cx="3246900" cy="2353800"/>
          </a:xfrm>
          <a:prstGeom prst="rect">
            <a:avLst/>
          </a:prstGeom>
          <a:noFill/>
          <a:ln>
            <a:noFill/>
          </a:ln>
        </p:spPr>
        <p:txBody>
          <a:bodyPr spcFirstLastPara="1" wrap="square" lIns="91425" tIns="91425" rIns="91425" bIns="91425" anchor="t" anchorCtr="0">
            <a:noAutofit/>
          </a:bodyPr>
          <a:lstStyle>
            <a:lvl1pPr marR="0" lvl="0" algn="l">
              <a:lnSpc>
                <a:spcPct val="115000"/>
              </a:lnSpc>
              <a:spcBef>
                <a:spcPts val="0"/>
              </a:spcBef>
              <a:spcAft>
                <a:spcPts val="0"/>
              </a:spcAft>
              <a:buClr>
                <a:srgbClr val="FFFFFF"/>
              </a:buClr>
              <a:buSzPts val="1400"/>
              <a:buNone/>
              <a:defRPr sz="1400" i="1" u="none" strike="noStrike" cap="none">
                <a:solidFill>
                  <a:srgbClr val="FFFFFF"/>
                </a:solidFill>
              </a:defRPr>
            </a:lvl1pPr>
            <a:lvl2pPr marR="0" lvl="1" algn="l">
              <a:lnSpc>
                <a:spcPct val="115000"/>
              </a:lnSpc>
              <a:spcBef>
                <a:spcPts val="0"/>
              </a:spcBef>
              <a:spcAft>
                <a:spcPts val="0"/>
              </a:spcAft>
              <a:buClr>
                <a:srgbClr val="FFFFFF"/>
              </a:buClr>
              <a:buSzPts val="3000"/>
              <a:buNone/>
              <a:defRPr sz="3000" i="1" u="none" strike="noStrike" cap="none">
                <a:solidFill>
                  <a:srgbClr val="FFFFFF"/>
                </a:solidFill>
              </a:defRPr>
            </a:lvl2pPr>
            <a:lvl3pPr marR="0" lvl="2" algn="l">
              <a:lnSpc>
                <a:spcPct val="115000"/>
              </a:lnSpc>
              <a:spcBef>
                <a:spcPts val="0"/>
              </a:spcBef>
              <a:spcAft>
                <a:spcPts val="0"/>
              </a:spcAft>
              <a:buClr>
                <a:srgbClr val="FFFFFF"/>
              </a:buClr>
              <a:buSzPts val="3000"/>
              <a:buNone/>
              <a:defRPr sz="3000" i="1" u="none" strike="noStrike" cap="none">
                <a:solidFill>
                  <a:srgbClr val="FFFFFF"/>
                </a:solidFill>
              </a:defRPr>
            </a:lvl3pPr>
            <a:lvl4pPr marR="0" lvl="3" algn="l">
              <a:lnSpc>
                <a:spcPct val="115000"/>
              </a:lnSpc>
              <a:spcBef>
                <a:spcPts val="0"/>
              </a:spcBef>
              <a:spcAft>
                <a:spcPts val="0"/>
              </a:spcAft>
              <a:buClr>
                <a:srgbClr val="FFFFFF"/>
              </a:buClr>
              <a:buSzPts val="3000"/>
              <a:buNone/>
              <a:defRPr sz="3000" i="1" u="none" strike="noStrike" cap="none">
                <a:solidFill>
                  <a:srgbClr val="FFFFFF"/>
                </a:solidFill>
              </a:defRPr>
            </a:lvl4pPr>
            <a:lvl5pPr marR="0" lvl="4" algn="l">
              <a:lnSpc>
                <a:spcPct val="115000"/>
              </a:lnSpc>
              <a:spcBef>
                <a:spcPts val="0"/>
              </a:spcBef>
              <a:spcAft>
                <a:spcPts val="0"/>
              </a:spcAft>
              <a:buClr>
                <a:srgbClr val="FFFFFF"/>
              </a:buClr>
              <a:buSzPts val="3000"/>
              <a:buNone/>
              <a:defRPr sz="3000" i="1" u="none" strike="noStrike" cap="none">
                <a:solidFill>
                  <a:srgbClr val="FFFFFF"/>
                </a:solidFill>
              </a:defRPr>
            </a:lvl5pPr>
            <a:lvl6pPr marR="0" lvl="5" algn="l">
              <a:lnSpc>
                <a:spcPct val="115000"/>
              </a:lnSpc>
              <a:spcBef>
                <a:spcPts val="0"/>
              </a:spcBef>
              <a:spcAft>
                <a:spcPts val="0"/>
              </a:spcAft>
              <a:buClr>
                <a:srgbClr val="FFFFFF"/>
              </a:buClr>
              <a:buSzPts val="3000"/>
              <a:buNone/>
              <a:defRPr sz="3000" i="1" u="none" strike="noStrike" cap="none">
                <a:solidFill>
                  <a:srgbClr val="FFFFFF"/>
                </a:solidFill>
              </a:defRPr>
            </a:lvl6pPr>
            <a:lvl7pPr marR="0" lvl="6" algn="l">
              <a:lnSpc>
                <a:spcPct val="115000"/>
              </a:lnSpc>
              <a:spcBef>
                <a:spcPts val="0"/>
              </a:spcBef>
              <a:spcAft>
                <a:spcPts val="0"/>
              </a:spcAft>
              <a:buClr>
                <a:srgbClr val="FFFFFF"/>
              </a:buClr>
              <a:buSzPts val="3000"/>
              <a:buNone/>
              <a:defRPr sz="3000" i="1" u="none" strike="noStrike" cap="none">
                <a:solidFill>
                  <a:srgbClr val="FFFFFF"/>
                </a:solidFill>
              </a:defRPr>
            </a:lvl7pPr>
            <a:lvl8pPr marR="0" lvl="7" algn="l">
              <a:lnSpc>
                <a:spcPct val="115000"/>
              </a:lnSpc>
              <a:spcBef>
                <a:spcPts val="0"/>
              </a:spcBef>
              <a:spcAft>
                <a:spcPts val="0"/>
              </a:spcAft>
              <a:buClr>
                <a:srgbClr val="FFFFFF"/>
              </a:buClr>
              <a:buSzPts val="3000"/>
              <a:buNone/>
              <a:defRPr sz="3000" i="1" u="none" strike="noStrike" cap="none">
                <a:solidFill>
                  <a:srgbClr val="FFFFFF"/>
                </a:solidFill>
              </a:defRPr>
            </a:lvl8pPr>
            <a:lvl9pPr marR="0" lvl="8" algn="l">
              <a:lnSpc>
                <a:spcPct val="115000"/>
              </a:lnSpc>
              <a:spcBef>
                <a:spcPts val="0"/>
              </a:spcBef>
              <a:spcAft>
                <a:spcPts val="0"/>
              </a:spcAft>
              <a:buClr>
                <a:srgbClr val="FFFFFF"/>
              </a:buClr>
              <a:buSzPts val="3000"/>
              <a:buNone/>
              <a:defRPr sz="3000" i="1" u="none" strike="noStrike" cap="none">
                <a:solidFill>
                  <a:srgbClr val="FFFFFF"/>
                </a:solidFill>
              </a:defRPr>
            </a:lvl9pPr>
          </a:lstStyle>
          <a:p>
            <a:endParaRPr/>
          </a:p>
        </p:txBody>
      </p:sp>
      <p:sp>
        <p:nvSpPr>
          <p:cNvPr id="21" name="Google Shape;21;p3"/>
          <p:cNvSpPr/>
          <p:nvPr/>
        </p:nvSpPr>
        <p:spPr>
          <a:xfrm flipH="1">
            <a:off x="4568412"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2" name="Google Shape;22;p3"/>
          <p:cNvSpPr txBox="1">
            <a:spLocks noGrp="1"/>
          </p:cNvSpPr>
          <p:nvPr>
            <p:ph type="body" idx="2"/>
          </p:nvPr>
        </p:nvSpPr>
        <p:spPr>
          <a:xfrm>
            <a:off x="5130225" y="800100"/>
            <a:ext cx="3470700" cy="3543300"/>
          </a:xfrm>
          <a:prstGeom prst="rect">
            <a:avLst/>
          </a:prstGeom>
          <a:noFill/>
          <a:ln>
            <a:noFill/>
          </a:ln>
        </p:spPr>
        <p:txBody>
          <a:bodyPr spcFirstLastPara="1" wrap="square" lIns="91425" tIns="91425" rIns="91425" bIns="91425" anchor="t" anchorCtr="0">
            <a:noAutofit/>
          </a:bodyPr>
          <a:lstStyle>
            <a:lvl1pPr marL="457200" marR="0" lvl="0" indent="-342900" algn="l">
              <a:lnSpc>
                <a:spcPct val="115000"/>
              </a:lnSpc>
              <a:spcBef>
                <a:spcPts val="600"/>
              </a:spcBef>
              <a:spcAft>
                <a:spcPts val="0"/>
              </a:spcAft>
              <a:buClr>
                <a:schemeClr val="dk2"/>
              </a:buClr>
              <a:buSzPts val="1800"/>
              <a:buAutoNum type="arabicPeriod"/>
              <a:defRPr sz="1800" i="0" u="none" strike="noStrike" cap="none">
                <a:solidFill>
                  <a:schemeClr val="dk2"/>
                </a:solidFill>
              </a:defRPr>
            </a:lvl1pPr>
            <a:lvl2pPr marL="914400" marR="0" lvl="1" indent="-317500" algn="l">
              <a:lnSpc>
                <a:spcPct val="115000"/>
              </a:lnSpc>
              <a:spcBef>
                <a:spcPts val="1000"/>
              </a:spcBef>
              <a:spcAft>
                <a:spcPts val="0"/>
              </a:spcAft>
              <a:buClr>
                <a:srgbClr val="000000"/>
              </a:buClr>
              <a:buSzPts val="1400"/>
              <a:buFont typeface="Arial"/>
              <a:buAutoNum type="alphaLcPeriod"/>
              <a:defRPr sz="1400" i="0" u="none" strike="noStrike" cap="none">
                <a:solidFill>
                  <a:srgbClr val="000000"/>
                </a:solidFill>
              </a:defRPr>
            </a:lvl2pPr>
            <a:lvl3pPr marL="1371600" marR="0" lvl="2" indent="-317500" algn="l">
              <a:lnSpc>
                <a:spcPct val="115000"/>
              </a:lnSpc>
              <a:spcBef>
                <a:spcPts val="1000"/>
              </a:spcBef>
              <a:spcAft>
                <a:spcPts val="0"/>
              </a:spcAft>
              <a:buClr>
                <a:srgbClr val="000000"/>
              </a:buClr>
              <a:buSzPts val="1400"/>
              <a:buFont typeface="Arial"/>
              <a:buAutoNum type="romanLcPeriod"/>
              <a:defRPr sz="1400" i="0" u="none" strike="noStrike" cap="none">
                <a:solidFill>
                  <a:srgbClr val="000000"/>
                </a:solidFill>
              </a:defRPr>
            </a:lvl3pPr>
            <a:lvl4pPr marL="1828800" marR="0" lvl="3" indent="-317500" algn="l">
              <a:lnSpc>
                <a:spcPct val="115000"/>
              </a:lnSpc>
              <a:spcBef>
                <a:spcPts val="1000"/>
              </a:spcBef>
              <a:spcAft>
                <a:spcPts val="0"/>
              </a:spcAft>
              <a:buClr>
                <a:srgbClr val="000000"/>
              </a:buClr>
              <a:buSzPts val="1400"/>
              <a:buAutoNum type="arabicPeriod"/>
              <a:defRPr sz="1400" i="0" u="none" strike="noStrike" cap="none">
                <a:solidFill>
                  <a:srgbClr val="000000"/>
                </a:solidFill>
              </a:defRPr>
            </a:lvl4pPr>
            <a:lvl5pPr marL="2286000" marR="0" lvl="4" indent="-317500" algn="l">
              <a:lnSpc>
                <a:spcPct val="115000"/>
              </a:lnSpc>
              <a:spcBef>
                <a:spcPts val="1000"/>
              </a:spcBef>
              <a:spcAft>
                <a:spcPts val="0"/>
              </a:spcAft>
              <a:buClr>
                <a:srgbClr val="000000"/>
              </a:buClr>
              <a:buSzPts val="1400"/>
              <a:buFont typeface="Arial"/>
              <a:buAutoNum type="alphaLcPeriod"/>
              <a:defRPr sz="1400" i="0" u="none" strike="noStrike" cap="none">
                <a:solidFill>
                  <a:srgbClr val="000000"/>
                </a:solidFill>
              </a:defRPr>
            </a:lvl5pPr>
            <a:lvl6pPr marL="2743200" marR="0" lvl="5" indent="-317500" algn="l">
              <a:lnSpc>
                <a:spcPct val="115000"/>
              </a:lnSpc>
              <a:spcBef>
                <a:spcPts val="1000"/>
              </a:spcBef>
              <a:spcAft>
                <a:spcPts val="0"/>
              </a:spcAft>
              <a:buClr>
                <a:srgbClr val="000000"/>
              </a:buClr>
              <a:buSzPts val="1400"/>
              <a:buAutoNum type="romanLcPeriod"/>
              <a:defRPr sz="1400" i="0" u="none" strike="noStrike" cap="none">
                <a:solidFill>
                  <a:srgbClr val="000000"/>
                </a:solidFill>
              </a:defRPr>
            </a:lvl6pPr>
            <a:lvl7pPr marL="3200400" marR="0" lvl="6" indent="-317500" algn="l">
              <a:lnSpc>
                <a:spcPct val="115000"/>
              </a:lnSpc>
              <a:spcBef>
                <a:spcPts val="1000"/>
              </a:spcBef>
              <a:spcAft>
                <a:spcPts val="0"/>
              </a:spcAft>
              <a:buClr>
                <a:srgbClr val="000000"/>
              </a:buClr>
              <a:buSzPts val="1400"/>
              <a:buAutoNum type="arabicPeriod"/>
              <a:defRPr sz="1400" i="0" u="none" strike="noStrike" cap="none">
                <a:solidFill>
                  <a:srgbClr val="000000"/>
                </a:solidFill>
              </a:defRPr>
            </a:lvl7pPr>
            <a:lvl8pPr marL="3657600" marR="0" lvl="7" indent="-317500" algn="l">
              <a:lnSpc>
                <a:spcPct val="115000"/>
              </a:lnSpc>
              <a:spcBef>
                <a:spcPts val="1000"/>
              </a:spcBef>
              <a:spcAft>
                <a:spcPts val="0"/>
              </a:spcAft>
              <a:buClr>
                <a:srgbClr val="000000"/>
              </a:buClr>
              <a:buSzPts val="1400"/>
              <a:buAutoNum type="alphaLcPeriod"/>
              <a:defRPr sz="1400" i="0" u="none" strike="noStrike" cap="none">
                <a:solidFill>
                  <a:srgbClr val="000000"/>
                </a:solidFill>
              </a:defRPr>
            </a:lvl8pPr>
            <a:lvl9pPr marL="4114800" marR="0" lvl="8" indent="-317500" algn="l">
              <a:lnSpc>
                <a:spcPct val="115000"/>
              </a:lnSpc>
              <a:spcBef>
                <a:spcPts val="1000"/>
              </a:spcBef>
              <a:spcAft>
                <a:spcPts val="1000"/>
              </a:spcAft>
              <a:buClr>
                <a:srgbClr val="000000"/>
              </a:buClr>
              <a:buSzPts val="1400"/>
              <a:buAutoNum type="romanLcPeriod"/>
              <a:defRPr sz="1400" i="0" u="none" strike="noStrike" cap="none">
                <a:solidFill>
                  <a:srgbClr val="000000"/>
                </a:solidFill>
              </a:defRPr>
            </a:lvl9pPr>
          </a:lstStyle>
          <a:p>
            <a:endParaRPr/>
          </a:p>
        </p:txBody>
      </p:sp>
      <p:sp>
        <p:nvSpPr>
          <p:cNvPr id="23" name="Google Shape;23;p3"/>
          <p:cNvSpPr txBox="1">
            <a:spLocks noGrp="1"/>
          </p:cNvSpPr>
          <p:nvPr>
            <p:ph type="sldNum" idx="12"/>
          </p:nvPr>
        </p:nvSpPr>
        <p:spPr>
          <a:xfrm>
            <a:off x="8556785" y="4749852"/>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31"/>
        <p:cNvGrpSpPr/>
        <p:nvPr/>
      </p:nvGrpSpPr>
      <p:grpSpPr>
        <a:xfrm>
          <a:off x="0" y="0"/>
          <a:ext cx="0" cy="0"/>
          <a:chOff x="0" y="0"/>
          <a:chExt cx="0" cy="0"/>
        </a:xfrm>
      </p:grpSpPr>
      <p:sp>
        <p:nvSpPr>
          <p:cNvPr id="132" name="Google Shape;132;p21"/>
          <p:cNvSpPr/>
          <p:nvPr/>
        </p:nvSpPr>
        <p:spPr>
          <a:xfrm>
            <a:off x="-32084" y="-25718"/>
            <a:ext cx="2622900" cy="51693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3" name="Google Shape;133;p2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4" name="Google Shape;134;p21"/>
          <p:cNvSpPr txBox="1">
            <a:spLocks noGrp="1"/>
          </p:cNvSpPr>
          <p:nvPr>
            <p:ph type="title"/>
          </p:nvPr>
        </p:nvSpPr>
        <p:spPr>
          <a:xfrm>
            <a:off x="234450" y="377190"/>
            <a:ext cx="2043600" cy="4385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135" name="Google Shape;135;p21"/>
          <p:cNvSpPr txBox="1">
            <a:spLocks noGrp="1"/>
          </p:cNvSpPr>
          <p:nvPr>
            <p:ph type="sldNum" idx="12"/>
          </p:nvPr>
        </p:nvSpPr>
        <p:spPr>
          <a:xfrm>
            <a:off x="8556785" y="4769630"/>
            <a:ext cx="548700" cy="373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136" name="Google Shape;136;p21"/>
          <p:cNvSpPr txBox="1">
            <a:spLocks noGrp="1"/>
          </p:cNvSpPr>
          <p:nvPr>
            <p:ph type="body" idx="1"/>
          </p:nvPr>
        </p:nvSpPr>
        <p:spPr>
          <a:xfrm>
            <a:off x="2815486" y="377190"/>
            <a:ext cx="3047100" cy="4389000"/>
          </a:xfrm>
          <a:prstGeom prst="rect">
            <a:avLst/>
          </a:prstGeom>
          <a:noFill/>
          <a:ln>
            <a:noFill/>
          </a:ln>
        </p:spPr>
        <p:txBody>
          <a:bodyPr spcFirstLastPara="1" wrap="square" lIns="68575" tIns="34275" rIns="68575" bIns="34275" anchor="t" anchorCtr="0">
            <a:noAutofit/>
          </a:bodyPr>
          <a:lstStyle>
            <a:lvl1pPr marL="457200" lvl="0" indent="-323850" algn="l">
              <a:lnSpc>
                <a:spcPct val="90000"/>
              </a:lnSpc>
              <a:spcBef>
                <a:spcPts val="500"/>
              </a:spcBef>
              <a:spcAft>
                <a:spcPts val="0"/>
              </a:spcAft>
              <a:buSzPts val="1500"/>
              <a:buChar char="●"/>
              <a:defRPr sz="1500"/>
            </a:lvl1pPr>
            <a:lvl2pPr marL="914400" lvl="1" indent="-292100" algn="l">
              <a:lnSpc>
                <a:spcPct val="90000"/>
              </a:lnSpc>
              <a:spcBef>
                <a:spcPts val="500"/>
              </a:spcBef>
              <a:spcAft>
                <a:spcPts val="0"/>
              </a:spcAft>
              <a:buSzPts val="1000"/>
              <a:buChar char="○"/>
              <a:defRPr sz="1600"/>
            </a:lvl2pPr>
            <a:lvl3pPr marL="1371600" lvl="2" indent="-292100" algn="l">
              <a:lnSpc>
                <a:spcPct val="90000"/>
              </a:lnSpc>
              <a:spcBef>
                <a:spcPts val="500"/>
              </a:spcBef>
              <a:spcAft>
                <a:spcPts val="0"/>
              </a:spcAft>
              <a:buSzPts val="1000"/>
              <a:buChar char="■"/>
              <a:defRPr sz="1400"/>
            </a:lvl3pPr>
            <a:lvl4pPr marL="1828800" lvl="3" indent="-285750" algn="l">
              <a:lnSpc>
                <a:spcPct val="90000"/>
              </a:lnSpc>
              <a:spcBef>
                <a:spcPts val="500"/>
              </a:spcBef>
              <a:spcAft>
                <a:spcPts val="0"/>
              </a:spcAft>
              <a:buSzPts val="900"/>
              <a:buChar char="●"/>
              <a:defRPr sz="1200"/>
            </a:lvl4pPr>
            <a:lvl5pPr marL="2286000" lvl="4" indent="-292100" algn="l">
              <a:lnSpc>
                <a:spcPct val="90000"/>
              </a:lnSpc>
              <a:spcBef>
                <a:spcPts val="500"/>
              </a:spcBef>
              <a:spcAft>
                <a:spcPts val="0"/>
              </a:spcAft>
              <a:buSzPts val="1000"/>
              <a:buChar char="○"/>
              <a:defRPr sz="1100"/>
            </a:lvl5pPr>
            <a:lvl6pPr marL="2743200" lvl="5" indent="-298450" algn="l">
              <a:lnSpc>
                <a:spcPct val="90000"/>
              </a:lnSpc>
              <a:spcBef>
                <a:spcPts val="500"/>
              </a:spcBef>
              <a:spcAft>
                <a:spcPts val="0"/>
              </a:spcAft>
              <a:buSzPts val="1100"/>
              <a:buChar char="■"/>
              <a:defRPr/>
            </a:lvl6pPr>
            <a:lvl7pPr marL="3200400" lvl="6" indent="-298450" algn="l">
              <a:lnSpc>
                <a:spcPct val="90000"/>
              </a:lnSpc>
              <a:spcBef>
                <a:spcPts val="500"/>
              </a:spcBef>
              <a:spcAft>
                <a:spcPts val="0"/>
              </a:spcAft>
              <a:buSzPts val="1100"/>
              <a:buChar char="●"/>
              <a:defRPr/>
            </a:lvl7pPr>
            <a:lvl8pPr marL="3657600" lvl="7" indent="-298450" algn="l">
              <a:lnSpc>
                <a:spcPct val="90000"/>
              </a:lnSpc>
              <a:spcBef>
                <a:spcPts val="500"/>
              </a:spcBef>
              <a:spcAft>
                <a:spcPts val="0"/>
              </a:spcAft>
              <a:buSzPts val="1100"/>
              <a:buChar char="○"/>
              <a:defRPr/>
            </a:lvl8pPr>
            <a:lvl9pPr marL="4114800" lvl="8" indent="-298450" algn="l">
              <a:lnSpc>
                <a:spcPct val="90000"/>
              </a:lnSpc>
              <a:spcBef>
                <a:spcPts val="500"/>
              </a:spcBef>
              <a:spcAft>
                <a:spcPts val="0"/>
              </a:spcAft>
              <a:buSzPts val="1100"/>
              <a:buChar char="■"/>
              <a:defRPr/>
            </a:lvl9pPr>
          </a:lstStyle>
          <a:p>
            <a:endParaRPr/>
          </a:p>
        </p:txBody>
      </p:sp>
      <p:sp>
        <p:nvSpPr>
          <p:cNvPr id="137" name="Google Shape;137;p21"/>
          <p:cNvSpPr txBox="1">
            <a:spLocks noGrp="1"/>
          </p:cNvSpPr>
          <p:nvPr>
            <p:ph type="body" idx="2"/>
          </p:nvPr>
        </p:nvSpPr>
        <p:spPr>
          <a:xfrm>
            <a:off x="5862537" y="377190"/>
            <a:ext cx="3047100" cy="4385700"/>
          </a:xfrm>
          <a:prstGeom prst="rect">
            <a:avLst/>
          </a:prstGeom>
          <a:noFill/>
          <a:ln>
            <a:noFill/>
          </a:ln>
        </p:spPr>
        <p:txBody>
          <a:bodyPr spcFirstLastPara="1" wrap="square" lIns="68575" tIns="34275" rIns="68575" bIns="34275" anchor="t" anchorCtr="0">
            <a:noAutofit/>
          </a:bodyPr>
          <a:lstStyle>
            <a:lvl1pPr marL="457200" lvl="0" indent="-323850" algn="l">
              <a:lnSpc>
                <a:spcPct val="90000"/>
              </a:lnSpc>
              <a:spcBef>
                <a:spcPts val="500"/>
              </a:spcBef>
              <a:spcAft>
                <a:spcPts val="0"/>
              </a:spcAft>
              <a:buSzPts val="1500"/>
              <a:buChar char="●"/>
              <a:defRPr sz="1500"/>
            </a:lvl1pPr>
            <a:lvl2pPr marL="914400" lvl="1" indent="-311150" algn="l">
              <a:lnSpc>
                <a:spcPct val="90000"/>
              </a:lnSpc>
              <a:spcBef>
                <a:spcPts val="500"/>
              </a:spcBef>
              <a:spcAft>
                <a:spcPts val="0"/>
              </a:spcAft>
              <a:buSzPts val="1300"/>
              <a:buFont typeface="Arial"/>
              <a:buChar char="○"/>
              <a:defRPr sz="1600"/>
            </a:lvl2pPr>
            <a:lvl3pPr marL="1371600" lvl="2" indent="-311150" algn="l">
              <a:lnSpc>
                <a:spcPct val="90000"/>
              </a:lnSpc>
              <a:spcBef>
                <a:spcPts val="500"/>
              </a:spcBef>
              <a:spcAft>
                <a:spcPts val="0"/>
              </a:spcAft>
              <a:buSzPts val="1300"/>
              <a:buFont typeface="Arial"/>
              <a:buChar char="■"/>
              <a:defRPr sz="1400"/>
            </a:lvl3pPr>
            <a:lvl4pPr marL="1828800" lvl="3" indent="-298450" algn="l">
              <a:lnSpc>
                <a:spcPct val="90000"/>
              </a:lnSpc>
              <a:spcBef>
                <a:spcPts val="500"/>
              </a:spcBef>
              <a:spcAft>
                <a:spcPts val="0"/>
              </a:spcAft>
              <a:buSzPts val="1100"/>
              <a:buChar char="●"/>
              <a:defRPr sz="1200"/>
            </a:lvl4pPr>
            <a:lvl5pPr marL="2286000" lvl="4" indent="-298450" algn="l">
              <a:lnSpc>
                <a:spcPct val="90000"/>
              </a:lnSpc>
              <a:spcBef>
                <a:spcPts val="500"/>
              </a:spcBef>
              <a:spcAft>
                <a:spcPts val="0"/>
              </a:spcAft>
              <a:buSzPts val="1100"/>
              <a:buFont typeface="Arial"/>
              <a:buChar char="○"/>
              <a:defRPr sz="1100"/>
            </a:lvl5pPr>
            <a:lvl6pPr marL="2743200" lvl="5" indent="-298450" algn="l">
              <a:lnSpc>
                <a:spcPct val="90000"/>
              </a:lnSpc>
              <a:spcBef>
                <a:spcPts val="500"/>
              </a:spcBef>
              <a:spcAft>
                <a:spcPts val="0"/>
              </a:spcAft>
              <a:buSzPts val="1100"/>
              <a:buChar char="■"/>
              <a:defRPr/>
            </a:lvl6pPr>
            <a:lvl7pPr marL="3200400" lvl="6" indent="-298450" algn="l">
              <a:lnSpc>
                <a:spcPct val="90000"/>
              </a:lnSpc>
              <a:spcBef>
                <a:spcPts val="500"/>
              </a:spcBef>
              <a:spcAft>
                <a:spcPts val="0"/>
              </a:spcAft>
              <a:buSzPts val="1100"/>
              <a:buChar char="●"/>
              <a:defRPr/>
            </a:lvl7pPr>
            <a:lvl8pPr marL="3657600" lvl="7" indent="-292100" algn="l">
              <a:lnSpc>
                <a:spcPct val="90000"/>
              </a:lnSpc>
              <a:spcBef>
                <a:spcPts val="500"/>
              </a:spcBef>
              <a:spcAft>
                <a:spcPts val="0"/>
              </a:spcAft>
              <a:buSzPts val="1000"/>
              <a:buChar char="○"/>
              <a:defRPr/>
            </a:lvl8pPr>
            <a:lvl9pPr marL="4114800" lvl="8" indent="-285750" algn="l">
              <a:lnSpc>
                <a:spcPct val="90000"/>
              </a:lnSpc>
              <a:spcBef>
                <a:spcPts val="500"/>
              </a:spcBef>
              <a:spcAft>
                <a:spcPts val="0"/>
              </a:spcAft>
              <a:buSzPts val="9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8"/>
        <p:cNvGrpSpPr/>
        <p:nvPr/>
      </p:nvGrpSpPr>
      <p:grpSpPr>
        <a:xfrm>
          <a:off x="0" y="0"/>
          <a:ext cx="0" cy="0"/>
          <a:chOff x="0" y="0"/>
          <a:chExt cx="0" cy="0"/>
        </a:xfrm>
      </p:grpSpPr>
      <p:sp>
        <p:nvSpPr>
          <p:cNvPr id="139" name="Google Shape;139;p22"/>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Autofit/>
          </a:bodyPr>
          <a:lstStyle>
            <a:lvl1pPr lvl="0" algn="ctr" rtl="0">
              <a:spcBef>
                <a:spcPts val="50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40" name="Google Shape;140;p22"/>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Autofit/>
          </a:bodyPr>
          <a:lstStyle>
            <a:lvl1pPr lvl="0" algn="ctr" rtl="0">
              <a:lnSpc>
                <a:spcPct val="100000"/>
              </a:lnSpc>
              <a:spcBef>
                <a:spcPts val="500"/>
              </a:spcBef>
              <a:spcAft>
                <a:spcPts val="0"/>
              </a:spcAft>
              <a:buSzPts val="2800"/>
              <a:buNone/>
              <a:defRPr sz="2800"/>
            </a:lvl1pPr>
            <a:lvl2pPr lvl="1" algn="ctr" rtl="0">
              <a:lnSpc>
                <a:spcPct val="100000"/>
              </a:lnSpc>
              <a:spcBef>
                <a:spcPts val="500"/>
              </a:spcBef>
              <a:spcAft>
                <a:spcPts val="0"/>
              </a:spcAft>
              <a:buSzPts val="2800"/>
              <a:buNone/>
              <a:defRPr sz="2800"/>
            </a:lvl2pPr>
            <a:lvl3pPr lvl="2" algn="ctr" rtl="0">
              <a:lnSpc>
                <a:spcPct val="100000"/>
              </a:lnSpc>
              <a:spcBef>
                <a:spcPts val="500"/>
              </a:spcBef>
              <a:spcAft>
                <a:spcPts val="0"/>
              </a:spcAft>
              <a:buSzPts val="2800"/>
              <a:buNone/>
              <a:defRPr sz="2800"/>
            </a:lvl3pPr>
            <a:lvl4pPr lvl="3" algn="ctr" rtl="0">
              <a:lnSpc>
                <a:spcPct val="100000"/>
              </a:lnSpc>
              <a:spcBef>
                <a:spcPts val="500"/>
              </a:spcBef>
              <a:spcAft>
                <a:spcPts val="0"/>
              </a:spcAft>
              <a:buSzPts val="2800"/>
              <a:buNone/>
              <a:defRPr sz="2800"/>
            </a:lvl4pPr>
            <a:lvl5pPr lvl="4" algn="ctr" rtl="0">
              <a:lnSpc>
                <a:spcPct val="100000"/>
              </a:lnSpc>
              <a:spcBef>
                <a:spcPts val="500"/>
              </a:spcBef>
              <a:spcAft>
                <a:spcPts val="0"/>
              </a:spcAft>
              <a:buSzPts val="2800"/>
              <a:buNone/>
              <a:defRPr sz="2800"/>
            </a:lvl5pPr>
            <a:lvl6pPr lvl="5" algn="ctr" rtl="0">
              <a:lnSpc>
                <a:spcPct val="100000"/>
              </a:lnSpc>
              <a:spcBef>
                <a:spcPts val="500"/>
              </a:spcBef>
              <a:spcAft>
                <a:spcPts val="0"/>
              </a:spcAft>
              <a:buSzPts val="2800"/>
              <a:buNone/>
              <a:defRPr sz="2800"/>
            </a:lvl6pPr>
            <a:lvl7pPr lvl="6" algn="ctr" rtl="0">
              <a:lnSpc>
                <a:spcPct val="100000"/>
              </a:lnSpc>
              <a:spcBef>
                <a:spcPts val="500"/>
              </a:spcBef>
              <a:spcAft>
                <a:spcPts val="0"/>
              </a:spcAft>
              <a:buSzPts val="2800"/>
              <a:buNone/>
              <a:defRPr sz="2800"/>
            </a:lvl7pPr>
            <a:lvl8pPr lvl="7" algn="ctr" rtl="0">
              <a:lnSpc>
                <a:spcPct val="100000"/>
              </a:lnSpc>
              <a:spcBef>
                <a:spcPts val="500"/>
              </a:spcBef>
              <a:spcAft>
                <a:spcPts val="0"/>
              </a:spcAft>
              <a:buSzPts val="2800"/>
              <a:buNone/>
              <a:defRPr sz="2800"/>
            </a:lvl8pPr>
            <a:lvl9pPr lvl="8" algn="ctr" rtl="0">
              <a:lnSpc>
                <a:spcPct val="100000"/>
              </a:lnSpc>
              <a:spcBef>
                <a:spcPts val="500"/>
              </a:spcBef>
              <a:spcAft>
                <a:spcPts val="0"/>
              </a:spcAft>
              <a:buSzPts val="2800"/>
              <a:buNone/>
              <a:defRPr sz="2800"/>
            </a:lvl9pPr>
          </a:lstStyle>
          <a:p>
            <a:endParaRPr/>
          </a:p>
        </p:txBody>
      </p:sp>
      <p:sp>
        <p:nvSpPr>
          <p:cNvPr id="141" name="Google Shape;141;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6"/>
        <p:cNvGrpSpPr/>
        <p:nvPr/>
      </p:nvGrpSpPr>
      <p:grpSpPr>
        <a:xfrm>
          <a:off x="0" y="0"/>
          <a:ext cx="0" cy="0"/>
          <a:chOff x="0" y="0"/>
          <a:chExt cx="0" cy="0"/>
        </a:xfrm>
      </p:grpSpPr>
      <p:sp>
        <p:nvSpPr>
          <p:cNvPr id="147" name="Google Shape;147;p24"/>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48" name="Google Shape;148;p24"/>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9" name="Google Shape;149;p24"/>
          <p:cNvSpPr txBox="1">
            <a:spLocks noGrp="1"/>
          </p:cNvSpPr>
          <p:nvPr>
            <p:ph type="title"/>
          </p:nvPr>
        </p:nvSpPr>
        <p:spPr>
          <a:xfrm>
            <a:off x="234450" y="373761"/>
            <a:ext cx="2046300" cy="439587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150" name="Google Shape;150;p24"/>
          <p:cNvSpPr txBox="1">
            <a:spLocks noGrp="1"/>
          </p:cNvSpPr>
          <p:nvPr>
            <p:ph type="sldNum" idx="12"/>
          </p:nvPr>
        </p:nvSpPr>
        <p:spPr>
          <a:xfrm>
            <a:off x="8556785" y="4749851"/>
            <a:ext cx="548700" cy="39366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TITLE_ONLY_2">
    <p:spTree>
      <p:nvGrpSpPr>
        <p:cNvPr id="1" name="Shape 151"/>
        <p:cNvGrpSpPr/>
        <p:nvPr/>
      </p:nvGrpSpPr>
      <p:grpSpPr>
        <a:xfrm>
          <a:off x="0" y="0"/>
          <a:ext cx="0" cy="0"/>
          <a:chOff x="0" y="0"/>
          <a:chExt cx="0" cy="0"/>
        </a:xfrm>
      </p:grpSpPr>
      <p:sp>
        <p:nvSpPr>
          <p:cNvPr id="152" name="Google Shape;152;p25"/>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53" name="Google Shape;153;p25"/>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4" name="Google Shape;154;p25"/>
          <p:cNvSpPr txBox="1">
            <a:spLocks noGrp="1"/>
          </p:cNvSpPr>
          <p:nvPr>
            <p:ph type="title"/>
          </p:nvPr>
        </p:nvSpPr>
        <p:spPr>
          <a:xfrm>
            <a:off x="234450" y="373762"/>
            <a:ext cx="2046300" cy="212247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rtl="0">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rtl="0">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rtl="0">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rtl="0">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rtl="0">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rtl="0">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rtl="0">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rtl="0">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155" name="Google Shape;155;p25"/>
          <p:cNvSpPr txBox="1">
            <a:spLocks noGrp="1"/>
          </p:cNvSpPr>
          <p:nvPr>
            <p:ph type="sldNum" idx="12"/>
          </p:nvPr>
        </p:nvSpPr>
        <p:spPr>
          <a:xfrm>
            <a:off x="8556785" y="4749851"/>
            <a:ext cx="548700" cy="39366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156" name="Google Shape;156;p25"/>
          <p:cNvSpPr txBox="1">
            <a:spLocks noGrp="1"/>
          </p:cNvSpPr>
          <p:nvPr>
            <p:ph type="subTitle" idx="1"/>
          </p:nvPr>
        </p:nvSpPr>
        <p:spPr>
          <a:xfrm>
            <a:off x="234450" y="2496262"/>
            <a:ext cx="2071500" cy="2253690"/>
          </a:xfrm>
          <a:prstGeom prst="rect">
            <a:avLst/>
          </a:prstGeom>
        </p:spPr>
        <p:txBody>
          <a:bodyPr spcFirstLastPara="1" wrap="square" lIns="68575" tIns="34275" rIns="68575" bIns="34275" anchor="t" anchorCtr="0">
            <a:noAutofit/>
          </a:bodyPr>
          <a:lstStyle>
            <a:lvl1pPr lvl="0">
              <a:spcBef>
                <a:spcPts val="500"/>
              </a:spcBef>
              <a:spcAft>
                <a:spcPts val="0"/>
              </a:spcAft>
              <a:buClr>
                <a:schemeClr val="lt2"/>
              </a:buClr>
              <a:buSzPts val="1800"/>
              <a:buNone/>
              <a:defRPr>
                <a:solidFill>
                  <a:schemeClr val="lt2"/>
                </a:solidFill>
              </a:defRPr>
            </a:lvl1pPr>
            <a:lvl2pPr lvl="1">
              <a:spcBef>
                <a:spcPts val="500"/>
              </a:spcBef>
              <a:spcAft>
                <a:spcPts val="0"/>
              </a:spcAft>
              <a:buSzPts val="1300"/>
              <a:buNone/>
              <a:defRPr/>
            </a:lvl2pPr>
            <a:lvl3pPr lvl="2">
              <a:spcBef>
                <a:spcPts val="500"/>
              </a:spcBef>
              <a:spcAft>
                <a:spcPts val="0"/>
              </a:spcAft>
              <a:buSzPts val="1500"/>
              <a:buNone/>
              <a:defRPr/>
            </a:lvl3pPr>
            <a:lvl4pPr lvl="3">
              <a:spcBef>
                <a:spcPts val="500"/>
              </a:spcBef>
              <a:spcAft>
                <a:spcPts val="0"/>
              </a:spcAft>
              <a:buSzPts val="1400"/>
              <a:buNone/>
              <a:defRPr/>
            </a:lvl4pPr>
            <a:lvl5pPr lvl="4">
              <a:spcBef>
                <a:spcPts val="500"/>
              </a:spcBef>
              <a:spcAft>
                <a:spcPts val="0"/>
              </a:spcAft>
              <a:buSzPts val="900"/>
              <a:buNone/>
              <a:defRPr/>
            </a:lvl5pPr>
            <a:lvl6pPr lvl="5">
              <a:spcBef>
                <a:spcPts val="500"/>
              </a:spcBef>
              <a:spcAft>
                <a:spcPts val="0"/>
              </a:spcAft>
              <a:buSzPts val="1100"/>
              <a:buNone/>
              <a:defRPr/>
            </a:lvl6pPr>
            <a:lvl7pPr lvl="6">
              <a:spcBef>
                <a:spcPts val="500"/>
              </a:spcBef>
              <a:spcAft>
                <a:spcPts val="0"/>
              </a:spcAft>
              <a:buSzPts val="1100"/>
              <a:buNone/>
              <a:defRPr/>
            </a:lvl7pPr>
            <a:lvl8pPr lvl="7">
              <a:spcBef>
                <a:spcPts val="500"/>
              </a:spcBef>
              <a:spcAft>
                <a:spcPts val="0"/>
              </a:spcAft>
              <a:buSzPts val="1100"/>
              <a:buNone/>
              <a:defRPr/>
            </a:lvl8pPr>
            <a:lvl9pPr lvl="8">
              <a:spcBef>
                <a:spcPts val="500"/>
              </a:spcBef>
              <a:spcAft>
                <a:spcPts val="0"/>
              </a:spcAft>
              <a:buSzPts val="11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 Topics">
  <p:cSld name="TITLE_ONLY_1">
    <p:spTree>
      <p:nvGrpSpPr>
        <p:cNvPr id="1" name="Shape 157"/>
        <p:cNvGrpSpPr/>
        <p:nvPr/>
      </p:nvGrpSpPr>
      <p:grpSpPr>
        <a:xfrm>
          <a:off x="0" y="0"/>
          <a:ext cx="0" cy="0"/>
          <a:chOff x="0" y="0"/>
          <a:chExt cx="0" cy="0"/>
        </a:xfrm>
      </p:grpSpPr>
      <p:sp>
        <p:nvSpPr>
          <p:cNvPr id="158" name="Google Shape;158;p2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59" name="Google Shape;159;p2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0" name="Google Shape;160;p26"/>
          <p:cNvSpPr txBox="1">
            <a:spLocks noGrp="1"/>
          </p:cNvSpPr>
          <p:nvPr>
            <p:ph type="title"/>
          </p:nvPr>
        </p:nvSpPr>
        <p:spPr>
          <a:xfrm>
            <a:off x="234450" y="373761"/>
            <a:ext cx="2046300" cy="439587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rtl="0">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rtl="0">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rtl="0">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rtl="0">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rtl="0">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rtl="0">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rtl="0">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rtl="0">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161" name="Google Shape;161;p26"/>
          <p:cNvSpPr txBox="1">
            <a:spLocks noGrp="1"/>
          </p:cNvSpPr>
          <p:nvPr>
            <p:ph type="sldNum" idx="12"/>
          </p:nvPr>
        </p:nvSpPr>
        <p:spPr>
          <a:xfrm>
            <a:off x="8556785" y="4749851"/>
            <a:ext cx="548700" cy="39366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162" name="Google Shape;162;p26"/>
          <p:cNvSpPr txBox="1">
            <a:spLocks noGrp="1"/>
          </p:cNvSpPr>
          <p:nvPr>
            <p:ph type="body" idx="1"/>
          </p:nvPr>
        </p:nvSpPr>
        <p:spPr>
          <a:xfrm>
            <a:off x="3527513" y="373725"/>
            <a:ext cx="5155800" cy="624780"/>
          </a:xfrm>
          <a:prstGeom prst="rect">
            <a:avLst/>
          </a:prstGeom>
          <a:solidFill>
            <a:schemeClr val="dk1"/>
          </a:solidFill>
        </p:spPr>
        <p:txBody>
          <a:bodyPr spcFirstLastPara="1" wrap="square" lIns="68575" tIns="34275" rIns="68575" bIns="34275" anchor="ctr" anchorCtr="0">
            <a:noAutofit/>
          </a:bodyPr>
          <a:lstStyle>
            <a:lvl1pPr marL="457200" lvl="0" indent="-342900" rtl="0">
              <a:spcBef>
                <a:spcPts val="0"/>
              </a:spcBef>
              <a:spcAft>
                <a:spcPts val="0"/>
              </a:spcAft>
              <a:buClr>
                <a:srgbClr val="FFFFFF"/>
              </a:buClr>
              <a:buSzPts val="1800"/>
              <a:buChar char="•"/>
              <a:defRPr>
                <a:solidFill>
                  <a:srgbClr val="FFFFFF"/>
                </a:solidFill>
              </a:defRPr>
            </a:lvl1pPr>
            <a:lvl2pPr marL="914400" lvl="1" indent="-311150" rtl="0">
              <a:spcBef>
                <a:spcPts val="500"/>
              </a:spcBef>
              <a:spcAft>
                <a:spcPts val="0"/>
              </a:spcAft>
              <a:buClr>
                <a:srgbClr val="FFFFFF"/>
              </a:buClr>
              <a:buSzPts val="1300"/>
              <a:buChar char="o"/>
              <a:defRPr>
                <a:solidFill>
                  <a:srgbClr val="FFFFFF"/>
                </a:solidFill>
              </a:defRPr>
            </a:lvl2pPr>
            <a:lvl3pPr marL="1371600" lvl="2" indent="-323850" rtl="0">
              <a:spcBef>
                <a:spcPts val="500"/>
              </a:spcBef>
              <a:spcAft>
                <a:spcPts val="0"/>
              </a:spcAft>
              <a:buClr>
                <a:srgbClr val="FFFFFF"/>
              </a:buClr>
              <a:buSzPts val="1500"/>
              <a:buChar char="▪"/>
              <a:defRPr>
                <a:solidFill>
                  <a:srgbClr val="FFFFFF"/>
                </a:solidFill>
              </a:defRPr>
            </a:lvl3pPr>
            <a:lvl4pPr marL="1828800" lvl="3" indent="-317500" rtl="0">
              <a:spcBef>
                <a:spcPts val="500"/>
              </a:spcBef>
              <a:spcAft>
                <a:spcPts val="0"/>
              </a:spcAft>
              <a:buClr>
                <a:srgbClr val="FFFFFF"/>
              </a:buClr>
              <a:buSzPts val="1400"/>
              <a:buChar char="•"/>
              <a:defRPr>
                <a:solidFill>
                  <a:srgbClr val="FFFFFF"/>
                </a:solidFill>
              </a:defRPr>
            </a:lvl4pPr>
            <a:lvl5pPr marL="2286000" lvl="4" indent="-285750" rtl="0">
              <a:spcBef>
                <a:spcPts val="500"/>
              </a:spcBef>
              <a:spcAft>
                <a:spcPts val="0"/>
              </a:spcAft>
              <a:buClr>
                <a:srgbClr val="FFFFFF"/>
              </a:buClr>
              <a:buSzPts val="900"/>
              <a:buChar char="o"/>
              <a:defRPr>
                <a:solidFill>
                  <a:srgbClr val="FFFFFF"/>
                </a:solidFill>
              </a:defRPr>
            </a:lvl5pPr>
            <a:lvl6pPr marL="2743200" lvl="5" indent="-228600" rtl="0">
              <a:spcBef>
                <a:spcPts val="500"/>
              </a:spcBef>
              <a:spcAft>
                <a:spcPts val="0"/>
              </a:spcAft>
              <a:buClr>
                <a:srgbClr val="FFFFFF"/>
              </a:buClr>
              <a:buSzPts val="1100"/>
              <a:buNone/>
              <a:defRPr>
                <a:solidFill>
                  <a:srgbClr val="FFFFFF"/>
                </a:solidFill>
              </a:defRPr>
            </a:lvl6pPr>
            <a:lvl7pPr marL="3200400" lvl="6" indent="-228600" rtl="0">
              <a:spcBef>
                <a:spcPts val="500"/>
              </a:spcBef>
              <a:spcAft>
                <a:spcPts val="0"/>
              </a:spcAft>
              <a:buClr>
                <a:srgbClr val="FFFFFF"/>
              </a:buClr>
              <a:buSzPts val="1100"/>
              <a:buNone/>
              <a:defRPr>
                <a:solidFill>
                  <a:srgbClr val="FFFFFF"/>
                </a:solidFill>
              </a:defRPr>
            </a:lvl7pPr>
            <a:lvl8pPr marL="3657600" lvl="7" indent="-228600" rtl="0">
              <a:spcBef>
                <a:spcPts val="500"/>
              </a:spcBef>
              <a:spcAft>
                <a:spcPts val="0"/>
              </a:spcAft>
              <a:buClr>
                <a:srgbClr val="FFFFFF"/>
              </a:buClr>
              <a:buSzPts val="1100"/>
              <a:buNone/>
              <a:defRPr>
                <a:solidFill>
                  <a:srgbClr val="FFFFFF"/>
                </a:solidFill>
              </a:defRPr>
            </a:lvl8pPr>
            <a:lvl9pPr marL="4114800" lvl="8" indent="-228600" rtl="0">
              <a:spcBef>
                <a:spcPts val="500"/>
              </a:spcBef>
              <a:spcAft>
                <a:spcPts val="0"/>
              </a:spcAft>
              <a:buClr>
                <a:srgbClr val="FFFFFF"/>
              </a:buClr>
              <a:buSzPts val="1100"/>
              <a:buNone/>
              <a:defRPr>
                <a:solidFill>
                  <a:srgbClr val="FFFFFF"/>
                </a:solidFill>
              </a:defRPr>
            </a:lvl9pPr>
          </a:lstStyle>
          <a:p>
            <a:endParaRPr/>
          </a:p>
        </p:txBody>
      </p:sp>
      <p:sp>
        <p:nvSpPr>
          <p:cNvPr id="163" name="Google Shape;163;p26"/>
          <p:cNvSpPr txBox="1">
            <a:spLocks noGrp="1"/>
          </p:cNvSpPr>
          <p:nvPr>
            <p:ph type="body" idx="2"/>
          </p:nvPr>
        </p:nvSpPr>
        <p:spPr>
          <a:xfrm>
            <a:off x="3527513" y="1080900"/>
            <a:ext cx="5081100" cy="672030"/>
          </a:xfrm>
          <a:prstGeom prst="rect">
            <a:avLst/>
          </a:prstGeom>
          <a:solidFill>
            <a:schemeClr val="dk2"/>
          </a:solidFill>
        </p:spPr>
        <p:txBody>
          <a:bodyPr spcFirstLastPara="1" wrap="square" lIns="68575" tIns="34275" rIns="68575" bIns="34275" anchor="ctr" anchorCtr="0">
            <a:noAutofit/>
          </a:bodyPr>
          <a:lstStyle>
            <a:lvl1pPr marL="457200" lvl="0" indent="-342900">
              <a:spcBef>
                <a:spcPts val="500"/>
              </a:spcBef>
              <a:spcAft>
                <a:spcPts val="0"/>
              </a:spcAft>
              <a:buClr>
                <a:srgbClr val="FFFFFF"/>
              </a:buClr>
              <a:buSzPts val="1800"/>
              <a:buChar char="•"/>
              <a:defRPr>
                <a:solidFill>
                  <a:srgbClr val="FFFFFF"/>
                </a:solidFill>
              </a:defRPr>
            </a:lvl1pPr>
            <a:lvl2pPr marL="914400" lvl="1" indent="-311150">
              <a:spcBef>
                <a:spcPts val="500"/>
              </a:spcBef>
              <a:spcAft>
                <a:spcPts val="0"/>
              </a:spcAft>
              <a:buClr>
                <a:srgbClr val="FFFFFF"/>
              </a:buClr>
              <a:buSzPts val="1300"/>
              <a:buChar char="o"/>
              <a:defRPr>
                <a:solidFill>
                  <a:srgbClr val="FFFFFF"/>
                </a:solidFill>
              </a:defRPr>
            </a:lvl2pPr>
            <a:lvl3pPr marL="1371600" lvl="2" indent="-323850">
              <a:spcBef>
                <a:spcPts val="500"/>
              </a:spcBef>
              <a:spcAft>
                <a:spcPts val="0"/>
              </a:spcAft>
              <a:buClr>
                <a:srgbClr val="FFFFFF"/>
              </a:buClr>
              <a:buSzPts val="1500"/>
              <a:buChar char="▪"/>
              <a:defRPr>
                <a:solidFill>
                  <a:srgbClr val="FFFFFF"/>
                </a:solidFill>
              </a:defRPr>
            </a:lvl3pPr>
            <a:lvl4pPr marL="1828800" lvl="3" indent="-317500">
              <a:spcBef>
                <a:spcPts val="500"/>
              </a:spcBef>
              <a:spcAft>
                <a:spcPts val="0"/>
              </a:spcAft>
              <a:buClr>
                <a:srgbClr val="FFFFFF"/>
              </a:buClr>
              <a:buSzPts val="1400"/>
              <a:buChar char="•"/>
              <a:defRPr>
                <a:solidFill>
                  <a:srgbClr val="FFFFFF"/>
                </a:solidFill>
              </a:defRPr>
            </a:lvl4pPr>
            <a:lvl5pPr marL="2286000" lvl="4" indent="-285750">
              <a:spcBef>
                <a:spcPts val="500"/>
              </a:spcBef>
              <a:spcAft>
                <a:spcPts val="0"/>
              </a:spcAft>
              <a:buClr>
                <a:srgbClr val="FFFFFF"/>
              </a:buClr>
              <a:buSzPts val="900"/>
              <a:buChar char="o"/>
              <a:defRPr>
                <a:solidFill>
                  <a:srgbClr val="FFFFFF"/>
                </a:solidFill>
              </a:defRPr>
            </a:lvl5pPr>
            <a:lvl6pPr marL="2743200" lvl="5" indent="-228600">
              <a:spcBef>
                <a:spcPts val="500"/>
              </a:spcBef>
              <a:spcAft>
                <a:spcPts val="0"/>
              </a:spcAft>
              <a:buClr>
                <a:srgbClr val="FFFFFF"/>
              </a:buClr>
              <a:buSzPts val="1100"/>
              <a:buNone/>
              <a:defRPr>
                <a:solidFill>
                  <a:srgbClr val="FFFFFF"/>
                </a:solidFill>
              </a:defRPr>
            </a:lvl6pPr>
            <a:lvl7pPr marL="3200400" lvl="6" indent="-228600">
              <a:spcBef>
                <a:spcPts val="500"/>
              </a:spcBef>
              <a:spcAft>
                <a:spcPts val="0"/>
              </a:spcAft>
              <a:buClr>
                <a:srgbClr val="FFFFFF"/>
              </a:buClr>
              <a:buSzPts val="1100"/>
              <a:buNone/>
              <a:defRPr>
                <a:solidFill>
                  <a:srgbClr val="FFFFFF"/>
                </a:solidFill>
              </a:defRPr>
            </a:lvl7pPr>
            <a:lvl8pPr marL="3657600" lvl="7" indent="-228600">
              <a:spcBef>
                <a:spcPts val="500"/>
              </a:spcBef>
              <a:spcAft>
                <a:spcPts val="0"/>
              </a:spcAft>
              <a:buClr>
                <a:srgbClr val="FFFFFF"/>
              </a:buClr>
              <a:buSzPts val="1100"/>
              <a:buNone/>
              <a:defRPr>
                <a:solidFill>
                  <a:srgbClr val="FFFFFF"/>
                </a:solidFill>
              </a:defRPr>
            </a:lvl8pPr>
            <a:lvl9pPr marL="4114800" lvl="8" indent="-228600">
              <a:spcBef>
                <a:spcPts val="500"/>
              </a:spcBef>
              <a:spcAft>
                <a:spcPts val="0"/>
              </a:spcAft>
              <a:buClr>
                <a:srgbClr val="FFFFFF"/>
              </a:buClr>
              <a:buSzPts val="1100"/>
              <a:buNone/>
              <a:defRPr>
                <a:solidFill>
                  <a:srgbClr val="FFFFFF"/>
                </a:solidFill>
              </a:defRPr>
            </a:lvl9pPr>
          </a:lstStyle>
          <a:p>
            <a:endParaRPr/>
          </a:p>
        </p:txBody>
      </p:sp>
      <p:sp>
        <p:nvSpPr>
          <p:cNvPr id="164" name="Google Shape;164;p26"/>
          <p:cNvSpPr txBox="1">
            <a:spLocks noGrp="1"/>
          </p:cNvSpPr>
          <p:nvPr>
            <p:ph type="body" idx="3"/>
          </p:nvPr>
        </p:nvSpPr>
        <p:spPr>
          <a:xfrm>
            <a:off x="3527513" y="1835100"/>
            <a:ext cx="5029200" cy="672030"/>
          </a:xfrm>
          <a:prstGeom prst="rect">
            <a:avLst/>
          </a:prstGeom>
          <a:solidFill>
            <a:schemeClr val="accent3"/>
          </a:solidFill>
        </p:spPr>
        <p:txBody>
          <a:bodyPr spcFirstLastPara="1" wrap="square" lIns="68575" tIns="34275" rIns="68575" bIns="34275" anchor="ctr" anchorCtr="0">
            <a:noAutofit/>
          </a:bodyPr>
          <a:lstStyle>
            <a:lvl1pPr marL="457200" lvl="0" indent="-342900">
              <a:spcBef>
                <a:spcPts val="500"/>
              </a:spcBef>
              <a:spcAft>
                <a:spcPts val="0"/>
              </a:spcAft>
              <a:buClr>
                <a:srgbClr val="FFFFFF"/>
              </a:buClr>
              <a:buSzPts val="1800"/>
              <a:buChar char="•"/>
              <a:defRPr>
                <a:solidFill>
                  <a:srgbClr val="FFFFFF"/>
                </a:solidFill>
              </a:defRPr>
            </a:lvl1pPr>
            <a:lvl2pPr marL="914400" lvl="1" indent="-311150">
              <a:spcBef>
                <a:spcPts val="500"/>
              </a:spcBef>
              <a:spcAft>
                <a:spcPts val="0"/>
              </a:spcAft>
              <a:buClr>
                <a:srgbClr val="FFFFFF"/>
              </a:buClr>
              <a:buSzPts val="1300"/>
              <a:buChar char="o"/>
              <a:defRPr>
                <a:solidFill>
                  <a:srgbClr val="FFFFFF"/>
                </a:solidFill>
              </a:defRPr>
            </a:lvl2pPr>
            <a:lvl3pPr marL="1371600" lvl="2" indent="-323850">
              <a:spcBef>
                <a:spcPts val="500"/>
              </a:spcBef>
              <a:spcAft>
                <a:spcPts val="0"/>
              </a:spcAft>
              <a:buClr>
                <a:srgbClr val="FFFFFF"/>
              </a:buClr>
              <a:buSzPts val="1500"/>
              <a:buChar char="▪"/>
              <a:defRPr>
                <a:solidFill>
                  <a:srgbClr val="FFFFFF"/>
                </a:solidFill>
              </a:defRPr>
            </a:lvl3pPr>
            <a:lvl4pPr marL="1828800" lvl="3" indent="-317500">
              <a:spcBef>
                <a:spcPts val="500"/>
              </a:spcBef>
              <a:spcAft>
                <a:spcPts val="0"/>
              </a:spcAft>
              <a:buClr>
                <a:srgbClr val="FFFFFF"/>
              </a:buClr>
              <a:buSzPts val="1400"/>
              <a:buChar char="•"/>
              <a:defRPr>
                <a:solidFill>
                  <a:srgbClr val="FFFFFF"/>
                </a:solidFill>
              </a:defRPr>
            </a:lvl4pPr>
            <a:lvl5pPr marL="2286000" lvl="4" indent="-285750">
              <a:spcBef>
                <a:spcPts val="500"/>
              </a:spcBef>
              <a:spcAft>
                <a:spcPts val="0"/>
              </a:spcAft>
              <a:buClr>
                <a:srgbClr val="FFFFFF"/>
              </a:buClr>
              <a:buSzPts val="900"/>
              <a:buChar char="o"/>
              <a:defRPr>
                <a:solidFill>
                  <a:srgbClr val="FFFFFF"/>
                </a:solidFill>
              </a:defRPr>
            </a:lvl5pPr>
            <a:lvl6pPr marL="2743200" lvl="5" indent="-228600">
              <a:spcBef>
                <a:spcPts val="500"/>
              </a:spcBef>
              <a:spcAft>
                <a:spcPts val="0"/>
              </a:spcAft>
              <a:buClr>
                <a:srgbClr val="FFFFFF"/>
              </a:buClr>
              <a:buSzPts val="1100"/>
              <a:buNone/>
              <a:defRPr>
                <a:solidFill>
                  <a:srgbClr val="FFFFFF"/>
                </a:solidFill>
              </a:defRPr>
            </a:lvl6pPr>
            <a:lvl7pPr marL="3200400" lvl="6" indent="-228600">
              <a:spcBef>
                <a:spcPts val="500"/>
              </a:spcBef>
              <a:spcAft>
                <a:spcPts val="0"/>
              </a:spcAft>
              <a:buClr>
                <a:srgbClr val="FFFFFF"/>
              </a:buClr>
              <a:buSzPts val="1100"/>
              <a:buNone/>
              <a:defRPr>
                <a:solidFill>
                  <a:srgbClr val="FFFFFF"/>
                </a:solidFill>
              </a:defRPr>
            </a:lvl7pPr>
            <a:lvl8pPr marL="3657600" lvl="7" indent="-228600">
              <a:spcBef>
                <a:spcPts val="500"/>
              </a:spcBef>
              <a:spcAft>
                <a:spcPts val="0"/>
              </a:spcAft>
              <a:buClr>
                <a:srgbClr val="FFFFFF"/>
              </a:buClr>
              <a:buSzPts val="1100"/>
              <a:buNone/>
              <a:defRPr>
                <a:solidFill>
                  <a:srgbClr val="FFFFFF"/>
                </a:solidFill>
              </a:defRPr>
            </a:lvl8pPr>
            <a:lvl9pPr marL="4114800" lvl="8" indent="-228600">
              <a:spcBef>
                <a:spcPts val="500"/>
              </a:spcBef>
              <a:spcAft>
                <a:spcPts val="0"/>
              </a:spcAft>
              <a:buClr>
                <a:srgbClr val="FFFFFF"/>
              </a:buClr>
              <a:buSzPts val="1100"/>
              <a:buNone/>
              <a:defRPr>
                <a:solidFill>
                  <a:srgbClr val="FFFFFF"/>
                </a:solidFill>
              </a:defRPr>
            </a:lvl9pPr>
          </a:lstStyle>
          <a:p>
            <a:endParaRPr/>
          </a:p>
        </p:txBody>
      </p:sp>
      <p:sp>
        <p:nvSpPr>
          <p:cNvPr id="165" name="Google Shape;165;p26"/>
          <p:cNvSpPr txBox="1">
            <a:spLocks noGrp="1"/>
          </p:cNvSpPr>
          <p:nvPr>
            <p:ph type="body" idx="4"/>
          </p:nvPr>
        </p:nvSpPr>
        <p:spPr>
          <a:xfrm>
            <a:off x="3527513" y="2589300"/>
            <a:ext cx="4918200" cy="672030"/>
          </a:xfrm>
          <a:prstGeom prst="rect">
            <a:avLst/>
          </a:prstGeom>
          <a:solidFill>
            <a:schemeClr val="accent4"/>
          </a:solidFill>
        </p:spPr>
        <p:txBody>
          <a:bodyPr spcFirstLastPara="1" wrap="square" lIns="68575" tIns="34275" rIns="68575" bIns="34275" anchor="ctr" anchorCtr="0">
            <a:noAutofit/>
          </a:bodyPr>
          <a:lstStyle>
            <a:lvl1pPr marL="457200" lvl="0" indent="-342900">
              <a:spcBef>
                <a:spcPts val="500"/>
              </a:spcBef>
              <a:spcAft>
                <a:spcPts val="0"/>
              </a:spcAft>
              <a:buClr>
                <a:srgbClr val="FFFFFF"/>
              </a:buClr>
              <a:buSzPts val="1800"/>
              <a:buChar char="•"/>
              <a:defRPr>
                <a:solidFill>
                  <a:srgbClr val="FFFFFF"/>
                </a:solidFill>
              </a:defRPr>
            </a:lvl1pPr>
            <a:lvl2pPr marL="914400" lvl="1" indent="-311150">
              <a:spcBef>
                <a:spcPts val="500"/>
              </a:spcBef>
              <a:spcAft>
                <a:spcPts val="0"/>
              </a:spcAft>
              <a:buClr>
                <a:srgbClr val="FFFFFF"/>
              </a:buClr>
              <a:buSzPts val="1300"/>
              <a:buChar char="o"/>
              <a:defRPr>
                <a:solidFill>
                  <a:srgbClr val="FFFFFF"/>
                </a:solidFill>
              </a:defRPr>
            </a:lvl2pPr>
            <a:lvl3pPr marL="1371600" lvl="2" indent="-323850">
              <a:spcBef>
                <a:spcPts val="500"/>
              </a:spcBef>
              <a:spcAft>
                <a:spcPts val="0"/>
              </a:spcAft>
              <a:buClr>
                <a:srgbClr val="FFFFFF"/>
              </a:buClr>
              <a:buSzPts val="1500"/>
              <a:buChar char="▪"/>
              <a:defRPr>
                <a:solidFill>
                  <a:srgbClr val="FFFFFF"/>
                </a:solidFill>
              </a:defRPr>
            </a:lvl3pPr>
            <a:lvl4pPr marL="1828800" lvl="3" indent="-317500">
              <a:spcBef>
                <a:spcPts val="500"/>
              </a:spcBef>
              <a:spcAft>
                <a:spcPts val="0"/>
              </a:spcAft>
              <a:buClr>
                <a:srgbClr val="FFFFFF"/>
              </a:buClr>
              <a:buSzPts val="1400"/>
              <a:buChar char="•"/>
              <a:defRPr>
                <a:solidFill>
                  <a:srgbClr val="FFFFFF"/>
                </a:solidFill>
              </a:defRPr>
            </a:lvl4pPr>
            <a:lvl5pPr marL="2286000" lvl="4" indent="-285750">
              <a:spcBef>
                <a:spcPts val="500"/>
              </a:spcBef>
              <a:spcAft>
                <a:spcPts val="0"/>
              </a:spcAft>
              <a:buClr>
                <a:srgbClr val="FFFFFF"/>
              </a:buClr>
              <a:buSzPts val="900"/>
              <a:buChar char="o"/>
              <a:defRPr>
                <a:solidFill>
                  <a:srgbClr val="FFFFFF"/>
                </a:solidFill>
              </a:defRPr>
            </a:lvl5pPr>
            <a:lvl6pPr marL="2743200" lvl="5" indent="-228600">
              <a:spcBef>
                <a:spcPts val="500"/>
              </a:spcBef>
              <a:spcAft>
                <a:spcPts val="0"/>
              </a:spcAft>
              <a:buClr>
                <a:srgbClr val="FFFFFF"/>
              </a:buClr>
              <a:buSzPts val="1100"/>
              <a:buNone/>
              <a:defRPr>
                <a:solidFill>
                  <a:srgbClr val="FFFFFF"/>
                </a:solidFill>
              </a:defRPr>
            </a:lvl6pPr>
            <a:lvl7pPr marL="3200400" lvl="6" indent="-228600">
              <a:spcBef>
                <a:spcPts val="500"/>
              </a:spcBef>
              <a:spcAft>
                <a:spcPts val="0"/>
              </a:spcAft>
              <a:buClr>
                <a:srgbClr val="FFFFFF"/>
              </a:buClr>
              <a:buSzPts val="1100"/>
              <a:buNone/>
              <a:defRPr>
                <a:solidFill>
                  <a:srgbClr val="FFFFFF"/>
                </a:solidFill>
              </a:defRPr>
            </a:lvl7pPr>
            <a:lvl8pPr marL="3657600" lvl="7" indent="-228600">
              <a:spcBef>
                <a:spcPts val="500"/>
              </a:spcBef>
              <a:spcAft>
                <a:spcPts val="0"/>
              </a:spcAft>
              <a:buClr>
                <a:srgbClr val="FFFFFF"/>
              </a:buClr>
              <a:buSzPts val="1100"/>
              <a:buNone/>
              <a:defRPr>
                <a:solidFill>
                  <a:srgbClr val="FFFFFF"/>
                </a:solidFill>
              </a:defRPr>
            </a:lvl8pPr>
            <a:lvl9pPr marL="4114800" lvl="8" indent="-228600">
              <a:spcBef>
                <a:spcPts val="500"/>
              </a:spcBef>
              <a:spcAft>
                <a:spcPts val="0"/>
              </a:spcAft>
              <a:buClr>
                <a:srgbClr val="FFFFFF"/>
              </a:buClr>
              <a:buSzPts val="1100"/>
              <a:buNone/>
              <a:defRPr>
                <a:solidFill>
                  <a:srgbClr val="FFFFFF"/>
                </a:solidFill>
              </a:defRPr>
            </a:lvl9pPr>
          </a:lstStyle>
          <a:p>
            <a:endParaRPr/>
          </a:p>
        </p:txBody>
      </p:sp>
      <p:sp>
        <p:nvSpPr>
          <p:cNvPr id="166" name="Google Shape;166;p26"/>
          <p:cNvSpPr txBox="1">
            <a:spLocks noGrp="1"/>
          </p:cNvSpPr>
          <p:nvPr>
            <p:ph type="body" idx="5"/>
          </p:nvPr>
        </p:nvSpPr>
        <p:spPr>
          <a:xfrm>
            <a:off x="3527513" y="3343500"/>
            <a:ext cx="4821900" cy="672030"/>
          </a:xfrm>
          <a:prstGeom prst="rect">
            <a:avLst/>
          </a:prstGeom>
          <a:solidFill>
            <a:schemeClr val="accent5"/>
          </a:solidFill>
        </p:spPr>
        <p:txBody>
          <a:bodyPr spcFirstLastPara="1" wrap="square" lIns="68575" tIns="34275" rIns="68575" bIns="34275" anchor="ctr" anchorCtr="0">
            <a:noAutofit/>
          </a:bodyPr>
          <a:lstStyle>
            <a:lvl1pPr marL="457200" lvl="0" indent="-342900">
              <a:spcBef>
                <a:spcPts val="500"/>
              </a:spcBef>
              <a:spcAft>
                <a:spcPts val="0"/>
              </a:spcAft>
              <a:buClr>
                <a:srgbClr val="FFFFFF"/>
              </a:buClr>
              <a:buSzPts val="1800"/>
              <a:buChar char="•"/>
              <a:defRPr>
                <a:solidFill>
                  <a:srgbClr val="FFFFFF"/>
                </a:solidFill>
              </a:defRPr>
            </a:lvl1pPr>
            <a:lvl2pPr marL="914400" lvl="1" indent="-311150">
              <a:spcBef>
                <a:spcPts val="500"/>
              </a:spcBef>
              <a:spcAft>
                <a:spcPts val="0"/>
              </a:spcAft>
              <a:buClr>
                <a:srgbClr val="FFFFFF"/>
              </a:buClr>
              <a:buSzPts val="1300"/>
              <a:buChar char="o"/>
              <a:defRPr>
                <a:solidFill>
                  <a:srgbClr val="FFFFFF"/>
                </a:solidFill>
              </a:defRPr>
            </a:lvl2pPr>
            <a:lvl3pPr marL="1371600" lvl="2" indent="-323850">
              <a:spcBef>
                <a:spcPts val="500"/>
              </a:spcBef>
              <a:spcAft>
                <a:spcPts val="0"/>
              </a:spcAft>
              <a:buClr>
                <a:srgbClr val="FFFFFF"/>
              </a:buClr>
              <a:buSzPts val="1500"/>
              <a:buChar char="▪"/>
              <a:defRPr>
                <a:solidFill>
                  <a:srgbClr val="FFFFFF"/>
                </a:solidFill>
              </a:defRPr>
            </a:lvl3pPr>
            <a:lvl4pPr marL="1828800" lvl="3" indent="-317500">
              <a:spcBef>
                <a:spcPts val="500"/>
              </a:spcBef>
              <a:spcAft>
                <a:spcPts val="0"/>
              </a:spcAft>
              <a:buClr>
                <a:srgbClr val="FFFFFF"/>
              </a:buClr>
              <a:buSzPts val="1400"/>
              <a:buChar char="•"/>
              <a:defRPr>
                <a:solidFill>
                  <a:srgbClr val="FFFFFF"/>
                </a:solidFill>
              </a:defRPr>
            </a:lvl4pPr>
            <a:lvl5pPr marL="2286000" lvl="4" indent="-285750">
              <a:spcBef>
                <a:spcPts val="500"/>
              </a:spcBef>
              <a:spcAft>
                <a:spcPts val="0"/>
              </a:spcAft>
              <a:buClr>
                <a:srgbClr val="FFFFFF"/>
              </a:buClr>
              <a:buSzPts val="900"/>
              <a:buChar char="o"/>
              <a:defRPr>
                <a:solidFill>
                  <a:srgbClr val="FFFFFF"/>
                </a:solidFill>
              </a:defRPr>
            </a:lvl5pPr>
            <a:lvl6pPr marL="2743200" lvl="5" indent="-228600">
              <a:spcBef>
                <a:spcPts val="500"/>
              </a:spcBef>
              <a:spcAft>
                <a:spcPts val="0"/>
              </a:spcAft>
              <a:buClr>
                <a:srgbClr val="FFFFFF"/>
              </a:buClr>
              <a:buSzPts val="1100"/>
              <a:buNone/>
              <a:defRPr>
                <a:solidFill>
                  <a:srgbClr val="FFFFFF"/>
                </a:solidFill>
              </a:defRPr>
            </a:lvl6pPr>
            <a:lvl7pPr marL="3200400" lvl="6" indent="-228600">
              <a:spcBef>
                <a:spcPts val="500"/>
              </a:spcBef>
              <a:spcAft>
                <a:spcPts val="0"/>
              </a:spcAft>
              <a:buClr>
                <a:srgbClr val="FFFFFF"/>
              </a:buClr>
              <a:buSzPts val="1100"/>
              <a:buNone/>
              <a:defRPr>
                <a:solidFill>
                  <a:srgbClr val="FFFFFF"/>
                </a:solidFill>
              </a:defRPr>
            </a:lvl7pPr>
            <a:lvl8pPr marL="3657600" lvl="7" indent="-228600">
              <a:spcBef>
                <a:spcPts val="500"/>
              </a:spcBef>
              <a:spcAft>
                <a:spcPts val="0"/>
              </a:spcAft>
              <a:buClr>
                <a:srgbClr val="FFFFFF"/>
              </a:buClr>
              <a:buSzPts val="1100"/>
              <a:buNone/>
              <a:defRPr>
                <a:solidFill>
                  <a:srgbClr val="FFFFFF"/>
                </a:solidFill>
              </a:defRPr>
            </a:lvl8pPr>
            <a:lvl9pPr marL="4114800" lvl="8" indent="-228600">
              <a:spcBef>
                <a:spcPts val="500"/>
              </a:spcBef>
              <a:spcAft>
                <a:spcPts val="0"/>
              </a:spcAft>
              <a:buClr>
                <a:srgbClr val="FFFFFF"/>
              </a:buClr>
              <a:buSzPts val="1100"/>
              <a:buNone/>
              <a:defRPr>
                <a:solidFill>
                  <a:srgbClr val="FFFFFF"/>
                </a:solidFill>
              </a:defRPr>
            </a:lvl9pPr>
          </a:lstStyle>
          <a:p>
            <a:endParaRPr/>
          </a:p>
        </p:txBody>
      </p:sp>
      <p:sp>
        <p:nvSpPr>
          <p:cNvPr id="167" name="Google Shape;167;p26"/>
          <p:cNvSpPr txBox="1">
            <a:spLocks noGrp="1"/>
          </p:cNvSpPr>
          <p:nvPr>
            <p:ph type="body" idx="6"/>
          </p:nvPr>
        </p:nvSpPr>
        <p:spPr>
          <a:xfrm>
            <a:off x="3527513" y="4097700"/>
            <a:ext cx="4681200" cy="672030"/>
          </a:xfrm>
          <a:prstGeom prst="rect">
            <a:avLst/>
          </a:prstGeom>
          <a:solidFill>
            <a:srgbClr val="999999"/>
          </a:solidFill>
        </p:spPr>
        <p:txBody>
          <a:bodyPr spcFirstLastPara="1" wrap="square" lIns="68575" tIns="34275" rIns="68575" bIns="34275" anchor="ctr" anchorCtr="0">
            <a:noAutofit/>
          </a:bodyPr>
          <a:lstStyle>
            <a:lvl1pPr marL="457200" lvl="0" indent="-342900">
              <a:spcBef>
                <a:spcPts val="500"/>
              </a:spcBef>
              <a:spcAft>
                <a:spcPts val="0"/>
              </a:spcAft>
              <a:buClr>
                <a:srgbClr val="FFFFFF"/>
              </a:buClr>
              <a:buSzPts val="1800"/>
              <a:buChar char="•"/>
              <a:defRPr>
                <a:solidFill>
                  <a:srgbClr val="FFFFFF"/>
                </a:solidFill>
              </a:defRPr>
            </a:lvl1pPr>
            <a:lvl2pPr marL="914400" lvl="1" indent="-311150">
              <a:spcBef>
                <a:spcPts val="500"/>
              </a:spcBef>
              <a:spcAft>
                <a:spcPts val="0"/>
              </a:spcAft>
              <a:buClr>
                <a:srgbClr val="FFFFFF"/>
              </a:buClr>
              <a:buSzPts val="1300"/>
              <a:buChar char="o"/>
              <a:defRPr>
                <a:solidFill>
                  <a:srgbClr val="FFFFFF"/>
                </a:solidFill>
              </a:defRPr>
            </a:lvl2pPr>
            <a:lvl3pPr marL="1371600" lvl="2" indent="-323850">
              <a:spcBef>
                <a:spcPts val="500"/>
              </a:spcBef>
              <a:spcAft>
                <a:spcPts val="0"/>
              </a:spcAft>
              <a:buClr>
                <a:srgbClr val="FFFFFF"/>
              </a:buClr>
              <a:buSzPts val="1500"/>
              <a:buChar char="▪"/>
              <a:defRPr>
                <a:solidFill>
                  <a:srgbClr val="FFFFFF"/>
                </a:solidFill>
              </a:defRPr>
            </a:lvl3pPr>
            <a:lvl4pPr marL="1828800" lvl="3" indent="-317500">
              <a:spcBef>
                <a:spcPts val="500"/>
              </a:spcBef>
              <a:spcAft>
                <a:spcPts val="0"/>
              </a:spcAft>
              <a:buClr>
                <a:srgbClr val="FFFFFF"/>
              </a:buClr>
              <a:buSzPts val="1400"/>
              <a:buChar char="•"/>
              <a:defRPr>
                <a:solidFill>
                  <a:srgbClr val="FFFFFF"/>
                </a:solidFill>
              </a:defRPr>
            </a:lvl4pPr>
            <a:lvl5pPr marL="2286000" lvl="4" indent="-285750">
              <a:spcBef>
                <a:spcPts val="500"/>
              </a:spcBef>
              <a:spcAft>
                <a:spcPts val="0"/>
              </a:spcAft>
              <a:buClr>
                <a:srgbClr val="FFFFFF"/>
              </a:buClr>
              <a:buSzPts val="900"/>
              <a:buChar char="o"/>
              <a:defRPr>
                <a:solidFill>
                  <a:srgbClr val="FFFFFF"/>
                </a:solidFill>
              </a:defRPr>
            </a:lvl5pPr>
            <a:lvl6pPr marL="2743200" lvl="5" indent="-228600">
              <a:spcBef>
                <a:spcPts val="500"/>
              </a:spcBef>
              <a:spcAft>
                <a:spcPts val="0"/>
              </a:spcAft>
              <a:buClr>
                <a:srgbClr val="FFFFFF"/>
              </a:buClr>
              <a:buSzPts val="1100"/>
              <a:buNone/>
              <a:defRPr>
                <a:solidFill>
                  <a:srgbClr val="FFFFFF"/>
                </a:solidFill>
              </a:defRPr>
            </a:lvl6pPr>
            <a:lvl7pPr marL="3200400" lvl="6" indent="-228600">
              <a:spcBef>
                <a:spcPts val="500"/>
              </a:spcBef>
              <a:spcAft>
                <a:spcPts val="0"/>
              </a:spcAft>
              <a:buClr>
                <a:srgbClr val="FFFFFF"/>
              </a:buClr>
              <a:buSzPts val="1100"/>
              <a:buNone/>
              <a:defRPr>
                <a:solidFill>
                  <a:srgbClr val="FFFFFF"/>
                </a:solidFill>
              </a:defRPr>
            </a:lvl7pPr>
            <a:lvl8pPr marL="3657600" lvl="7" indent="-228600">
              <a:spcBef>
                <a:spcPts val="500"/>
              </a:spcBef>
              <a:spcAft>
                <a:spcPts val="0"/>
              </a:spcAft>
              <a:buClr>
                <a:srgbClr val="FFFFFF"/>
              </a:buClr>
              <a:buSzPts val="1100"/>
              <a:buNone/>
              <a:defRPr>
                <a:solidFill>
                  <a:srgbClr val="FFFFFF"/>
                </a:solidFill>
              </a:defRPr>
            </a:lvl8pPr>
            <a:lvl9pPr marL="4114800" lvl="8" indent="-228600">
              <a:spcBef>
                <a:spcPts val="500"/>
              </a:spcBef>
              <a:spcAft>
                <a:spcPts val="0"/>
              </a:spcAft>
              <a:buClr>
                <a:srgbClr val="FFFFFF"/>
              </a:buClr>
              <a:buSzPts val="1100"/>
              <a:buNone/>
              <a:defRPr>
                <a:solidFill>
                  <a:srgbClr val="FFFFFF"/>
                </a:solidFill>
              </a:defRPr>
            </a:lvl9pPr>
          </a:lstStyle>
          <a:p>
            <a:endParaRPr/>
          </a:p>
        </p:txBody>
      </p:sp>
      <p:sp>
        <p:nvSpPr>
          <p:cNvPr id="168" name="Google Shape;168;p26"/>
          <p:cNvSpPr txBox="1">
            <a:spLocks noGrp="1"/>
          </p:cNvSpPr>
          <p:nvPr>
            <p:ph type="body" idx="7"/>
          </p:nvPr>
        </p:nvSpPr>
        <p:spPr>
          <a:xfrm>
            <a:off x="2925356" y="368269"/>
            <a:ext cx="548700" cy="624780"/>
          </a:xfrm>
          <a:prstGeom prst="rect">
            <a:avLst/>
          </a:prstGeom>
          <a:noFill/>
        </p:spPr>
        <p:txBody>
          <a:bodyPr spcFirstLastPara="1" wrap="square" lIns="68575" tIns="34275" rIns="68575" bIns="34275" anchor="ctr" anchorCtr="0">
            <a:noAutofit/>
          </a:bodyPr>
          <a:lstStyle>
            <a:lvl1pPr marL="457200" lvl="0" indent="-342900" algn="r">
              <a:spcBef>
                <a:spcPts val="500"/>
              </a:spcBef>
              <a:spcAft>
                <a:spcPts val="0"/>
              </a:spcAft>
              <a:buSzPts val="1800"/>
              <a:buChar char="•"/>
              <a:defRPr sz="2300">
                <a:solidFill>
                  <a:schemeClr val="dk1"/>
                </a:solidFill>
              </a:defRPr>
            </a:lvl1pPr>
            <a:lvl2pPr marL="914400" lvl="1" indent="-311150">
              <a:spcBef>
                <a:spcPts val="500"/>
              </a:spcBef>
              <a:spcAft>
                <a:spcPts val="0"/>
              </a:spcAft>
              <a:buSzPts val="1300"/>
              <a:buChar char="o"/>
              <a:defRPr/>
            </a:lvl2pPr>
            <a:lvl3pPr marL="1371600" lvl="2" indent="-323850">
              <a:spcBef>
                <a:spcPts val="500"/>
              </a:spcBef>
              <a:spcAft>
                <a:spcPts val="0"/>
              </a:spcAft>
              <a:buSzPts val="1500"/>
              <a:buChar char="▪"/>
              <a:defRPr/>
            </a:lvl3pPr>
            <a:lvl4pPr marL="1828800" lvl="3" indent="-317500">
              <a:spcBef>
                <a:spcPts val="500"/>
              </a:spcBef>
              <a:spcAft>
                <a:spcPts val="0"/>
              </a:spcAft>
              <a:buSzPts val="1400"/>
              <a:buChar char="•"/>
              <a:defRPr/>
            </a:lvl4pPr>
            <a:lvl5pPr marL="2286000" lvl="4" indent="-285750">
              <a:spcBef>
                <a:spcPts val="500"/>
              </a:spcBef>
              <a:spcAft>
                <a:spcPts val="0"/>
              </a:spcAft>
              <a:buSzPts val="900"/>
              <a:buChar char="o"/>
              <a:defRPr/>
            </a:lvl5pPr>
            <a:lvl6pPr marL="2743200" lvl="5" indent="-228600">
              <a:spcBef>
                <a:spcPts val="500"/>
              </a:spcBef>
              <a:spcAft>
                <a:spcPts val="0"/>
              </a:spcAft>
              <a:buSzPts val="1100"/>
              <a:buNone/>
              <a:defRPr/>
            </a:lvl6pPr>
            <a:lvl7pPr marL="3200400" lvl="6" indent="-228600">
              <a:spcBef>
                <a:spcPts val="500"/>
              </a:spcBef>
              <a:spcAft>
                <a:spcPts val="0"/>
              </a:spcAft>
              <a:buSzPts val="1100"/>
              <a:buNone/>
              <a:defRPr/>
            </a:lvl7pPr>
            <a:lvl8pPr marL="3657600" lvl="7" indent="-228600">
              <a:spcBef>
                <a:spcPts val="500"/>
              </a:spcBef>
              <a:spcAft>
                <a:spcPts val="0"/>
              </a:spcAft>
              <a:buSzPts val="1100"/>
              <a:buNone/>
              <a:defRPr/>
            </a:lvl8pPr>
            <a:lvl9pPr marL="4114800" lvl="8" indent="-228600">
              <a:spcBef>
                <a:spcPts val="500"/>
              </a:spcBef>
              <a:spcAft>
                <a:spcPts val="0"/>
              </a:spcAft>
              <a:buSzPts val="1100"/>
              <a:buNone/>
              <a:defRPr/>
            </a:lvl9pPr>
          </a:lstStyle>
          <a:p>
            <a:endParaRPr/>
          </a:p>
        </p:txBody>
      </p:sp>
      <p:sp>
        <p:nvSpPr>
          <p:cNvPr id="169" name="Google Shape;169;p26"/>
          <p:cNvSpPr txBox="1">
            <a:spLocks noGrp="1"/>
          </p:cNvSpPr>
          <p:nvPr>
            <p:ph type="body" idx="8"/>
          </p:nvPr>
        </p:nvSpPr>
        <p:spPr>
          <a:xfrm>
            <a:off x="2925356" y="1112963"/>
            <a:ext cx="548700" cy="624780"/>
          </a:xfrm>
          <a:prstGeom prst="rect">
            <a:avLst/>
          </a:prstGeom>
          <a:noFill/>
        </p:spPr>
        <p:txBody>
          <a:bodyPr spcFirstLastPara="1" wrap="square" lIns="68575" tIns="34275" rIns="68575" bIns="34275" anchor="ctr" anchorCtr="0">
            <a:noAutofit/>
          </a:bodyPr>
          <a:lstStyle>
            <a:lvl1pPr marL="457200" lvl="0" indent="-342900" algn="r">
              <a:spcBef>
                <a:spcPts val="500"/>
              </a:spcBef>
              <a:spcAft>
                <a:spcPts val="0"/>
              </a:spcAft>
              <a:buSzPts val="1800"/>
              <a:buChar char="•"/>
              <a:defRPr sz="2300"/>
            </a:lvl1pPr>
            <a:lvl2pPr marL="914400" lvl="1" indent="-311150">
              <a:spcBef>
                <a:spcPts val="500"/>
              </a:spcBef>
              <a:spcAft>
                <a:spcPts val="0"/>
              </a:spcAft>
              <a:buSzPts val="1300"/>
              <a:buChar char="o"/>
              <a:defRPr/>
            </a:lvl2pPr>
            <a:lvl3pPr marL="1371600" lvl="2" indent="-323850">
              <a:spcBef>
                <a:spcPts val="500"/>
              </a:spcBef>
              <a:spcAft>
                <a:spcPts val="0"/>
              </a:spcAft>
              <a:buSzPts val="1500"/>
              <a:buChar char="▪"/>
              <a:defRPr/>
            </a:lvl3pPr>
            <a:lvl4pPr marL="1828800" lvl="3" indent="-317500">
              <a:spcBef>
                <a:spcPts val="500"/>
              </a:spcBef>
              <a:spcAft>
                <a:spcPts val="0"/>
              </a:spcAft>
              <a:buSzPts val="1400"/>
              <a:buChar char="•"/>
              <a:defRPr/>
            </a:lvl4pPr>
            <a:lvl5pPr marL="2286000" lvl="4" indent="-285750">
              <a:spcBef>
                <a:spcPts val="500"/>
              </a:spcBef>
              <a:spcAft>
                <a:spcPts val="0"/>
              </a:spcAft>
              <a:buSzPts val="900"/>
              <a:buChar char="o"/>
              <a:defRPr/>
            </a:lvl5pPr>
            <a:lvl6pPr marL="2743200" lvl="5" indent="-228600">
              <a:spcBef>
                <a:spcPts val="500"/>
              </a:spcBef>
              <a:spcAft>
                <a:spcPts val="0"/>
              </a:spcAft>
              <a:buSzPts val="1100"/>
              <a:buNone/>
              <a:defRPr/>
            </a:lvl6pPr>
            <a:lvl7pPr marL="3200400" lvl="6" indent="-228600">
              <a:spcBef>
                <a:spcPts val="500"/>
              </a:spcBef>
              <a:spcAft>
                <a:spcPts val="0"/>
              </a:spcAft>
              <a:buSzPts val="1100"/>
              <a:buNone/>
              <a:defRPr/>
            </a:lvl7pPr>
            <a:lvl8pPr marL="3657600" lvl="7" indent="-228600">
              <a:spcBef>
                <a:spcPts val="500"/>
              </a:spcBef>
              <a:spcAft>
                <a:spcPts val="0"/>
              </a:spcAft>
              <a:buSzPts val="1100"/>
              <a:buNone/>
              <a:defRPr/>
            </a:lvl8pPr>
            <a:lvl9pPr marL="4114800" lvl="8" indent="-228600">
              <a:spcBef>
                <a:spcPts val="500"/>
              </a:spcBef>
              <a:spcAft>
                <a:spcPts val="0"/>
              </a:spcAft>
              <a:buSzPts val="1100"/>
              <a:buNone/>
              <a:defRPr/>
            </a:lvl9pPr>
          </a:lstStyle>
          <a:p>
            <a:endParaRPr/>
          </a:p>
        </p:txBody>
      </p:sp>
      <p:sp>
        <p:nvSpPr>
          <p:cNvPr id="170" name="Google Shape;170;p26"/>
          <p:cNvSpPr txBox="1">
            <a:spLocks noGrp="1"/>
          </p:cNvSpPr>
          <p:nvPr>
            <p:ph type="body" idx="9"/>
          </p:nvPr>
        </p:nvSpPr>
        <p:spPr>
          <a:xfrm>
            <a:off x="2925356" y="1842581"/>
            <a:ext cx="548700" cy="672030"/>
          </a:xfrm>
          <a:prstGeom prst="rect">
            <a:avLst/>
          </a:prstGeom>
        </p:spPr>
        <p:txBody>
          <a:bodyPr spcFirstLastPara="1" wrap="square" lIns="68575" tIns="34275" rIns="68575" bIns="34275" anchor="ctr" anchorCtr="0">
            <a:noAutofit/>
          </a:bodyPr>
          <a:lstStyle>
            <a:lvl1pPr marL="457200" lvl="0" indent="-342900" algn="r">
              <a:spcBef>
                <a:spcPts val="500"/>
              </a:spcBef>
              <a:spcAft>
                <a:spcPts val="0"/>
              </a:spcAft>
              <a:buSzPts val="1800"/>
              <a:buChar char="•"/>
              <a:defRPr sz="2300">
                <a:solidFill>
                  <a:schemeClr val="accent2"/>
                </a:solidFill>
              </a:defRPr>
            </a:lvl1pPr>
            <a:lvl2pPr marL="914400" lvl="1" indent="-311150">
              <a:spcBef>
                <a:spcPts val="500"/>
              </a:spcBef>
              <a:spcAft>
                <a:spcPts val="0"/>
              </a:spcAft>
              <a:buSzPts val="1300"/>
              <a:buChar char="o"/>
              <a:defRPr/>
            </a:lvl2pPr>
            <a:lvl3pPr marL="1371600" lvl="2" indent="-323850">
              <a:spcBef>
                <a:spcPts val="500"/>
              </a:spcBef>
              <a:spcAft>
                <a:spcPts val="0"/>
              </a:spcAft>
              <a:buSzPts val="1500"/>
              <a:buChar char="▪"/>
              <a:defRPr/>
            </a:lvl3pPr>
            <a:lvl4pPr marL="1828800" lvl="3" indent="-317500">
              <a:spcBef>
                <a:spcPts val="500"/>
              </a:spcBef>
              <a:spcAft>
                <a:spcPts val="0"/>
              </a:spcAft>
              <a:buSzPts val="1400"/>
              <a:buChar char="•"/>
              <a:defRPr/>
            </a:lvl4pPr>
            <a:lvl5pPr marL="2286000" lvl="4" indent="-285750">
              <a:spcBef>
                <a:spcPts val="500"/>
              </a:spcBef>
              <a:spcAft>
                <a:spcPts val="0"/>
              </a:spcAft>
              <a:buSzPts val="900"/>
              <a:buChar char="o"/>
              <a:defRPr/>
            </a:lvl5pPr>
            <a:lvl6pPr marL="2743200" lvl="5" indent="-228600">
              <a:spcBef>
                <a:spcPts val="500"/>
              </a:spcBef>
              <a:spcAft>
                <a:spcPts val="0"/>
              </a:spcAft>
              <a:buSzPts val="1100"/>
              <a:buNone/>
              <a:defRPr/>
            </a:lvl6pPr>
            <a:lvl7pPr marL="3200400" lvl="6" indent="-228600">
              <a:spcBef>
                <a:spcPts val="500"/>
              </a:spcBef>
              <a:spcAft>
                <a:spcPts val="0"/>
              </a:spcAft>
              <a:buSzPts val="1100"/>
              <a:buNone/>
              <a:defRPr/>
            </a:lvl7pPr>
            <a:lvl8pPr marL="3657600" lvl="7" indent="-228600">
              <a:spcBef>
                <a:spcPts val="500"/>
              </a:spcBef>
              <a:spcAft>
                <a:spcPts val="0"/>
              </a:spcAft>
              <a:buSzPts val="1100"/>
              <a:buNone/>
              <a:defRPr/>
            </a:lvl8pPr>
            <a:lvl9pPr marL="4114800" lvl="8" indent="-228600">
              <a:spcBef>
                <a:spcPts val="500"/>
              </a:spcBef>
              <a:spcAft>
                <a:spcPts val="0"/>
              </a:spcAft>
              <a:buSzPts val="1100"/>
              <a:buNone/>
              <a:defRPr/>
            </a:lvl9pPr>
          </a:lstStyle>
          <a:p>
            <a:endParaRPr/>
          </a:p>
        </p:txBody>
      </p:sp>
      <p:sp>
        <p:nvSpPr>
          <p:cNvPr id="171" name="Google Shape;171;p26"/>
          <p:cNvSpPr txBox="1">
            <a:spLocks noGrp="1"/>
          </p:cNvSpPr>
          <p:nvPr>
            <p:ph type="body" idx="13"/>
          </p:nvPr>
        </p:nvSpPr>
        <p:spPr>
          <a:xfrm>
            <a:off x="2925356" y="2589300"/>
            <a:ext cx="548700" cy="672030"/>
          </a:xfrm>
          <a:prstGeom prst="rect">
            <a:avLst/>
          </a:prstGeom>
        </p:spPr>
        <p:txBody>
          <a:bodyPr spcFirstLastPara="1" wrap="square" lIns="68575" tIns="34275" rIns="68575" bIns="34275" anchor="ctr" anchorCtr="0">
            <a:noAutofit/>
          </a:bodyPr>
          <a:lstStyle>
            <a:lvl1pPr marL="457200" lvl="0" indent="-342900" algn="r">
              <a:spcBef>
                <a:spcPts val="500"/>
              </a:spcBef>
              <a:spcAft>
                <a:spcPts val="0"/>
              </a:spcAft>
              <a:buSzPts val="1800"/>
              <a:buChar char="•"/>
              <a:defRPr sz="2300">
                <a:solidFill>
                  <a:schemeClr val="accent3"/>
                </a:solidFill>
              </a:defRPr>
            </a:lvl1pPr>
            <a:lvl2pPr marL="914400" lvl="1" indent="-311150">
              <a:spcBef>
                <a:spcPts val="500"/>
              </a:spcBef>
              <a:spcAft>
                <a:spcPts val="0"/>
              </a:spcAft>
              <a:buSzPts val="1300"/>
              <a:buChar char="o"/>
              <a:defRPr/>
            </a:lvl2pPr>
            <a:lvl3pPr marL="1371600" lvl="2" indent="-323850">
              <a:spcBef>
                <a:spcPts val="500"/>
              </a:spcBef>
              <a:spcAft>
                <a:spcPts val="0"/>
              </a:spcAft>
              <a:buSzPts val="1500"/>
              <a:buChar char="▪"/>
              <a:defRPr/>
            </a:lvl3pPr>
            <a:lvl4pPr marL="1828800" lvl="3" indent="-317500">
              <a:spcBef>
                <a:spcPts val="500"/>
              </a:spcBef>
              <a:spcAft>
                <a:spcPts val="0"/>
              </a:spcAft>
              <a:buSzPts val="1400"/>
              <a:buChar char="•"/>
              <a:defRPr/>
            </a:lvl4pPr>
            <a:lvl5pPr marL="2286000" lvl="4" indent="-285750">
              <a:spcBef>
                <a:spcPts val="500"/>
              </a:spcBef>
              <a:spcAft>
                <a:spcPts val="0"/>
              </a:spcAft>
              <a:buSzPts val="900"/>
              <a:buChar char="o"/>
              <a:defRPr/>
            </a:lvl5pPr>
            <a:lvl6pPr marL="2743200" lvl="5" indent="-228600">
              <a:spcBef>
                <a:spcPts val="500"/>
              </a:spcBef>
              <a:spcAft>
                <a:spcPts val="0"/>
              </a:spcAft>
              <a:buSzPts val="1100"/>
              <a:buNone/>
              <a:defRPr/>
            </a:lvl6pPr>
            <a:lvl7pPr marL="3200400" lvl="6" indent="-228600">
              <a:spcBef>
                <a:spcPts val="500"/>
              </a:spcBef>
              <a:spcAft>
                <a:spcPts val="0"/>
              </a:spcAft>
              <a:buSzPts val="1100"/>
              <a:buNone/>
              <a:defRPr/>
            </a:lvl7pPr>
            <a:lvl8pPr marL="3657600" lvl="7" indent="-228600">
              <a:spcBef>
                <a:spcPts val="500"/>
              </a:spcBef>
              <a:spcAft>
                <a:spcPts val="0"/>
              </a:spcAft>
              <a:buSzPts val="1100"/>
              <a:buNone/>
              <a:defRPr/>
            </a:lvl8pPr>
            <a:lvl9pPr marL="4114800" lvl="8" indent="-228600">
              <a:spcBef>
                <a:spcPts val="500"/>
              </a:spcBef>
              <a:spcAft>
                <a:spcPts val="0"/>
              </a:spcAft>
              <a:buSzPts val="1100"/>
              <a:buNone/>
              <a:defRPr/>
            </a:lvl9pPr>
          </a:lstStyle>
          <a:p>
            <a:endParaRPr/>
          </a:p>
        </p:txBody>
      </p:sp>
      <p:sp>
        <p:nvSpPr>
          <p:cNvPr id="172" name="Google Shape;172;p26"/>
          <p:cNvSpPr txBox="1">
            <a:spLocks noGrp="1"/>
          </p:cNvSpPr>
          <p:nvPr>
            <p:ph type="body" idx="14"/>
          </p:nvPr>
        </p:nvSpPr>
        <p:spPr>
          <a:xfrm>
            <a:off x="2925356" y="3343500"/>
            <a:ext cx="548700" cy="672030"/>
          </a:xfrm>
          <a:prstGeom prst="rect">
            <a:avLst/>
          </a:prstGeom>
        </p:spPr>
        <p:txBody>
          <a:bodyPr spcFirstLastPara="1" wrap="square" lIns="68575" tIns="34275" rIns="68575" bIns="34275" anchor="ctr" anchorCtr="0">
            <a:noAutofit/>
          </a:bodyPr>
          <a:lstStyle>
            <a:lvl1pPr marL="457200" lvl="0" indent="-342900" algn="r">
              <a:spcBef>
                <a:spcPts val="500"/>
              </a:spcBef>
              <a:spcAft>
                <a:spcPts val="0"/>
              </a:spcAft>
              <a:buSzPts val="1800"/>
              <a:buChar char="•"/>
              <a:defRPr sz="2300">
                <a:solidFill>
                  <a:schemeClr val="accent5"/>
                </a:solidFill>
              </a:defRPr>
            </a:lvl1pPr>
            <a:lvl2pPr marL="914400" lvl="1" indent="-311150">
              <a:spcBef>
                <a:spcPts val="500"/>
              </a:spcBef>
              <a:spcAft>
                <a:spcPts val="0"/>
              </a:spcAft>
              <a:buSzPts val="1300"/>
              <a:buChar char="o"/>
              <a:defRPr/>
            </a:lvl2pPr>
            <a:lvl3pPr marL="1371600" lvl="2" indent="-323850">
              <a:spcBef>
                <a:spcPts val="500"/>
              </a:spcBef>
              <a:spcAft>
                <a:spcPts val="0"/>
              </a:spcAft>
              <a:buSzPts val="1500"/>
              <a:buChar char="▪"/>
              <a:defRPr/>
            </a:lvl3pPr>
            <a:lvl4pPr marL="1828800" lvl="3" indent="-317500">
              <a:spcBef>
                <a:spcPts val="500"/>
              </a:spcBef>
              <a:spcAft>
                <a:spcPts val="0"/>
              </a:spcAft>
              <a:buSzPts val="1400"/>
              <a:buChar char="•"/>
              <a:defRPr/>
            </a:lvl4pPr>
            <a:lvl5pPr marL="2286000" lvl="4" indent="-285750">
              <a:spcBef>
                <a:spcPts val="500"/>
              </a:spcBef>
              <a:spcAft>
                <a:spcPts val="0"/>
              </a:spcAft>
              <a:buSzPts val="900"/>
              <a:buChar char="o"/>
              <a:defRPr/>
            </a:lvl5pPr>
            <a:lvl6pPr marL="2743200" lvl="5" indent="-228600">
              <a:spcBef>
                <a:spcPts val="500"/>
              </a:spcBef>
              <a:spcAft>
                <a:spcPts val="0"/>
              </a:spcAft>
              <a:buSzPts val="1100"/>
              <a:buNone/>
              <a:defRPr/>
            </a:lvl6pPr>
            <a:lvl7pPr marL="3200400" lvl="6" indent="-228600">
              <a:spcBef>
                <a:spcPts val="500"/>
              </a:spcBef>
              <a:spcAft>
                <a:spcPts val="0"/>
              </a:spcAft>
              <a:buSzPts val="1100"/>
              <a:buNone/>
              <a:defRPr/>
            </a:lvl7pPr>
            <a:lvl8pPr marL="3657600" lvl="7" indent="-228600">
              <a:spcBef>
                <a:spcPts val="500"/>
              </a:spcBef>
              <a:spcAft>
                <a:spcPts val="0"/>
              </a:spcAft>
              <a:buSzPts val="1100"/>
              <a:buNone/>
              <a:defRPr/>
            </a:lvl8pPr>
            <a:lvl9pPr marL="4114800" lvl="8" indent="-228600">
              <a:spcBef>
                <a:spcPts val="500"/>
              </a:spcBef>
              <a:spcAft>
                <a:spcPts val="0"/>
              </a:spcAft>
              <a:buSzPts val="1100"/>
              <a:buNone/>
              <a:defRPr/>
            </a:lvl9pPr>
          </a:lstStyle>
          <a:p>
            <a:endParaRPr/>
          </a:p>
        </p:txBody>
      </p:sp>
      <p:sp>
        <p:nvSpPr>
          <p:cNvPr id="173" name="Google Shape;173;p26"/>
          <p:cNvSpPr txBox="1">
            <a:spLocks noGrp="1"/>
          </p:cNvSpPr>
          <p:nvPr>
            <p:ph type="body" idx="15"/>
          </p:nvPr>
        </p:nvSpPr>
        <p:spPr>
          <a:xfrm>
            <a:off x="2925356" y="4097700"/>
            <a:ext cx="548700" cy="672030"/>
          </a:xfrm>
          <a:prstGeom prst="rect">
            <a:avLst/>
          </a:prstGeom>
          <a:ln>
            <a:noFill/>
          </a:ln>
        </p:spPr>
        <p:txBody>
          <a:bodyPr spcFirstLastPara="1" wrap="square" lIns="68575" tIns="34275" rIns="68575" bIns="34275" anchor="ctr" anchorCtr="0">
            <a:noAutofit/>
          </a:bodyPr>
          <a:lstStyle>
            <a:lvl1pPr marL="457200" lvl="0" indent="-342900" algn="r">
              <a:spcBef>
                <a:spcPts val="500"/>
              </a:spcBef>
              <a:spcAft>
                <a:spcPts val="0"/>
              </a:spcAft>
              <a:buSzPts val="1800"/>
              <a:buChar char="•"/>
              <a:defRPr sz="2300">
                <a:solidFill>
                  <a:srgbClr val="999999"/>
                </a:solidFill>
              </a:defRPr>
            </a:lvl1pPr>
            <a:lvl2pPr marL="914400" lvl="1" indent="-311150">
              <a:spcBef>
                <a:spcPts val="500"/>
              </a:spcBef>
              <a:spcAft>
                <a:spcPts val="0"/>
              </a:spcAft>
              <a:buSzPts val="1300"/>
              <a:buChar char="o"/>
              <a:defRPr/>
            </a:lvl2pPr>
            <a:lvl3pPr marL="1371600" lvl="2" indent="-323850">
              <a:spcBef>
                <a:spcPts val="500"/>
              </a:spcBef>
              <a:spcAft>
                <a:spcPts val="0"/>
              </a:spcAft>
              <a:buSzPts val="1500"/>
              <a:buChar char="▪"/>
              <a:defRPr/>
            </a:lvl3pPr>
            <a:lvl4pPr marL="1828800" lvl="3" indent="-317500">
              <a:spcBef>
                <a:spcPts val="500"/>
              </a:spcBef>
              <a:spcAft>
                <a:spcPts val="0"/>
              </a:spcAft>
              <a:buSzPts val="1400"/>
              <a:buChar char="•"/>
              <a:defRPr/>
            </a:lvl4pPr>
            <a:lvl5pPr marL="2286000" lvl="4" indent="-285750">
              <a:spcBef>
                <a:spcPts val="500"/>
              </a:spcBef>
              <a:spcAft>
                <a:spcPts val="0"/>
              </a:spcAft>
              <a:buSzPts val="900"/>
              <a:buChar char="o"/>
              <a:defRPr/>
            </a:lvl5pPr>
            <a:lvl6pPr marL="2743200" lvl="5" indent="-228600">
              <a:spcBef>
                <a:spcPts val="500"/>
              </a:spcBef>
              <a:spcAft>
                <a:spcPts val="0"/>
              </a:spcAft>
              <a:buSzPts val="1100"/>
              <a:buNone/>
              <a:defRPr/>
            </a:lvl6pPr>
            <a:lvl7pPr marL="3200400" lvl="6" indent="-228600">
              <a:spcBef>
                <a:spcPts val="500"/>
              </a:spcBef>
              <a:spcAft>
                <a:spcPts val="0"/>
              </a:spcAft>
              <a:buSzPts val="1100"/>
              <a:buNone/>
              <a:defRPr/>
            </a:lvl7pPr>
            <a:lvl8pPr marL="3657600" lvl="7" indent="-228600">
              <a:spcBef>
                <a:spcPts val="500"/>
              </a:spcBef>
              <a:spcAft>
                <a:spcPts val="0"/>
              </a:spcAft>
              <a:buSzPts val="1100"/>
              <a:buNone/>
              <a:defRPr/>
            </a:lvl8pPr>
            <a:lvl9pPr marL="4114800" lvl="8" indent="-228600">
              <a:spcBef>
                <a:spcPts val="500"/>
              </a:spcBef>
              <a:spcAft>
                <a:spcPts val="0"/>
              </a:spcAft>
              <a:buSzPts val="11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74"/>
        <p:cNvGrpSpPr/>
        <p:nvPr/>
      </p:nvGrpSpPr>
      <p:grpSpPr>
        <a:xfrm>
          <a:off x="0" y="0"/>
          <a:ext cx="0" cy="0"/>
          <a:chOff x="0" y="0"/>
          <a:chExt cx="0" cy="0"/>
        </a:xfrm>
      </p:grpSpPr>
      <p:sp>
        <p:nvSpPr>
          <p:cNvPr id="175" name="Google Shape;175;p27"/>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176" name="Google Shape;176;p27"/>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77" name="Google Shape;177;p27"/>
          <p:cNvSpPr txBox="1">
            <a:spLocks noGrp="1"/>
          </p:cNvSpPr>
          <p:nvPr>
            <p:ph type="title"/>
          </p:nvPr>
        </p:nvSpPr>
        <p:spPr>
          <a:xfrm>
            <a:off x="218209" y="373761"/>
            <a:ext cx="2125200" cy="439587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1pPr>
            <a:lvl2pPr marR="0" lvl="1"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2pPr>
            <a:lvl3pPr marR="0" lvl="2"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3pPr>
            <a:lvl4pPr marR="0" lvl="3"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4pPr>
            <a:lvl5pPr marR="0" lvl="4"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5pPr>
            <a:lvl6pPr marR="0" lvl="5"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6pPr>
            <a:lvl7pPr marR="0" lvl="6"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7pPr>
            <a:lvl8pPr marR="0" lvl="7"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8pPr>
            <a:lvl9pPr marR="0" lvl="8"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9pPr>
          </a:lstStyle>
          <a:p>
            <a:endParaRPr/>
          </a:p>
        </p:txBody>
      </p:sp>
      <p:sp>
        <p:nvSpPr>
          <p:cNvPr id="178" name="Google Shape;178;p27"/>
          <p:cNvSpPr txBox="1">
            <a:spLocks noGrp="1"/>
          </p:cNvSpPr>
          <p:nvPr>
            <p:ph type="body" idx="1"/>
          </p:nvPr>
        </p:nvSpPr>
        <p:spPr>
          <a:xfrm>
            <a:off x="2831057" y="373762"/>
            <a:ext cx="6067500" cy="4395870"/>
          </a:xfrm>
          <a:prstGeom prst="rect">
            <a:avLst/>
          </a:prstGeom>
          <a:noFill/>
          <a:ln>
            <a:noFill/>
          </a:ln>
        </p:spPr>
        <p:txBody>
          <a:bodyPr spcFirstLastPara="1" wrap="square" lIns="91425" tIns="91425" rIns="91425" bIns="91425" anchor="t" anchorCtr="0">
            <a:noAutofit/>
          </a:bodyPr>
          <a:lstStyle>
            <a:lvl1pPr marL="457200" marR="0" lvl="0" indent="-349250" algn="l">
              <a:lnSpc>
                <a:spcPct val="100000"/>
              </a:lnSpc>
              <a:spcBef>
                <a:spcPts val="500"/>
              </a:spcBef>
              <a:spcAft>
                <a:spcPts val="0"/>
              </a:spcAft>
              <a:buClr>
                <a:schemeClr val="dk2"/>
              </a:buClr>
              <a:buSzPts val="1900"/>
              <a:buFont typeface="Arial"/>
              <a:buChar char="•"/>
              <a:defRPr sz="1900" i="0" u="none" strike="noStrike" cap="none">
                <a:solidFill>
                  <a:schemeClr val="dk2"/>
                </a:solidFill>
                <a:latin typeface="Arial"/>
                <a:ea typeface="Arial"/>
                <a:cs typeface="Arial"/>
                <a:sym typeface="Arial"/>
              </a:defRPr>
            </a:lvl1pPr>
            <a:lvl2pPr marL="914400" marR="0" lvl="1" indent="-317500" algn="l">
              <a:lnSpc>
                <a:spcPct val="90000"/>
              </a:lnSpc>
              <a:spcBef>
                <a:spcPts val="500"/>
              </a:spcBef>
              <a:spcAft>
                <a:spcPts val="0"/>
              </a:spcAft>
              <a:buClr>
                <a:schemeClr val="dk2"/>
              </a:buClr>
              <a:buSzPts val="1400"/>
              <a:buFont typeface="Arial"/>
              <a:buChar char="○"/>
              <a:defRPr i="0" u="none" strike="noStrike" cap="none">
                <a:solidFill>
                  <a:schemeClr val="dk2"/>
                </a:solidFill>
                <a:latin typeface="Arial"/>
                <a:ea typeface="Arial"/>
                <a:cs typeface="Arial"/>
                <a:sym typeface="Arial"/>
              </a:defRPr>
            </a:lvl2pPr>
            <a:lvl3pPr marL="1371600" marR="0" lvl="2" indent="-323850" algn="l">
              <a:lnSpc>
                <a:spcPct val="90000"/>
              </a:lnSpc>
              <a:spcBef>
                <a:spcPts val="500"/>
              </a:spcBef>
              <a:spcAft>
                <a:spcPts val="0"/>
              </a:spcAft>
              <a:buClr>
                <a:schemeClr val="dk2"/>
              </a:buClr>
              <a:buSzPts val="1500"/>
              <a:buFont typeface="Arial"/>
              <a:buChar char="■"/>
              <a:defRPr sz="1500" i="0" u="none" strike="noStrike" cap="none">
                <a:solidFill>
                  <a:schemeClr val="dk2"/>
                </a:solidFill>
                <a:latin typeface="Arial"/>
                <a:ea typeface="Arial"/>
                <a:cs typeface="Arial"/>
                <a:sym typeface="Arial"/>
              </a:defRPr>
            </a:lvl3pPr>
            <a:lvl4pPr marL="1828800" marR="0" lvl="3" indent="-317500" algn="l">
              <a:lnSpc>
                <a:spcPct val="90000"/>
              </a:lnSpc>
              <a:spcBef>
                <a:spcPts val="500"/>
              </a:spcBef>
              <a:spcAft>
                <a:spcPts val="0"/>
              </a:spcAft>
              <a:buClr>
                <a:schemeClr val="dk2"/>
              </a:buClr>
              <a:buSzPts val="1400"/>
              <a:buFont typeface="Arial"/>
              <a:buChar char="●"/>
              <a:defRPr sz="1400" i="0" u="none" strike="noStrike" cap="none">
                <a:solidFill>
                  <a:schemeClr val="dk2"/>
                </a:solidFill>
                <a:latin typeface="Arial"/>
                <a:ea typeface="Arial"/>
                <a:cs typeface="Arial"/>
                <a:sym typeface="Arial"/>
              </a:defRPr>
            </a:lvl4pPr>
            <a:lvl5pPr marL="2286000" marR="0" lvl="4" indent="-311150" algn="l">
              <a:lnSpc>
                <a:spcPct val="90000"/>
              </a:lnSpc>
              <a:spcBef>
                <a:spcPts val="500"/>
              </a:spcBef>
              <a:spcAft>
                <a:spcPts val="0"/>
              </a:spcAft>
              <a:buClr>
                <a:schemeClr val="dk2"/>
              </a:buClr>
              <a:buSzPts val="1300"/>
              <a:buFont typeface="Arial"/>
              <a:buChar char="○"/>
              <a:defRPr sz="1300" i="0" u="none" strike="noStrike" cap="none">
                <a:solidFill>
                  <a:schemeClr val="dk2"/>
                </a:solidFill>
                <a:latin typeface="Arial"/>
                <a:ea typeface="Arial"/>
                <a:cs typeface="Arial"/>
                <a:sym typeface="Arial"/>
              </a:defRPr>
            </a:lvl5pPr>
            <a:lvl6pPr marL="2743200" marR="0" lvl="5" indent="-304800" algn="l">
              <a:lnSpc>
                <a:spcPct val="90000"/>
              </a:lnSpc>
              <a:spcBef>
                <a:spcPts val="500"/>
              </a:spcBef>
              <a:spcAft>
                <a:spcPts val="0"/>
              </a:spcAft>
              <a:buClr>
                <a:schemeClr val="dk2"/>
              </a:buClr>
              <a:buSzPts val="1200"/>
              <a:buFont typeface="Arial"/>
              <a:buChar char="■"/>
              <a:defRPr sz="1200" i="0" u="none" strike="noStrike" cap="none">
                <a:solidFill>
                  <a:schemeClr val="dk2"/>
                </a:solidFill>
                <a:latin typeface="Arial"/>
                <a:ea typeface="Arial"/>
                <a:cs typeface="Arial"/>
                <a:sym typeface="Arial"/>
              </a:defRPr>
            </a:lvl6pPr>
            <a:lvl7pPr marL="3200400" marR="0" lvl="6" indent="-298450" algn="l">
              <a:lnSpc>
                <a:spcPct val="90000"/>
              </a:lnSpc>
              <a:spcBef>
                <a:spcPts val="500"/>
              </a:spcBef>
              <a:spcAft>
                <a:spcPts val="0"/>
              </a:spcAft>
              <a:buClr>
                <a:schemeClr val="dk2"/>
              </a:buClr>
              <a:buSzPts val="1100"/>
              <a:buFont typeface="Arial"/>
              <a:buChar char="●"/>
              <a:defRPr sz="1100" i="0" u="none" strike="noStrike" cap="none">
                <a:solidFill>
                  <a:schemeClr val="dk2"/>
                </a:solidFill>
                <a:latin typeface="Arial"/>
                <a:ea typeface="Arial"/>
                <a:cs typeface="Arial"/>
                <a:sym typeface="Arial"/>
              </a:defRPr>
            </a:lvl7pPr>
            <a:lvl8pPr marL="3657600" marR="0" lvl="7" indent="-292100" algn="l">
              <a:lnSpc>
                <a:spcPct val="90000"/>
              </a:lnSpc>
              <a:spcBef>
                <a:spcPts val="500"/>
              </a:spcBef>
              <a:spcAft>
                <a:spcPts val="0"/>
              </a:spcAft>
              <a:buClr>
                <a:schemeClr val="dk2"/>
              </a:buClr>
              <a:buSzPts val="1000"/>
              <a:buFont typeface="Arial"/>
              <a:buChar char="○"/>
              <a:defRPr sz="1000" i="0" u="none" strike="noStrike" cap="none">
                <a:solidFill>
                  <a:schemeClr val="dk2"/>
                </a:solidFill>
                <a:latin typeface="Arial"/>
                <a:ea typeface="Arial"/>
                <a:cs typeface="Arial"/>
                <a:sym typeface="Arial"/>
              </a:defRPr>
            </a:lvl8pPr>
            <a:lvl9pPr marL="4114800" marR="0" lvl="8" indent="-285750" algn="l">
              <a:lnSpc>
                <a:spcPct val="90000"/>
              </a:lnSpc>
              <a:spcBef>
                <a:spcPts val="500"/>
              </a:spcBef>
              <a:spcAft>
                <a:spcPts val="0"/>
              </a:spcAft>
              <a:buClr>
                <a:schemeClr val="dk2"/>
              </a:buClr>
              <a:buSzPts val="900"/>
              <a:buFont typeface="Arial"/>
              <a:buChar char="■"/>
              <a:defRPr sz="900" i="0" u="none" strike="noStrike" cap="none">
                <a:solidFill>
                  <a:schemeClr val="dk2"/>
                </a:solidFill>
                <a:latin typeface="Arial"/>
                <a:ea typeface="Arial"/>
                <a:cs typeface="Arial"/>
                <a:sym typeface="Arial"/>
              </a:defRPr>
            </a:lvl9pPr>
          </a:lstStyle>
          <a:p>
            <a:endParaRPr/>
          </a:p>
        </p:txBody>
      </p:sp>
      <p:sp>
        <p:nvSpPr>
          <p:cNvPr id="179" name="Google Shape;179;p27"/>
          <p:cNvSpPr txBox="1">
            <a:spLocks noGrp="1"/>
          </p:cNvSpPr>
          <p:nvPr>
            <p:ph type="sldNum" idx="12"/>
          </p:nvPr>
        </p:nvSpPr>
        <p:spPr>
          <a:xfrm>
            <a:off x="8556775" y="4749863"/>
            <a:ext cx="480300" cy="39366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SSA Title Slide">
  <p:cSld name="ESSA Title Slide">
    <p:bg>
      <p:bgPr>
        <a:solidFill>
          <a:schemeClr val="lt1"/>
        </a:solidFill>
        <a:effectLst/>
      </p:bgPr>
    </p:bg>
    <p:spTree>
      <p:nvGrpSpPr>
        <p:cNvPr id="1" name="Shape 180"/>
        <p:cNvGrpSpPr/>
        <p:nvPr/>
      </p:nvGrpSpPr>
      <p:grpSpPr>
        <a:xfrm>
          <a:off x="0" y="0"/>
          <a:ext cx="0" cy="0"/>
          <a:chOff x="0" y="0"/>
          <a:chExt cx="0" cy="0"/>
        </a:xfrm>
      </p:grpSpPr>
      <p:sp>
        <p:nvSpPr>
          <p:cNvPr id="181" name="Google Shape;181;p28"/>
          <p:cNvSpPr/>
          <p:nvPr/>
        </p:nvSpPr>
        <p:spPr>
          <a:xfrm>
            <a:off x="517585" y="349369"/>
            <a:ext cx="8626500" cy="371358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chemeClr val="lt1"/>
              </a:solidFill>
              <a:latin typeface="Arial"/>
              <a:ea typeface="Arial"/>
              <a:cs typeface="Arial"/>
              <a:sym typeface="Arial"/>
            </a:endParaRPr>
          </a:p>
        </p:txBody>
      </p:sp>
      <p:sp>
        <p:nvSpPr>
          <p:cNvPr id="182" name="Google Shape;182;p28"/>
          <p:cNvSpPr txBox="1">
            <a:spLocks noGrp="1"/>
          </p:cNvSpPr>
          <p:nvPr>
            <p:ph type="title"/>
          </p:nvPr>
        </p:nvSpPr>
        <p:spPr>
          <a:xfrm>
            <a:off x="1122300" y="1092060"/>
            <a:ext cx="6899400" cy="1560870"/>
          </a:xfrm>
          <a:prstGeom prst="rect">
            <a:avLst/>
          </a:prstGeom>
          <a:noFill/>
          <a:ln>
            <a:noFill/>
          </a:ln>
        </p:spPr>
        <p:txBody>
          <a:bodyPr spcFirstLastPara="1" wrap="square" lIns="91425" tIns="91425" rIns="91425" bIns="91425" anchor="ctr" anchorCtr="0">
            <a:noAutofit/>
          </a:bodyPr>
          <a:lstStyle>
            <a:lvl1pPr marR="0" lvl="0" algn="ctr">
              <a:lnSpc>
                <a:spcPct val="90000"/>
              </a:lnSpc>
              <a:spcBef>
                <a:spcPts val="0"/>
              </a:spcBef>
              <a:spcAft>
                <a:spcPts val="0"/>
              </a:spcAft>
              <a:buClr>
                <a:srgbClr val="F3F3F3"/>
              </a:buClr>
              <a:buSzPts val="4100"/>
              <a:buNone/>
              <a:defRPr sz="5000" i="0" u="none" strike="noStrike" cap="none">
                <a:solidFill>
                  <a:schemeClr val="lt1"/>
                </a:solidFill>
              </a:defRPr>
            </a:lvl1pPr>
            <a:lvl2pPr marR="0" lvl="1"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2pPr>
            <a:lvl3pPr marR="0" lvl="2"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3pPr>
            <a:lvl4pPr marR="0" lvl="3"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4pPr>
            <a:lvl5pPr marR="0" lvl="4"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5pPr>
            <a:lvl6pPr marR="0" lvl="5"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6pPr>
            <a:lvl7pPr marR="0" lvl="6"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7pPr>
            <a:lvl8pPr marR="0" lvl="7"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8pPr>
            <a:lvl9pPr marR="0" lvl="8"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9pPr>
          </a:lstStyle>
          <a:p>
            <a:endParaRPr/>
          </a:p>
        </p:txBody>
      </p:sp>
      <p:sp>
        <p:nvSpPr>
          <p:cNvPr id="183" name="Google Shape;183;p28"/>
          <p:cNvSpPr txBox="1">
            <a:spLocks noGrp="1"/>
          </p:cNvSpPr>
          <p:nvPr>
            <p:ph type="subTitle" idx="1"/>
          </p:nvPr>
        </p:nvSpPr>
        <p:spPr>
          <a:xfrm>
            <a:off x="1059300" y="2652934"/>
            <a:ext cx="6899400" cy="741690"/>
          </a:xfrm>
          <a:prstGeom prst="rect">
            <a:avLst/>
          </a:prstGeom>
          <a:noFill/>
          <a:ln>
            <a:noFill/>
          </a:ln>
        </p:spPr>
        <p:txBody>
          <a:bodyPr spcFirstLastPara="1" wrap="square" lIns="91425" tIns="91425" rIns="91425" bIns="91425" anchor="t" anchorCtr="0">
            <a:noAutofit/>
          </a:bodyPr>
          <a:lstStyle>
            <a:lvl1pPr marR="0" lvl="0" algn="r">
              <a:lnSpc>
                <a:spcPct val="100000"/>
              </a:lnSpc>
              <a:spcBef>
                <a:spcPts val="700"/>
              </a:spcBef>
              <a:spcAft>
                <a:spcPts val="0"/>
              </a:spcAft>
              <a:buClr>
                <a:srgbClr val="FDE263"/>
              </a:buClr>
              <a:buSzPts val="2700"/>
              <a:buNone/>
              <a:defRPr sz="2700" i="0" u="none" strike="noStrike" cap="none">
                <a:solidFill>
                  <a:srgbClr val="FDE263"/>
                </a:solidFill>
              </a:defRPr>
            </a:lvl1pPr>
            <a:lvl2pPr marR="0" lvl="1" algn="r">
              <a:lnSpc>
                <a:spcPct val="100000"/>
              </a:lnSpc>
              <a:spcBef>
                <a:spcPts val="700"/>
              </a:spcBef>
              <a:spcAft>
                <a:spcPts val="0"/>
              </a:spcAft>
              <a:buClr>
                <a:srgbClr val="00457A"/>
              </a:buClr>
              <a:buSzPts val="1800"/>
              <a:buFont typeface="Roboto"/>
              <a:buNone/>
              <a:defRPr sz="1800" b="0" i="0" u="none" strike="noStrike" cap="none">
                <a:solidFill>
                  <a:srgbClr val="FDE263"/>
                </a:solidFill>
                <a:latin typeface="Roboto"/>
                <a:ea typeface="Roboto"/>
                <a:cs typeface="Roboto"/>
                <a:sym typeface="Roboto"/>
              </a:defRPr>
            </a:lvl2pPr>
            <a:lvl3pPr marR="0" lvl="2" algn="r">
              <a:lnSpc>
                <a:spcPct val="100000"/>
              </a:lnSpc>
              <a:spcBef>
                <a:spcPts val="700"/>
              </a:spcBef>
              <a:spcAft>
                <a:spcPts val="0"/>
              </a:spcAft>
              <a:buClr>
                <a:srgbClr val="00457A"/>
              </a:buClr>
              <a:buSzPts val="1500"/>
              <a:buFont typeface="Roboto"/>
              <a:buNone/>
              <a:defRPr sz="1500" b="0" i="0" u="none" strike="noStrike" cap="none">
                <a:solidFill>
                  <a:srgbClr val="FDE263"/>
                </a:solidFill>
                <a:latin typeface="Roboto"/>
                <a:ea typeface="Roboto"/>
                <a:cs typeface="Roboto"/>
                <a:sym typeface="Roboto"/>
              </a:defRPr>
            </a:lvl3pPr>
            <a:lvl4pPr marR="0" lvl="3" algn="r">
              <a:lnSpc>
                <a:spcPct val="100000"/>
              </a:lnSpc>
              <a:spcBef>
                <a:spcPts val="700"/>
              </a:spcBef>
              <a:spcAft>
                <a:spcPts val="0"/>
              </a:spcAft>
              <a:buClr>
                <a:srgbClr val="00457A"/>
              </a:buClr>
              <a:buSzPts val="1400"/>
              <a:buFont typeface="Roboto"/>
              <a:buNone/>
              <a:defRPr sz="1400" b="0" i="0" u="none" strike="noStrike" cap="none">
                <a:solidFill>
                  <a:srgbClr val="FDE263"/>
                </a:solidFill>
                <a:latin typeface="Roboto"/>
                <a:ea typeface="Roboto"/>
                <a:cs typeface="Roboto"/>
                <a:sym typeface="Roboto"/>
              </a:defRPr>
            </a:lvl4pPr>
            <a:lvl5pPr marR="0" lvl="4" algn="r">
              <a:lnSpc>
                <a:spcPct val="100000"/>
              </a:lnSpc>
              <a:spcBef>
                <a:spcPts val="700"/>
              </a:spcBef>
              <a:spcAft>
                <a:spcPts val="0"/>
              </a:spcAft>
              <a:buClr>
                <a:srgbClr val="00457A"/>
              </a:buClr>
              <a:buSzPts val="1400"/>
              <a:buFont typeface="Roboto"/>
              <a:buNone/>
              <a:defRPr sz="1400" b="0" i="0" u="none" strike="noStrike" cap="none">
                <a:solidFill>
                  <a:srgbClr val="FDE263"/>
                </a:solidFill>
                <a:latin typeface="Roboto"/>
                <a:ea typeface="Roboto"/>
                <a:cs typeface="Roboto"/>
                <a:sym typeface="Roboto"/>
              </a:defRPr>
            </a:lvl5pPr>
            <a:lvl6pPr marR="0" lvl="5"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6pPr>
            <a:lvl7pPr marR="0" lvl="6"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7pPr>
            <a:lvl8pPr marR="0" lvl="7"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8pPr>
            <a:lvl9pPr marR="0" lvl="8"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9pPr>
          </a:lstStyle>
          <a:p>
            <a:endParaRPr/>
          </a:p>
        </p:txBody>
      </p:sp>
      <p:sp>
        <p:nvSpPr>
          <p:cNvPr id="184" name="Google Shape;184;p28"/>
          <p:cNvSpPr txBox="1">
            <a:spLocks noGrp="1"/>
          </p:cNvSpPr>
          <p:nvPr>
            <p:ph type="subTitle" idx="2"/>
          </p:nvPr>
        </p:nvSpPr>
        <p:spPr>
          <a:xfrm>
            <a:off x="1059300" y="4225978"/>
            <a:ext cx="6288300" cy="77571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457A"/>
              </a:buClr>
              <a:buSzPts val="2100"/>
              <a:buNone/>
              <a:defRPr sz="2100" i="0" u="none" strike="noStrike" cap="none">
                <a:solidFill>
                  <a:srgbClr val="434343"/>
                </a:solidFill>
              </a:defRPr>
            </a:lvl1pPr>
            <a:lvl2pPr marR="0" lvl="1" algn="l">
              <a:lnSpc>
                <a:spcPct val="100000"/>
              </a:lnSpc>
              <a:spcBef>
                <a:spcPts val="700"/>
              </a:spcBef>
              <a:spcAft>
                <a:spcPts val="0"/>
              </a:spcAft>
              <a:buClr>
                <a:srgbClr val="00457A"/>
              </a:buClr>
              <a:buSzPts val="1800"/>
              <a:buFont typeface="Roboto"/>
              <a:buNone/>
              <a:defRPr sz="1800" b="0" i="0" u="none" strike="noStrike" cap="none">
                <a:solidFill>
                  <a:schemeClr val="dk1"/>
                </a:solidFill>
                <a:latin typeface="Roboto"/>
                <a:ea typeface="Roboto"/>
                <a:cs typeface="Roboto"/>
                <a:sym typeface="Roboto"/>
              </a:defRPr>
            </a:lvl2pPr>
            <a:lvl3pPr marR="0" lvl="2" algn="l">
              <a:lnSpc>
                <a:spcPct val="100000"/>
              </a:lnSpc>
              <a:spcBef>
                <a:spcPts val="700"/>
              </a:spcBef>
              <a:spcAft>
                <a:spcPts val="0"/>
              </a:spcAft>
              <a:buClr>
                <a:srgbClr val="00457A"/>
              </a:buClr>
              <a:buSzPts val="1500"/>
              <a:buFont typeface="Roboto"/>
              <a:buNone/>
              <a:defRPr sz="1500" b="0" i="0" u="none" strike="noStrike" cap="none">
                <a:solidFill>
                  <a:schemeClr val="dk1"/>
                </a:solidFill>
                <a:latin typeface="Roboto"/>
                <a:ea typeface="Roboto"/>
                <a:cs typeface="Roboto"/>
                <a:sym typeface="Roboto"/>
              </a:defRPr>
            </a:lvl3pPr>
            <a:lvl4pPr marR="0" lvl="3" algn="l">
              <a:lnSpc>
                <a:spcPct val="100000"/>
              </a:lnSpc>
              <a:spcBef>
                <a:spcPts val="700"/>
              </a:spcBef>
              <a:spcAft>
                <a:spcPts val="0"/>
              </a:spcAft>
              <a:buClr>
                <a:srgbClr val="00457A"/>
              </a:buClr>
              <a:buSzPts val="1400"/>
              <a:buFont typeface="Roboto"/>
              <a:buNone/>
              <a:defRPr sz="1400" b="0" i="0" u="none" strike="noStrike" cap="none">
                <a:solidFill>
                  <a:schemeClr val="dk1"/>
                </a:solidFill>
                <a:latin typeface="Roboto"/>
                <a:ea typeface="Roboto"/>
                <a:cs typeface="Roboto"/>
                <a:sym typeface="Roboto"/>
              </a:defRPr>
            </a:lvl4pPr>
            <a:lvl5pPr marR="0" lvl="4" algn="l">
              <a:lnSpc>
                <a:spcPct val="100000"/>
              </a:lnSpc>
              <a:spcBef>
                <a:spcPts val="700"/>
              </a:spcBef>
              <a:spcAft>
                <a:spcPts val="0"/>
              </a:spcAft>
              <a:buClr>
                <a:srgbClr val="00457A"/>
              </a:buClr>
              <a:buSzPts val="1400"/>
              <a:buFont typeface="Roboto"/>
              <a:buNone/>
              <a:defRPr sz="1400" b="0" i="0" u="none" strike="noStrike" cap="none">
                <a:solidFill>
                  <a:schemeClr val="dk1"/>
                </a:solidFill>
                <a:latin typeface="Roboto"/>
                <a:ea typeface="Roboto"/>
                <a:cs typeface="Roboto"/>
                <a:sym typeface="Roboto"/>
              </a:defRPr>
            </a:lvl5pPr>
            <a:lvl6pPr marR="0" lvl="5" algn="l">
              <a:lnSpc>
                <a:spcPct val="90000"/>
              </a:lnSpc>
              <a:spcBef>
                <a:spcPts val="70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6pPr>
            <a:lvl7pPr marR="0" lvl="6" algn="l">
              <a:lnSpc>
                <a:spcPct val="90000"/>
              </a:lnSpc>
              <a:spcBef>
                <a:spcPts val="70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7pPr>
            <a:lvl8pPr marR="0" lvl="7" algn="l">
              <a:lnSpc>
                <a:spcPct val="90000"/>
              </a:lnSpc>
              <a:spcBef>
                <a:spcPts val="70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8pPr>
            <a:lvl9pPr marR="0" lvl="8" algn="l">
              <a:lnSpc>
                <a:spcPct val="90000"/>
              </a:lnSpc>
              <a:spcBef>
                <a:spcPts val="70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9pPr>
          </a:lstStyle>
          <a:p>
            <a:endParaRPr/>
          </a:p>
        </p:txBody>
      </p:sp>
      <p:graphicFrame>
        <p:nvGraphicFramePr>
          <p:cNvPr id="185" name="Google Shape;185;p28"/>
          <p:cNvGraphicFramePr/>
          <p:nvPr/>
        </p:nvGraphicFramePr>
        <p:xfrm>
          <a:off x="-2" y="-46"/>
          <a:ext cx="3000000" cy="3000000"/>
        </p:xfrm>
        <a:graphic>
          <a:graphicData uri="http://schemas.openxmlformats.org/drawingml/2006/table">
            <a:tbl>
              <a:tblPr firstRow="1" bandRow="1">
                <a:noFill/>
                <a:tableStyleId>{A401AEE7-3697-4956-9597-DB9F0F4AA34C}</a:tableStyleId>
              </a:tblPr>
              <a:tblGrid>
                <a:gridCol w="176525">
                  <a:extLst>
                    <a:ext uri="{9D8B030D-6E8A-4147-A177-3AD203B41FA5}">
                      <a16:colId xmlns:a16="http://schemas.microsoft.com/office/drawing/2014/main" val="20000"/>
                    </a:ext>
                  </a:extLst>
                </a:gridCol>
              </a:tblGrid>
              <a:tr h="743975">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756800">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69BC2"/>
                    </a:solidFill>
                  </a:tcPr>
                </a:tc>
                <a:extLst>
                  <a:ext uri="{0D108BD9-81ED-4DB2-BD59-A6C34878D82A}">
                    <a16:rowId xmlns:a16="http://schemas.microsoft.com/office/drawing/2014/main" val="10001"/>
                  </a:ext>
                </a:extLst>
              </a:tr>
              <a:tr h="769625">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88EB4"/>
                    </a:solidFill>
                  </a:tcPr>
                </a:tc>
                <a:extLst>
                  <a:ext uri="{0D108BD9-81ED-4DB2-BD59-A6C34878D82A}">
                    <a16:rowId xmlns:a16="http://schemas.microsoft.com/office/drawing/2014/main" val="10002"/>
                  </a:ext>
                </a:extLst>
              </a:tr>
              <a:tr h="808100">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B9EC4"/>
                    </a:solidFill>
                  </a:tcPr>
                </a:tc>
                <a:extLst>
                  <a:ext uri="{0D108BD9-81ED-4DB2-BD59-A6C34878D82A}">
                    <a16:rowId xmlns:a16="http://schemas.microsoft.com/office/drawing/2014/main" val="10003"/>
                  </a:ext>
                </a:extLst>
              </a:tr>
              <a:tr h="756800">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2769C"/>
                    </a:solidFill>
                  </a:tcPr>
                </a:tc>
                <a:extLst>
                  <a:ext uri="{0D108BD9-81ED-4DB2-BD59-A6C34878D82A}">
                    <a16:rowId xmlns:a16="http://schemas.microsoft.com/office/drawing/2014/main" val="10004"/>
                  </a:ext>
                </a:extLst>
              </a:tr>
              <a:tr h="731150">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8658F"/>
                    </a:solidFill>
                  </a:tcPr>
                </a:tc>
                <a:extLst>
                  <a:ext uri="{0D108BD9-81ED-4DB2-BD59-A6C34878D82A}">
                    <a16:rowId xmlns:a16="http://schemas.microsoft.com/office/drawing/2014/main" val="10005"/>
                  </a:ext>
                </a:extLst>
              </a:tr>
              <a:tr h="577200">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EAEAE"/>
                    </a:solidFill>
                  </a:tcPr>
                </a:tc>
                <a:extLst>
                  <a:ext uri="{0D108BD9-81ED-4DB2-BD59-A6C34878D82A}">
                    <a16:rowId xmlns:a16="http://schemas.microsoft.com/office/drawing/2014/main" val="10006"/>
                  </a:ext>
                </a:extLst>
              </a:tr>
            </a:tbl>
          </a:graphicData>
        </a:graphic>
      </p:graphicFrame>
      <p:pic>
        <p:nvPicPr>
          <p:cNvPr id="186" name="Google Shape;186;p28"/>
          <p:cNvPicPr preferRelativeResize="0"/>
          <p:nvPr/>
        </p:nvPicPr>
        <p:blipFill rotWithShape="1">
          <a:blip r:embed="rId2">
            <a:alphaModFix/>
          </a:blip>
          <a:srcRect l="83941" t="74841" r="3365" b="7942"/>
          <a:stretch/>
        </p:blipFill>
        <p:spPr>
          <a:xfrm>
            <a:off x="7543800" y="3780742"/>
            <a:ext cx="1251600" cy="1145880"/>
          </a:xfrm>
          <a:prstGeom prst="rect">
            <a:avLst/>
          </a:prstGeom>
          <a:noFill/>
          <a:ln>
            <a:noFill/>
          </a:ln>
        </p:spPr>
      </p:pic>
      <p:sp>
        <p:nvSpPr>
          <p:cNvPr id="187" name="Google Shape;187;p28"/>
          <p:cNvSpPr txBox="1">
            <a:spLocks noGrp="1"/>
          </p:cNvSpPr>
          <p:nvPr>
            <p:ph type="sldNum" idx="12"/>
          </p:nvPr>
        </p:nvSpPr>
        <p:spPr>
          <a:xfrm>
            <a:off x="8556784" y="4749851"/>
            <a:ext cx="548700" cy="393660"/>
          </a:xfrm>
          <a:prstGeom prst="rect">
            <a:avLst/>
          </a:prstGeom>
        </p:spPr>
        <p:txBody>
          <a:bodyPr spcFirstLastPara="1" wrap="square" lIns="91425" tIns="91425" rIns="91425" bIns="91425" anchor="t" anchorCtr="0">
            <a:noAutofit/>
          </a:bodyPr>
          <a:lstStyle>
            <a:lvl1pPr lvl="0">
              <a:buNone/>
              <a:defRPr sz="1300">
                <a:solidFill>
                  <a:schemeClr val="dk2"/>
                </a:solidFill>
              </a:defRPr>
            </a:lvl1pPr>
            <a:lvl2pPr lvl="1">
              <a:buNone/>
              <a:defRPr sz="1300">
                <a:solidFill>
                  <a:schemeClr val="dk2"/>
                </a:solidFill>
              </a:defRPr>
            </a:lvl2pPr>
            <a:lvl3pPr lvl="2">
              <a:buNone/>
              <a:defRPr sz="1300">
                <a:solidFill>
                  <a:schemeClr val="dk2"/>
                </a:solidFill>
              </a:defRPr>
            </a:lvl3pPr>
            <a:lvl4pPr lvl="3">
              <a:buNone/>
              <a:defRPr sz="1300">
                <a:solidFill>
                  <a:schemeClr val="dk2"/>
                </a:solidFill>
              </a:defRPr>
            </a:lvl4pPr>
            <a:lvl5pPr lvl="4">
              <a:buNone/>
              <a:defRPr sz="1300">
                <a:solidFill>
                  <a:schemeClr val="dk2"/>
                </a:solidFill>
              </a:defRPr>
            </a:lvl5pPr>
            <a:lvl6pPr lvl="5">
              <a:buNone/>
              <a:defRPr sz="1300">
                <a:solidFill>
                  <a:schemeClr val="dk2"/>
                </a:solidFill>
              </a:defRPr>
            </a:lvl6pPr>
            <a:lvl7pPr lvl="6">
              <a:buNone/>
              <a:defRPr sz="1300">
                <a:solidFill>
                  <a:schemeClr val="dk2"/>
                </a:solidFill>
              </a:defRPr>
            </a:lvl7pPr>
            <a:lvl8pPr lvl="7">
              <a:buNone/>
              <a:defRPr sz="1300">
                <a:solidFill>
                  <a:schemeClr val="dk2"/>
                </a:solidFill>
              </a:defRPr>
            </a:lvl8pPr>
            <a:lvl9pPr lvl="8">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188"/>
        <p:cNvGrpSpPr/>
        <p:nvPr/>
      </p:nvGrpSpPr>
      <p:grpSpPr>
        <a:xfrm>
          <a:off x="0" y="0"/>
          <a:ext cx="0" cy="0"/>
          <a:chOff x="0" y="0"/>
          <a:chExt cx="0" cy="0"/>
        </a:xfrm>
      </p:grpSpPr>
      <p:sp>
        <p:nvSpPr>
          <p:cNvPr id="189" name="Google Shape;189;p29"/>
          <p:cNvSpPr txBox="1">
            <a:spLocks noGrp="1"/>
          </p:cNvSpPr>
          <p:nvPr>
            <p:ph type="title"/>
          </p:nvPr>
        </p:nvSpPr>
        <p:spPr>
          <a:xfrm>
            <a:off x="467591" y="1497689"/>
            <a:ext cx="7107300" cy="127386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rgbClr val="F3F3F3"/>
              </a:buClr>
              <a:buSzPts val="4100"/>
              <a:buNone/>
              <a:defRPr sz="3300" i="0" u="none" strike="noStrike" cap="none">
                <a:solidFill>
                  <a:schemeClr val="dk1"/>
                </a:solidFill>
              </a:defRPr>
            </a:lvl1pPr>
            <a:lvl2pPr marR="0" lvl="1"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2pPr>
            <a:lvl3pPr marR="0" lvl="2"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3pPr>
            <a:lvl4pPr marR="0" lvl="3"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4pPr>
            <a:lvl5pPr marR="0" lvl="4"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5pPr>
            <a:lvl6pPr marR="0" lvl="5"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6pPr>
            <a:lvl7pPr marR="0" lvl="6"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7pPr>
            <a:lvl8pPr marR="0" lvl="7"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8pPr>
            <a:lvl9pPr marR="0" lvl="8" algn="l">
              <a:lnSpc>
                <a:spcPct val="100000"/>
              </a:lnSpc>
              <a:spcBef>
                <a:spcPts val="0"/>
              </a:spcBef>
              <a:spcAft>
                <a:spcPts val="0"/>
              </a:spcAft>
              <a:buClr>
                <a:srgbClr val="FFFFFF"/>
              </a:buClr>
              <a:buSzPts val="1100"/>
              <a:buFont typeface="Roboto"/>
              <a:buNone/>
              <a:defRPr sz="1600" b="0" i="0" u="none" strike="noStrike" cap="none">
                <a:solidFill>
                  <a:srgbClr val="FFFFFF"/>
                </a:solidFill>
                <a:latin typeface="Roboto"/>
                <a:ea typeface="Roboto"/>
                <a:cs typeface="Roboto"/>
                <a:sym typeface="Roboto"/>
              </a:defRPr>
            </a:lvl9pPr>
          </a:lstStyle>
          <a:p>
            <a:endParaRPr/>
          </a:p>
        </p:txBody>
      </p:sp>
      <p:sp>
        <p:nvSpPr>
          <p:cNvPr id="190" name="Google Shape;190;p29"/>
          <p:cNvSpPr txBox="1">
            <a:spLocks noGrp="1"/>
          </p:cNvSpPr>
          <p:nvPr>
            <p:ph type="subTitle" idx="1"/>
          </p:nvPr>
        </p:nvSpPr>
        <p:spPr>
          <a:xfrm>
            <a:off x="467591" y="2791753"/>
            <a:ext cx="7107300" cy="52137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700"/>
              </a:spcBef>
              <a:spcAft>
                <a:spcPts val="0"/>
              </a:spcAft>
              <a:buClr>
                <a:schemeClr val="accent5"/>
              </a:buClr>
              <a:buSzPts val="2700"/>
              <a:buNone/>
              <a:defRPr sz="2100" i="0" u="none" strike="noStrike" cap="none">
                <a:solidFill>
                  <a:srgbClr val="434343"/>
                </a:solidFill>
              </a:defRPr>
            </a:lvl1pPr>
            <a:lvl2pPr marR="0" lvl="1" algn="r">
              <a:lnSpc>
                <a:spcPct val="100000"/>
              </a:lnSpc>
              <a:spcBef>
                <a:spcPts val="700"/>
              </a:spcBef>
              <a:spcAft>
                <a:spcPts val="0"/>
              </a:spcAft>
              <a:buClr>
                <a:srgbClr val="00457A"/>
              </a:buClr>
              <a:buSzPts val="1800"/>
              <a:buFont typeface="Roboto"/>
              <a:buNone/>
              <a:defRPr sz="1800" b="0" i="0" u="none" strike="noStrike" cap="none">
                <a:solidFill>
                  <a:srgbClr val="FDE263"/>
                </a:solidFill>
                <a:latin typeface="Roboto"/>
                <a:ea typeface="Roboto"/>
                <a:cs typeface="Roboto"/>
                <a:sym typeface="Roboto"/>
              </a:defRPr>
            </a:lvl2pPr>
            <a:lvl3pPr marR="0" lvl="2" algn="r">
              <a:lnSpc>
                <a:spcPct val="100000"/>
              </a:lnSpc>
              <a:spcBef>
                <a:spcPts val="700"/>
              </a:spcBef>
              <a:spcAft>
                <a:spcPts val="0"/>
              </a:spcAft>
              <a:buClr>
                <a:srgbClr val="00457A"/>
              </a:buClr>
              <a:buSzPts val="1500"/>
              <a:buFont typeface="Roboto"/>
              <a:buNone/>
              <a:defRPr sz="1500" b="0" i="0" u="none" strike="noStrike" cap="none">
                <a:solidFill>
                  <a:srgbClr val="FDE263"/>
                </a:solidFill>
                <a:latin typeface="Roboto"/>
                <a:ea typeface="Roboto"/>
                <a:cs typeface="Roboto"/>
                <a:sym typeface="Roboto"/>
              </a:defRPr>
            </a:lvl3pPr>
            <a:lvl4pPr marR="0" lvl="3" algn="r">
              <a:lnSpc>
                <a:spcPct val="100000"/>
              </a:lnSpc>
              <a:spcBef>
                <a:spcPts val="700"/>
              </a:spcBef>
              <a:spcAft>
                <a:spcPts val="0"/>
              </a:spcAft>
              <a:buClr>
                <a:srgbClr val="00457A"/>
              </a:buClr>
              <a:buSzPts val="1400"/>
              <a:buFont typeface="Roboto"/>
              <a:buNone/>
              <a:defRPr sz="1400" b="0" i="0" u="none" strike="noStrike" cap="none">
                <a:solidFill>
                  <a:srgbClr val="FDE263"/>
                </a:solidFill>
                <a:latin typeface="Roboto"/>
                <a:ea typeface="Roboto"/>
                <a:cs typeface="Roboto"/>
                <a:sym typeface="Roboto"/>
              </a:defRPr>
            </a:lvl4pPr>
            <a:lvl5pPr marR="0" lvl="4" algn="r">
              <a:lnSpc>
                <a:spcPct val="100000"/>
              </a:lnSpc>
              <a:spcBef>
                <a:spcPts val="700"/>
              </a:spcBef>
              <a:spcAft>
                <a:spcPts val="0"/>
              </a:spcAft>
              <a:buClr>
                <a:srgbClr val="00457A"/>
              </a:buClr>
              <a:buSzPts val="1400"/>
              <a:buFont typeface="Roboto"/>
              <a:buNone/>
              <a:defRPr sz="1400" b="0" i="0" u="none" strike="noStrike" cap="none">
                <a:solidFill>
                  <a:srgbClr val="FDE263"/>
                </a:solidFill>
                <a:latin typeface="Roboto"/>
                <a:ea typeface="Roboto"/>
                <a:cs typeface="Roboto"/>
                <a:sym typeface="Roboto"/>
              </a:defRPr>
            </a:lvl5pPr>
            <a:lvl6pPr marR="0" lvl="5"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6pPr>
            <a:lvl7pPr marR="0" lvl="6"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7pPr>
            <a:lvl8pPr marR="0" lvl="7"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8pPr>
            <a:lvl9pPr marR="0" lvl="8" algn="r">
              <a:lnSpc>
                <a:spcPct val="90000"/>
              </a:lnSpc>
              <a:spcBef>
                <a:spcPts val="700"/>
              </a:spcBef>
              <a:spcAft>
                <a:spcPts val="0"/>
              </a:spcAft>
              <a:buClr>
                <a:srgbClr val="FDE263"/>
              </a:buClr>
              <a:buSzPts val="1600"/>
              <a:buFont typeface="Roboto"/>
              <a:buNone/>
              <a:defRPr sz="1600" b="0" i="0" u="none" strike="noStrike" cap="none">
                <a:solidFill>
                  <a:srgbClr val="FDE263"/>
                </a:solidFill>
                <a:latin typeface="Roboto"/>
                <a:ea typeface="Roboto"/>
                <a:cs typeface="Roboto"/>
                <a:sym typeface="Roboto"/>
              </a:defRPr>
            </a:lvl9pPr>
          </a:lstStyle>
          <a:p>
            <a:endParaRPr/>
          </a:p>
        </p:txBody>
      </p:sp>
      <p:pic>
        <p:nvPicPr>
          <p:cNvPr id="191" name="Google Shape;191;p29"/>
          <p:cNvPicPr preferRelativeResize="0"/>
          <p:nvPr/>
        </p:nvPicPr>
        <p:blipFill rotWithShape="1">
          <a:blip r:embed="rId2">
            <a:alphaModFix/>
          </a:blip>
          <a:srcRect l="83599" t="75133" r="3600" b="8198"/>
          <a:stretch/>
        </p:blipFill>
        <p:spPr>
          <a:xfrm>
            <a:off x="7696339" y="1919066"/>
            <a:ext cx="1170431" cy="1142999"/>
          </a:xfrm>
          <a:prstGeom prst="rect">
            <a:avLst/>
          </a:prstGeom>
          <a:noFill/>
          <a:ln>
            <a:noFill/>
          </a:ln>
        </p:spPr>
      </p:pic>
      <p:sp>
        <p:nvSpPr>
          <p:cNvPr id="192" name="Google Shape;192;p29"/>
          <p:cNvSpPr/>
          <p:nvPr/>
        </p:nvSpPr>
        <p:spPr>
          <a:xfrm>
            <a:off x="0" y="4800600"/>
            <a:ext cx="9144000" cy="342900"/>
          </a:xfrm>
          <a:prstGeom prst="rect">
            <a:avLst/>
          </a:prstGeom>
          <a:solidFill>
            <a:srgbClr val="022A56"/>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93" name="Google Shape;193;p29"/>
          <p:cNvSpPr/>
          <p:nvPr/>
        </p:nvSpPr>
        <p:spPr>
          <a:xfrm>
            <a:off x="0" y="4764366"/>
            <a:ext cx="9144000" cy="34290"/>
          </a:xfrm>
          <a:prstGeom prst="rect">
            <a:avLst/>
          </a:prstGeom>
          <a:solidFill>
            <a:srgbClr val="95BDE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cxnSp>
        <p:nvCxnSpPr>
          <p:cNvPr id="194" name="Google Shape;194;p29"/>
          <p:cNvCxnSpPr/>
          <p:nvPr/>
        </p:nvCxnSpPr>
        <p:spPr>
          <a:xfrm>
            <a:off x="374073" y="3553691"/>
            <a:ext cx="8395800" cy="0"/>
          </a:xfrm>
          <a:prstGeom prst="straightConnector1">
            <a:avLst/>
          </a:prstGeom>
          <a:noFill/>
          <a:ln w="9525" cap="flat" cmpd="sng">
            <a:solidFill>
              <a:srgbClr val="004379"/>
            </a:solidFill>
            <a:prstDash val="solid"/>
            <a:round/>
            <a:headEnd type="none" w="sm" len="sm"/>
            <a:tailEnd type="none" w="sm" len="sm"/>
          </a:ln>
        </p:spPr>
      </p:cxnSp>
      <p:cxnSp>
        <p:nvCxnSpPr>
          <p:cNvPr id="195" name="Google Shape;195;p29"/>
          <p:cNvCxnSpPr/>
          <p:nvPr/>
        </p:nvCxnSpPr>
        <p:spPr>
          <a:xfrm>
            <a:off x="374073" y="1257301"/>
            <a:ext cx="8395800" cy="0"/>
          </a:xfrm>
          <a:prstGeom prst="straightConnector1">
            <a:avLst/>
          </a:prstGeom>
          <a:noFill/>
          <a:ln w="9525" cap="flat" cmpd="sng">
            <a:solidFill>
              <a:srgbClr val="004379"/>
            </a:solidFill>
            <a:prstDash val="solid"/>
            <a:round/>
            <a:headEnd type="none" w="sm" len="sm"/>
            <a:tailEnd type="none" w="sm" len="sm"/>
          </a:ln>
        </p:spPr>
      </p:cxnSp>
      <p:sp>
        <p:nvSpPr>
          <p:cNvPr id="196" name="Google Shape;196;p29"/>
          <p:cNvSpPr txBox="1"/>
          <p:nvPr/>
        </p:nvSpPr>
        <p:spPr>
          <a:xfrm>
            <a:off x="467591" y="890715"/>
            <a:ext cx="7107300" cy="34641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1800" b="1" i="0" u="none" strike="noStrike" cap="none" dirty="0">
                <a:solidFill>
                  <a:srgbClr val="000000"/>
                </a:solidFill>
                <a:latin typeface="Arial"/>
                <a:ea typeface="Arial"/>
                <a:cs typeface="Arial"/>
                <a:sym typeface="Arial"/>
              </a:rPr>
              <a:t>Iowa Department of Education</a:t>
            </a:r>
            <a:endParaRPr sz="1100" dirty="0"/>
          </a:p>
        </p:txBody>
      </p:sp>
      <p:sp>
        <p:nvSpPr>
          <p:cNvPr id="197" name="Google Shape;197;p29"/>
          <p:cNvSpPr txBox="1">
            <a:spLocks noGrp="1"/>
          </p:cNvSpPr>
          <p:nvPr>
            <p:ph type="sldNum" idx="12"/>
          </p:nvPr>
        </p:nvSpPr>
        <p:spPr>
          <a:xfrm>
            <a:off x="8556784" y="4749851"/>
            <a:ext cx="548700" cy="393660"/>
          </a:xfrm>
          <a:prstGeom prst="rect">
            <a:avLst/>
          </a:prstGeom>
        </p:spPr>
        <p:txBody>
          <a:bodyPr spcFirstLastPara="1" wrap="square" lIns="91425" tIns="91425" rIns="91425" bIns="91425" anchor="t"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2 columns with intro text">
  <p:cSld name="TITLE_AND_BODY_1_2">
    <p:spTree>
      <p:nvGrpSpPr>
        <p:cNvPr id="1" name="Shape 198"/>
        <p:cNvGrpSpPr/>
        <p:nvPr/>
      </p:nvGrpSpPr>
      <p:grpSpPr>
        <a:xfrm>
          <a:off x="0" y="0"/>
          <a:ext cx="0" cy="0"/>
          <a:chOff x="0" y="0"/>
          <a:chExt cx="0" cy="0"/>
        </a:xfrm>
      </p:grpSpPr>
      <p:sp>
        <p:nvSpPr>
          <p:cNvPr id="199" name="Google Shape;199;p30"/>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00" name="Google Shape;200;p30"/>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201" name="Google Shape;201;p30"/>
          <p:cNvSpPr txBox="1">
            <a:spLocks noGrp="1"/>
          </p:cNvSpPr>
          <p:nvPr>
            <p:ph type="body" idx="1"/>
          </p:nvPr>
        </p:nvSpPr>
        <p:spPr>
          <a:xfrm>
            <a:off x="2921794" y="373761"/>
            <a:ext cx="5886000" cy="1207710"/>
          </a:xfrm>
          <a:prstGeom prst="rect">
            <a:avLst/>
          </a:prstGeom>
          <a:noFill/>
          <a:ln>
            <a:noFill/>
          </a:ln>
        </p:spPr>
        <p:txBody>
          <a:bodyPr spcFirstLastPara="1" wrap="square" lIns="91425" tIns="91425" rIns="91425" bIns="91425" anchor="t" anchorCtr="0">
            <a:noAutofit/>
          </a:bodyPr>
          <a:lstStyle>
            <a:lvl1pPr marL="457200" marR="0" lvl="0" indent="-330200" algn="l">
              <a:lnSpc>
                <a:spcPct val="115000"/>
              </a:lnSpc>
              <a:spcBef>
                <a:spcPts val="600"/>
              </a:spcBef>
              <a:spcAft>
                <a:spcPts val="0"/>
              </a:spcAft>
              <a:buClr>
                <a:schemeClr val="dk2"/>
              </a:buClr>
              <a:buSzPts val="1600"/>
              <a:buChar char="●"/>
              <a:defRPr sz="1800" i="1" u="none" strike="noStrike" cap="none">
                <a:solidFill>
                  <a:schemeClr val="dk2"/>
                </a:solidFill>
              </a:defRPr>
            </a:lvl1pPr>
            <a:lvl2pPr marL="914400" marR="0" lvl="1" indent="-330200" algn="l">
              <a:lnSpc>
                <a:spcPct val="115000"/>
              </a:lnSpc>
              <a:spcBef>
                <a:spcPts val="0"/>
              </a:spcBef>
              <a:spcAft>
                <a:spcPts val="0"/>
              </a:spcAft>
              <a:buClr>
                <a:schemeClr val="dk2"/>
              </a:buClr>
              <a:buSzPts val="1600"/>
              <a:buChar char="○"/>
              <a:defRPr sz="1700" i="1" u="none" strike="noStrike" cap="none">
                <a:solidFill>
                  <a:schemeClr val="dk2"/>
                </a:solidFill>
              </a:defRPr>
            </a:lvl2pPr>
            <a:lvl3pPr marL="1371600" marR="0" lvl="2" indent="-330200" algn="l">
              <a:lnSpc>
                <a:spcPct val="115000"/>
              </a:lnSpc>
              <a:spcBef>
                <a:spcPts val="0"/>
              </a:spcBef>
              <a:spcAft>
                <a:spcPts val="0"/>
              </a:spcAft>
              <a:buClr>
                <a:schemeClr val="dk2"/>
              </a:buClr>
              <a:buSzPts val="1600"/>
              <a:buChar char="■"/>
              <a:defRPr sz="1500" i="1" u="none" strike="noStrike" cap="none">
                <a:solidFill>
                  <a:schemeClr val="dk2"/>
                </a:solidFill>
              </a:defRPr>
            </a:lvl3pPr>
            <a:lvl4pPr marL="1828800" marR="0" lvl="3" indent="-330200" algn="l">
              <a:lnSpc>
                <a:spcPct val="115000"/>
              </a:lnSpc>
              <a:spcBef>
                <a:spcPts val="0"/>
              </a:spcBef>
              <a:spcAft>
                <a:spcPts val="0"/>
              </a:spcAft>
              <a:buClr>
                <a:schemeClr val="dk2"/>
              </a:buClr>
              <a:buSzPts val="1600"/>
              <a:buChar char="●"/>
              <a:defRPr sz="1400" i="1" u="none" strike="noStrike" cap="none">
                <a:solidFill>
                  <a:schemeClr val="dk2"/>
                </a:solidFill>
              </a:defRPr>
            </a:lvl4pPr>
            <a:lvl5pPr marL="2286000" marR="0" lvl="4" indent="-330200" algn="l">
              <a:lnSpc>
                <a:spcPct val="115000"/>
              </a:lnSpc>
              <a:spcBef>
                <a:spcPts val="0"/>
              </a:spcBef>
              <a:spcAft>
                <a:spcPts val="0"/>
              </a:spcAft>
              <a:buClr>
                <a:schemeClr val="dk2"/>
              </a:buClr>
              <a:buSzPts val="1600"/>
              <a:buChar char="○"/>
              <a:defRPr sz="1200" i="1" u="none" strike="noStrike" cap="none">
                <a:solidFill>
                  <a:schemeClr val="dk2"/>
                </a:solidFill>
              </a:defRPr>
            </a:lvl5pPr>
            <a:lvl6pPr marL="2743200" marR="0" lvl="5" indent="-330200" algn="l">
              <a:lnSpc>
                <a:spcPct val="115000"/>
              </a:lnSpc>
              <a:spcBef>
                <a:spcPts val="0"/>
              </a:spcBef>
              <a:spcAft>
                <a:spcPts val="0"/>
              </a:spcAft>
              <a:buClr>
                <a:schemeClr val="dk2"/>
              </a:buClr>
              <a:buSzPts val="1600"/>
              <a:buChar char="■"/>
              <a:defRPr sz="1600" i="1" u="none" strike="noStrike" cap="none">
                <a:solidFill>
                  <a:schemeClr val="dk2"/>
                </a:solidFill>
              </a:defRPr>
            </a:lvl6pPr>
            <a:lvl7pPr marL="3200400" marR="0" lvl="6" indent="-330200" algn="l">
              <a:lnSpc>
                <a:spcPct val="115000"/>
              </a:lnSpc>
              <a:spcBef>
                <a:spcPts val="0"/>
              </a:spcBef>
              <a:spcAft>
                <a:spcPts val="0"/>
              </a:spcAft>
              <a:buClr>
                <a:schemeClr val="dk2"/>
              </a:buClr>
              <a:buSzPts val="1600"/>
              <a:buChar char="●"/>
              <a:defRPr sz="1600" i="1" u="none" strike="noStrike" cap="none">
                <a:solidFill>
                  <a:schemeClr val="dk2"/>
                </a:solidFill>
              </a:defRPr>
            </a:lvl7pPr>
            <a:lvl8pPr marL="3657600" marR="0" lvl="7" indent="-330200" algn="l">
              <a:lnSpc>
                <a:spcPct val="115000"/>
              </a:lnSpc>
              <a:spcBef>
                <a:spcPts val="0"/>
              </a:spcBef>
              <a:spcAft>
                <a:spcPts val="0"/>
              </a:spcAft>
              <a:buClr>
                <a:schemeClr val="dk2"/>
              </a:buClr>
              <a:buSzPts val="1600"/>
              <a:buChar char="○"/>
              <a:defRPr sz="1600" i="1" u="none" strike="noStrike" cap="none">
                <a:solidFill>
                  <a:schemeClr val="dk2"/>
                </a:solidFill>
              </a:defRPr>
            </a:lvl8pPr>
            <a:lvl9pPr marL="4114800" marR="0" lvl="8" indent="-330200" algn="l">
              <a:lnSpc>
                <a:spcPct val="115000"/>
              </a:lnSpc>
              <a:spcBef>
                <a:spcPts val="0"/>
              </a:spcBef>
              <a:spcAft>
                <a:spcPts val="0"/>
              </a:spcAft>
              <a:buClr>
                <a:schemeClr val="dk2"/>
              </a:buClr>
              <a:buSzPts val="1600"/>
              <a:buChar char="■"/>
              <a:defRPr sz="1600" i="1" u="none" strike="noStrike" cap="none">
                <a:solidFill>
                  <a:schemeClr val="dk2"/>
                </a:solidFill>
              </a:defRPr>
            </a:lvl9pPr>
          </a:lstStyle>
          <a:p>
            <a:endParaRPr/>
          </a:p>
        </p:txBody>
      </p:sp>
      <p:sp>
        <p:nvSpPr>
          <p:cNvPr id="202" name="Google Shape;202;p30"/>
          <p:cNvSpPr txBox="1">
            <a:spLocks noGrp="1"/>
          </p:cNvSpPr>
          <p:nvPr>
            <p:ph type="sldNum" idx="12"/>
          </p:nvPr>
        </p:nvSpPr>
        <p:spPr>
          <a:xfrm>
            <a:off x="8556785" y="4769739"/>
            <a:ext cx="548700" cy="37341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203" name="Google Shape;203;p30"/>
          <p:cNvSpPr txBox="1">
            <a:spLocks noGrp="1"/>
          </p:cNvSpPr>
          <p:nvPr>
            <p:ph type="body" idx="2"/>
          </p:nvPr>
        </p:nvSpPr>
        <p:spPr>
          <a:xfrm>
            <a:off x="2929495" y="1783292"/>
            <a:ext cx="2953200" cy="2986470"/>
          </a:xfrm>
          <a:prstGeom prst="rect">
            <a:avLst/>
          </a:prstGeom>
          <a:noFill/>
          <a:ln>
            <a:noFill/>
          </a:ln>
        </p:spPr>
        <p:txBody>
          <a:bodyPr spcFirstLastPara="1" wrap="square" lIns="91425" tIns="91425" rIns="91425" bIns="91425" anchor="t" anchorCtr="0">
            <a:noAutofit/>
          </a:bodyPr>
          <a:lstStyle>
            <a:lvl1pPr marL="457200" marR="0" lvl="0" indent="-298450" algn="l">
              <a:lnSpc>
                <a:spcPct val="100000"/>
              </a:lnSpc>
              <a:spcBef>
                <a:spcPts val="600"/>
              </a:spcBef>
              <a:spcAft>
                <a:spcPts val="0"/>
              </a:spcAft>
              <a:buClr>
                <a:schemeClr val="dk2"/>
              </a:buClr>
              <a:buSzPts val="1100"/>
              <a:buChar char="●"/>
              <a:defRPr sz="1700" i="0" u="none" strike="noStrike" cap="none">
                <a:solidFill>
                  <a:schemeClr val="dk2"/>
                </a:solidFill>
              </a:defRPr>
            </a:lvl1pPr>
            <a:lvl2pPr marL="914400" marR="0" lvl="1" indent="-298450" algn="l">
              <a:lnSpc>
                <a:spcPct val="100000"/>
              </a:lnSpc>
              <a:spcBef>
                <a:spcPts val="300"/>
              </a:spcBef>
              <a:spcAft>
                <a:spcPts val="0"/>
              </a:spcAft>
              <a:buClr>
                <a:schemeClr val="dk2"/>
              </a:buClr>
              <a:buSzPts val="1100"/>
              <a:buChar char="○"/>
              <a:defRPr sz="1500" i="0" u="none" strike="noStrike" cap="none">
                <a:solidFill>
                  <a:schemeClr val="dk2"/>
                </a:solidFill>
              </a:defRPr>
            </a:lvl2pPr>
            <a:lvl3pPr marL="1371600" marR="0" lvl="2" indent="-298450" algn="l">
              <a:lnSpc>
                <a:spcPct val="100000"/>
              </a:lnSpc>
              <a:spcBef>
                <a:spcPts val="300"/>
              </a:spcBef>
              <a:spcAft>
                <a:spcPts val="0"/>
              </a:spcAft>
              <a:buClr>
                <a:schemeClr val="dk2"/>
              </a:buClr>
              <a:buSzPts val="1100"/>
              <a:buChar char="■"/>
              <a:defRPr sz="1400" i="0" u="none" strike="noStrike" cap="none">
                <a:solidFill>
                  <a:schemeClr val="dk2"/>
                </a:solidFill>
              </a:defRPr>
            </a:lvl3pPr>
            <a:lvl4pPr marL="1828800" marR="0" lvl="3" indent="-298450" algn="l">
              <a:lnSpc>
                <a:spcPct val="100000"/>
              </a:lnSpc>
              <a:spcBef>
                <a:spcPts val="300"/>
              </a:spcBef>
              <a:spcAft>
                <a:spcPts val="0"/>
              </a:spcAft>
              <a:buClr>
                <a:schemeClr val="dk2"/>
              </a:buClr>
              <a:buSzPts val="1100"/>
              <a:buChar char="●"/>
              <a:defRPr sz="1200" i="0" u="none" strike="noStrike" cap="none">
                <a:solidFill>
                  <a:schemeClr val="dk2"/>
                </a:solidFill>
              </a:defRPr>
            </a:lvl4pPr>
            <a:lvl5pPr marL="2286000" marR="0" lvl="4" indent="-298450" algn="l">
              <a:lnSpc>
                <a:spcPct val="100000"/>
              </a:lnSpc>
              <a:spcBef>
                <a:spcPts val="300"/>
              </a:spcBef>
              <a:spcAft>
                <a:spcPts val="0"/>
              </a:spcAft>
              <a:buClr>
                <a:schemeClr val="dk2"/>
              </a:buClr>
              <a:buSzPts val="1100"/>
              <a:buChar char="○"/>
              <a:defRPr sz="1100" i="0" u="none" strike="noStrike" cap="none">
                <a:solidFill>
                  <a:schemeClr val="dk2"/>
                </a:solidFill>
              </a:defRPr>
            </a:lvl5pPr>
            <a:lvl6pPr marL="2743200" marR="0" lvl="5" indent="-298450" algn="l">
              <a:lnSpc>
                <a:spcPct val="115000"/>
              </a:lnSpc>
              <a:spcBef>
                <a:spcPts val="0"/>
              </a:spcBef>
              <a:spcAft>
                <a:spcPts val="0"/>
              </a:spcAft>
              <a:buClr>
                <a:schemeClr val="dk2"/>
              </a:buClr>
              <a:buSzPts val="1100"/>
              <a:buChar char="■"/>
              <a:defRPr sz="1100" i="0" u="none" strike="noStrike" cap="none">
                <a:solidFill>
                  <a:schemeClr val="dk2"/>
                </a:solidFill>
              </a:defRPr>
            </a:lvl6pPr>
            <a:lvl7pPr marL="3200400" marR="0" lvl="6" indent="-298450" algn="l">
              <a:lnSpc>
                <a:spcPct val="115000"/>
              </a:lnSpc>
              <a:spcBef>
                <a:spcPts val="0"/>
              </a:spcBef>
              <a:spcAft>
                <a:spcPts val="0"/>
              </a:spcAft>
              <a:buClr>
                <a:schemeClr val="dk2"/>
              </a:buClr>
              <a:buSzPts val="1100"/>
              <a:buChar char="●"/>
              <a:defRPr sz="1100" i="0" u="none" strike="noStrike" cap="none">
                <a:solidFill>
                  <a:schemeClr val="dk2"/>
                </a:solidFill>
              </a:defRPr>
            </a:lvl7pPr>
            <a:lvl8pPr marL="3657600" marR="0" lvl="7" indent="-298450" algn="l">
              <a:lnSpc>
                <a:spcPct val="115000"/>
              </a:lnSpc>
              <a:spcBef>
                <a:spcPts val="0"/>
              </a:spcBef>
              <a:spcAft>
                <a:spcPts val="0"/>
              </a:spcAft>
              <a:buClr>
                <a:schemeClr val="dk2"/>
              </a:buClr>
              <a:buSzPts val="1100"/>
              <a:buChar char="○"/>
              <a:defRPr sz="1100" i="0" u="none" strike="noStrike" cap="none">
                <a:solidFill>
                  <a:schemeClr val="dk2"/>
                </a:solidFill>
              </a:defRPr>
            </a:lvl8pPr>
            <a:lvl9pPr marL="4114800" marR="0" lvl="8" indent="-298450" algn="l">
              <a:lnSpc>
                <a:spcPct val="115000"/>
              </a:lnSpc>
              <a:spcBef>
                <a:spcPts val="0"/>
              </a:spcBef>
              <a:spcAft>
                <a:spcPts val="0"/>
              </a:spcAft>
              <a:buClr>
                <a:schemeClr val="dk2"/>
              </a:buClr>
              <a:buSzPts val="1100"/>
              <a:buChar char="■"/>
              <a:defRPr sz="1100" i="0" u="none" strike="noStrike" cap="none">
                <a:solidFill>
                  <a:schemeClr val="dk2"/>
                </a:solidFill>
              </a:defRPr>
            </a:lvl9pPr>
          </a:lstStyle>
          <a:p>
            <a:endParaRPr/>
          </a:p>
        </p:txBody>
      </p:sp>
      <p:sp>
        <p:nvSpPr>
          <p:cNvPr id="204" name="Google Shape;204;p30"/>
          <p:cNvSpPr txBox="1">
            <a:spLocks noGrp="1"/>
          </p:cNvSpPr>
          <p:nvPr>
            <p:ph type="body" idx="3"/>
          </p:nvPr>
        </p:nvSpPr>
        <p:spPr>
          <a:xfrm>
            <a:off x="5882573" y="1783292"/>
            <a:ext cx="2953200" cy="2986470"/>
          </a:xfrm>
          <a:prstGeom prst="rect">
            <a:avLst/>
          </a:prstGeom>
          <a:noFill/>
          <a:ln>
            <a:noFill/>
          </a:ln>
        </p:spPr>
        <p:txBody>
          <a:bodyPr spcFirstLastPara="1" wrap="square" lIns="91425" tIns="91425" rIns="91425" bIns="91425" anchor="t" anchorCtr="0">
            <a:noAutofit/>
          </a:bodyPr>
          <a:lstStyle>
            <a:lvl1pPr marL="457200" marR="0" lvl="0" indent="-298450" algn="l">
              <a:lnSpc>
                <a:spcPct val="100000"/>
              </a:lnSpc>
              <a:spcBef>
                <a:spcPts val="600"/>
              </a:spcBef>
              <a:spcAft>
                <a:spcPts val="0"/>
              </a:spcAft>
              <a:buClr>
                <a:schemeClr val="dk2"/>
              </a:buClr>
              <a:buSzPts val="1100"/>
              <a:buChar char="●"/>
              <a:defRPr sz="1700" i="0" u="none" strike="noStrike" cap="none">
                <a:solidFill>
                  <a:schemeClr val="dk2"/>
                </a:solidFill>
              </a:defRPr>
            </a:lvl1pPr>
            <a:lvl2pPr marL="914400" marR="0" lvl="1" indent="-298450" algn="l">
              <a:lnSpc>
                <a:spcPct val="100000"/>
              </a:lnSpc>
              <a:spcBef>
                <a:spcPts val="300"/>
              </a:spcBef>
              <a:spcAft>
                <a:spcPts val="0"/>
              </a:spcAft>
              <a:buClr>
                <a:schemeClr val="dk2"/>
              </a:buClr>
              <a:buSzPts val="1100"/>
              <a:buChar char="○"/>
              <a:defRPr sz="1500" i="0" u="none" strike="noStrike" cap="none">
                <a:solidFill>
                  <a:schemeClr val="dk2"/>
                </a:solidFill>
              </a:defRPr>
            </a:lvl2pPr>
            <a:lvl3pPr marL="1371600" marR="0" lvl="2" indent="-298450" algn="l">
              <a:lnSpc>
                <a:spcPct val="100000"/>
              </a:lnSpc>
              <a:spcBef>
                <a:spcPts val="300"/>
              </a:spcBef>
              <a:spcAft>
                <a:spcPts val="0"/>
              </a:spcAft>
              <a:buClr>
                <a:schemeClr val="dk2"/>
              </a:buClr>
              <a:buSzPts val="1100"/>
              <a:buChar char="■"/>
              <a:defRPr sz="1400" i="0" u="none" strike="noStrike" cap="none">
                <a:solidFill>
                  <a:schemeClr val="dk2"/>
                </a:solidFill>
              </a:defRPr>
            </a:lvl3pPr>
            <a:lvl4pPr marL="1828800" marR="0" lvl="3" indent="-298450" algn="l">
              <a:lnSpc>
                <a:spcPct val="100000"/>
              </a:lnSpc>
              <a:spcBef>
                <a:spcPts val="300"/>
              </a:spcBef>
              <a:spcAft>
                <a:spcPts val="0"/>
              </a:spcAft>
              <a:buClr>
                <a:schemeClr val="dk2"/>
              </a:buClr>
              <a:buSzPts val="1100"/>
              <a:buChar char="●"/>
              <a:defRPr sz="1200" i="0" u="none" strike="noStrike" cap="none">
                <a:solidFill>
                  <a:schemeClr val="dk2"/>
                </a:solidFill>
              </a:defRPr>
            </a:lvl4pPr>
            <a:lvl5pPr marL="2286000" marR="0" lvl="4" indent="-298450" algn="l">
              <a:lnSpc>
                <a:spcPct val="100000"/>
              </a:lnSpc>
              <a:spcBef>
                <a:spcPts val="300"/>
              </a:spcBef>
              <a:spcAft>
                <a:spcPts val="0"/>
              </a:spcAft>
              <a:buClr>
                <a:schemeClr val="dk2"/>
              </a:buClr>
              <a:buSzPts val="1100"/>
              <a:buChar char="○"/>
              <a:defRPr sz="1100" i="0" u="none" strike="noStrike" cap="none">
                <a:solidFill>
                  <a:schemeClr val="dk2"/>
                </a:solidFill>
              </a:defRPr>
            </a:lvl5pPr>
            <a:lvl6pPr marL="2743200" marR="0" lvl="5" indent="-298450" algn="l">
              <a:lnSpc>
                <a:spcPct val="115000"/>
              </a:lnSpc>
              <a:spcBef>
                <a:spcPts val="0"/>
              </a:spcBef>
              <a:spcAft>
                <a:spcPts val="0"/>
              </a:spcAft>
              <a:buClr>
                <a:schemeClr val="dk2"/>
              </a:buClr>
              <a:buSzPts val="1100"/>
              <a:buChar char="■"/>
              <a:defRPr sz="1100" i="0" u="none" strike="noStrike" cap="none">
                <a:solidFill>
                  <a:schemeClr val="dk2"/>
                </a:solidFill>
              </a:defRPr>
            </a:lvl6pPr>
            <a:lvl7pPr marL="3200400" marR="0" lvl="6" indent="-298450" algn="l">
              <a:lnSpc>
                <a:spcPct val="115000"/>
              </a:lnSpc>
              <a:spcBef>
                <a:spcPts val="0"/>
              </a:spcBef>
              <a:spcAft>
                <a:spcPts val="0"/>
              </a:spcAft>
              <a:buClr>
                <a:schemeClr val="dk2"/>
              </a:buClr>
              <a:buSzPts val="1100"/>
              <a:buChar char="●"/>
              <a:defRPr sz="1100" i="0" u="none" strike="noStrike" cap="none">
                <a:solidFill>
                  <a:schemeClr val="dk2"/>
                </a:solidFill>
              </a:defRPr>
            </a:lvl7pPr>
            <a:lvl8pPr marL="3657600" marR="0" lvl="7" indent="-298450" algn="l">
              <a:lnSpc>
                <a:spcPct val="115000"/>
              </a:lnSpc>
              <a:spcBef>
                <a:spcPts val="0"/>
              </a:spcBef>
              <a:spcAft>
                <a:spcPts val="0"/>
              </a:spcAft>
              <a:buClr>
                <a:schemeClr val="dk2"/>
              </a:buClr>
              <a:buSzPts val="1100"/>
              <a:buChar char="○"/>
              <a:defRPr sz="1100" i="0" u="none" strike="noStrike" cap="none">
                <a:solidFill>
                  <a:schemeClr val="dk2"/>
                </a:solidFill>
              </a:defRPr>
            </a:lvl8pPr>
            <a:lvl9pPr marL="4114800" marR="0" lvl="8" indent="-298450" algn="l">
              <a:lnSpc>
                <a:spcPct val="115000"/>
              </a:lnSpc>
              <a:spcBef>
                <a:spcPts val="0"/>
              </a:spcBef>
              <a:spcAft>
                <a:spcPts val="0"/>
              </a:spcAft>
              <a:buClr>
                <a:schemeClr val="dk2"/>
              </a:buClr>
              <a:buSzPts val="1100"/>
              <a:buChar char="■"/>
              <a:defRPr sz="1100" i="0" u="none" strike="noStrike" cap="none">
                <a:solidFill>
                  <a:schemeClr val="dk2"/>
                </a:solidFill>
              </a:defRPr>
            </a:lvl9pPr>
          </a:lstStyle>
          <a:p>
            <a:endParaRPr/>
          </a:p>
        </p:txBody>
      </p:sp>
      <p:sp>
        <p:nvSpPr>
          <p:cNvPr id="205" name="Google Shape;205;p30"/>
          <p:cNvSpPr txBox="1">
            <a:spLocks noGrp="1"/>
          </p:cNvSpPr>
          <p:nvPr>
            <p:ph type="title"/>
          </p:nvPr>
        </p:nvSpPr>
        <p:spPr>
          <a:xfrm>
            <a:off x="218209" y="384048"/>
            <a:ext cx="2182200" cy="437562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1 column with intro text">
  <p:cSld name="TITLE_AND_BODY_1">
    <p:spTree>
      <p:nvGrpSpPr>
        <p:cNvPr id="1" name="Shape 206"/>
        <p:cNvGrpSpPr/>
        <p:nvPr/>
      </p:nvGrpSpPr>
      <p:grpSpPr>
        <a:xfrm>
          <a:off x="0" y="0"/>
          <a:ext cx="0" cy="0"/>
          <a:chOff x="0" y="0"/>
          <a:chExt cx="0" cy="0"/>
        </a:xfrm>
      </p:grpSpPr>
      <p:sp>
        <p:nvSpPr>
          <p:cNvPr id="207" name="Google Shape;207;p3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08" name="Google Shape;208;p31"/>
          <p:cNvSpPr txBox="1">
            <a:spLocks noGrp="1"/>
          </p:cNvSpPr>
          <p:nvPr>
            <p:ph type="sldNum" idx="12"/>
          </p:nvPr>
        </p:nvSpPr>
        <p:spPr>
          <a:xfrm>
            <a:off x="8556785" y="4749851"/>
            <a:ext cx="548700" cy="39366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209" name="Google Shape;209;p31"/>
          <p:cNvSpPr txBox="1">
            <a:spLocks noGrp="1"/>
          </p:cNvSpPr>
          <p:nvPr>
            <p:ph type="body" idx="1"/>
          </p:nvPr>
        </p:nvSpPr>
        <p:spPr>
          <a:xfrm>
            <a:off x="2830823" y="373761"/>
            <a:ext cx="6065100" cy="1264140"/>
          </a:xfrm>
          <a:prstGeom prst="rect">
            <a:avLst/>
          </a:prstGeom>
          <a:noFill/>
          <a:ln>
            <a:noFill/>
          </a:ln>
        </p:spPr>
        <p:txBody>
          <a:bodyPr spcFirstLastPara="1" wrap="square" lIns="91425" tIns="91425" rIns="91425" bIns="91425" anchor="t" anchorCtr="0">
            <a:noAutofit/>
          </a:bodyPr>
          <a:lstStyle>
            <a:lvl1pPr marL="457200" marR="0" lvl="0" indent="-330200" algn="l">
              <a:lnSpc>
                <a:spcPct val="115000"/>
              </a:lnSpc>
              <a:spcBef>
                <a:spcPts val="500"/>
              </a:spcBef>
              <a:spcAft>
                <a:spcPts val="0"/>
              </a:spcAft>
              <a:buClr>
                <a:schemeClr val="dk2"/>
              </a:buClr>
              <a:buSzPts val="1600"/>
              <a:buChar char="●"/>
              <a:defRPr sz="1800" i="1" u="none" strike="noStrike" cap="none">
                <a:solidFill>
                  <a:schemeClr val="dk2"/>
                </a:solidFill>
              </a:defRPr>
            </a:lvl1pPr>
            <a:lvl2pPr marL="914400" marR="0" lvl="1" indent="-330200" algn="l">
              <a:lnSpc>
                <a:spcPct val="115000"/>
              </a:lnSpc>
              <a:spcBef>
                <a:spcPts val="500"/>
              </a:spcBef>
              <a:spcAft>
                <a:spcPts val="0"/>
              </a:spcAft>
              <a:buClr>
                <a:schemeClr val="dk2"/>
              </a:buClr>
              <a:buSzPts val="1600"/>
              <a:buChar char="○"/>
              <a:defRPr sz="1600" i="1" u="none" strike="noStrike" cap="none">
                <a:solidFill>
                  <a:schemeClr val="dk2"/>
                </a:solidFill>
              </a:defRPr>
            </a:lvl2pPr>
            <a:lvl3pPr marL="1371600" marR="0" lvl="2" indent="-330200" algn="l">
              <a:lnSpc>
                <a:spcPct val="115000"/>
              </a:lnSpc>
              <a:spcBef>
                <a:spcPts val="500"/>
              </a:spcBef>
              <a:spcAft>
                <a:spcPts val="0"/>
              </a:spcAft>
              <a:buClr>
                <a:schemeClr val="dk2"/>
              </a:buClr>
              <a:buSzPts val="1600"/>
              <a:buChar char="■"/>
              <a:defRPr sz="1600" i="1" u="none" strike="noStrike" cap="none">
                <a:solidFill>
                  <a:schemeClr val="dk2"/>
                </a:solidFill>
              </a:defRPr>
            </a:lvl3pPr>
            <a:lvl4pPr marL="1828800" marR="0" lvl="3" indent="-330200" algn="l">
              <a:lnSpc>
                <a:spcPct val="115000"/>
              </a:lnSpc>
              <a:spcBef>
                <a:spcPts val="500"/>
              </a:spcBef>
              <a:spcAft>
                <a:spcPts val="0"/>
              </a:spcAft>
              <a:buClr>
                <a:schemeClr val="dk2"/>
              </a:buClr>
              <a:buSzPts val="1600"/>
              <a:buChar char="●"/>
              <a:defRPr sz="1600" i="1" u="none" strike="noStrike" cap="none">
                <a:solidFill>
                  <a:schemeClr val="dk2"/>
                </a:solidFill>
              </a:defRPr>
            </a:lvl4pPr>
            <a:lvl5pPr marL="2286000" marR="0" lvl="4" indent="-330200" algn="l">
              <a:lnSpc>
                <a:spcPct val="115000"/>
              </a:lnSpc>
              <a:spcBef>
                <a:spcPts val="500"/>
              </a:spcBef>
              <a:spcAft>
                <a:spcPts val="0"/>
              </a:spcAft>
              <a:buClr>
                <a:schemeClr val="dk2"/>
              </a:buClr>
              <a:buSzPts val="1600"/>
              <a:buChar char="○"/>
              <a:defRPr sz="1600" i="1" u="none" strike="noStrike" cap="none">
                <a:solidFill>
                  <a:schemeClr val="dk2"/>
                </a:solidFill>
              </a:defRPr>
            </a:lvl5pPr>
            <a:lvl6pPr marL="2743200" marR="0" lvl="5" indent="-330200" algn="l">
              <a:lnSpc>
                <a:spcPct val="115000"/>
              </a:lnSpc>
              <a:spcBef>
                <a:spcPts val="500"/>
              </a:spcBef>
              <a:spcAft>
                <a:spcPts val="0"/>
              </a:spcAft>
              <a:buClr>
                <a:schemeClr val="dk2"/>
              </a:buClr>
              <a:buSzPts val="1600"/>
              <a:buChar char="■"/>
              <a:defRPr sz="1600" i="1" u="none" strike="noStrike" cap="none">
                <a:solidFill>
                  <a:schemeClr val="dk2"/>
                </a:solidFill>
              </a:defRPr>
            </a:lvl6pPr>
            <a:lvl7pPr marL="3200400" marR="0" lvl="6" indent="-330200" algn="l">
              <a:lnSpc>
                <a:spcPct val="115000"/>
              </a:lnSpc>
              <a:spcBef>
                <a:spcPts val="500"/>
              </a:spcBef>
              <a:spcAft>
                <a:spcPts val="0"/>
              </a:spcAft>
              <a:buClr>
                <a:schemeClr val="dk2"/>
              </a:buClr>
              <a:buSzPts val="1600"/>
              <a:buChar char="●"/>
              <a:defRPr sz="1600" i="1" u="none" strike="noStrike" cap="none">
                <a:solidFill>
                  <a:schemeClr val="dk2"/>
                </a:solidFill>
              </a:defRPr>
            </a:lvl7pPr>
            <a:lvl8pPr marL="3657600" marR="0" lvl="7" indent="-330200" algn="l">
              <a:lnSpc>
                <a:spcPct val="115000"/>
              </a:lnSpc>
              <a:spcBef>
                <a:spcPts val="500"/>
              </a:spcBef>
              <a:spcAft>
                <a:spcPts val="0"/>
              </a:spcAft>
              <a:buClr>
                <a:schemeClr val="dk2"/>
              </a:buClr>
              <a:buSzPts val="1600"/>
              <a:buChar char="○"/>
              <a:defRPr sz="1600" i="1" u="none" strike="noStrike" cap="none">
                <a:solidFill>
                  <a:schemeClr val="dk2"/>
                </a:solidFill>
              </a:defRPr>
            </a:lvl8pPr>
            <a:lvl9pPr marL="4114800" marR="0" lvl="8" indent="-330200" algn="l">
              <a:lnSpc>
                <a:spcPct val="115000"/>
              </a:lnSpc>
              <a:spcBef>
                <a:spcPts val="500"/>
              </a:spcBef>
              <a:spcAft>
                <a:spcPts val="0"/>
              </a:spcAft>
              <a:buClr>
                <a:schemeClr val="dk2"/>
              </a:buClr>
              <a:buSzPts val="1600"/>
              <a:buChar char="■"/>
              <a:defRPr sz="1600" i="1" u="none" strike="noStrike" cap="none">
                <a:solidFill>
                  <a:schemeClr val="dk2"/>
                </a:solidFill>
              </a:defRPr>
            </a:lvl9pPr>
          </a:lstStyle>
          <a:p>
            <a:endParaRPr/>
          </a:p>
        </p:txBody>
      </p:sp>
      <p:sp>
        <p:nvSpPr>
          <p:cNvPr id="210" name="Google Shape;210;p3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211" name="Google Shape;211;p31"/>
          <p:cNvSpPr txBox="1">
            <a:spLocks noGrp="1"/>
          </p:cNvSpPr>
          <p:nvPr>
            <p:ph type="title"/>
          </p:nvPr>
        </p:nvSpPr>
        <p:spPr>
          <a:xfrm>
            <a:off x="207431" y="373762"/>
            <a:ext cx="2175300" cy="439587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50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212" name="Google Shape;212;p31"/>
          <p:cNvSpPr txBox="1">
            <a:spLocks noGrp="1"/>
          </p:cNvSpPr>
          <p:nvPr>
            <p:ph type="body" idx="2"/>
          </p:nvPr>
        </p:nvSpPr>
        <p:spPr>
          <a:xfrm>
            <a:off x="2831057" y="1953816"/>
            <a:ext cx="6064800" cy="2815830"/>
          </a:xfrm>
          <a:prstGeom prst="rect">
            <a:avLst/>
          </a:prstGeom>
          <a:noFill/>
          <a:ln>
            <a:noFill/>
          </a:ln>
        </p:spPr>
        <p:txBody>
          <a:bodyPr spcFirstLastPara="1" wrap="square" lIns="68575" tIns="34275" rIns="68575" bIns="34275" anchor="t" anchorCtr="0">
            <a:noAutofit/>
          </a:bodyPr>
          <a:lstStyle>
            <a:lvl1pPr marL="457200" lvl="0" indent="-342900" algn="l">
              <a:lnSpc>
                <a:spcPct val="100000"/>
              </a:lnSpc>
              <a:spcBef>
                <a:spcPts val="500"/>
              </a:spcBef>
              <a:spcAft>
                <a:spcPts val="0"/>
              </a:spcAft>
              <a:buSzPts val="1800"/>
              <a:buChar char="•"/>
              <a:defRPr/>
            </a:lvl1pPr>
            <a:lvl2pPr marL="914400" lvl="1" indent="-336550" algn="l">
              <a:lnSpc>
                <a:spcPct val="100000"/>
              </a:lnSpc>
              <a:spcBef>
                <a:spcPts val="500"/>
              </a:spcBef>
              <a:spcAft>
                <a:spcPts val="0"/>
              </a:spcAft>
              <a:buSzPts val="1700"/>
              <a:buFont typeface="Arial"/>
              <a:buChar char="o"/>
              <a:defRPr/>
            </a:lvl2pPr>
            <a:lvl3pPr marL="1371600" lvl="2" indent="-323850" algn="l">
              <a:lnSpc>
                <a:spcPct val="100000"/>
              </a:lnSpc>
              <a:spcBef>
                <a:spcPts val="500"/>
              </a:spcBef>
              <a:spcAft>
                <a:spcPts val="0"/>
              </a:spcAft>
              <a:buSzPts val="1500"/>
              <a:buFont typeface="Arial"/>
              <a:buChar char="▪"/>
              <a:defRPr/>
            </a:lvl3pPr>
            <a:lvl4pPr marL="1828800" lvl="3" indent="-317500" algn="l">
              <a:lnSpc>
                <a:spcPct val="100000"/>
              </a:lnSpc>
              <a:spcBef>
                <a:spcPts val="500"/>
              </a:spcBef>
              <a:spcAft>
                <a:spcPts val="0"/>
              </a:spcAft>
              <a:buSzPts val="1400"/>
              <a:buChar char="•"/>
              <a:defRPr/>
            </a:lvl4pPr>
            <a:lvl5pPr marL="2286000" lvl="4" indent="-304800" algn="l">
              <a:lnSpc>
                <a:spcPct val="100000"/>
              </a:lnSpc>
              <a:spcBef>
                <a:spcPts val="500"/>
              </a:spcBef>
              <a:spcAft>
                <a:spcPts val="0"/>
              </a:spcAft>
              <a:buSzPts val="1200"/>
              <a:buFont typeface="Arial"/>
              <a:buChar char="o"/>
              <a:defRPr/>
            </a:lvl5pPr>
            <a:lvl6pPr marL="2743200" lvl="5" indent="-228600" algn="l">
              <a:lnSpc>
                <a:spcPct val="100000"/>
              </a:lnSpc>
              <a:spcBef>
                <a:spcPts val="500"/>
              </a:spcBef>
              <a:spcAft>
                <a:spcPts val="0"/>
              </a:spcAft>
              <a:buClr>
                <a:schemeClr val="dk2"/>
              </a:buClr>
              <a:buSzPts val="1100"/>
              <a:buNone/>
              <a:defRPr>
                <a:solidFill>
                  <a:schemeClr val="dk2"/>
                </a:solidFill>
              </a:defRPr>
            </a:lvl6pPr>
            <a:lvl7pPr marL="3200400" lvl="6" indent="-228600" algn="l">
              <a:lnSpc>
                <a:spcPct val="100000"/>
              </a:lnSpc>
              <a:spcBef>
                <a:spcPts val="500"/>
              </a:spcBef>
              <a:spcAft>
                <a:spcPts val="0"/>
              </a:spcAft>
              <a:buClr>
                <a:schemeClr val="dk2"/>
              </a:buClr>
              <a:buSzPts val="900"/>
              <a:buNone/>
              <a:defRPr sz="900">
                <a:solidFill>
                  <a:schemeClr val="dk2"/>
                </a:solidFill>
              </a:defRPr>
            </a:lvl7pPr>
            <a:lvl8pPr marL="3657600" lvl="7" indent="-228600" algn="l">
              <a:lnSpc>
                <a:spcPct val="100000"/>
              </a:lnSpc>
              <a:spcBef>
                <a:spcPts val="500"/>
              </a:spcBef>
              <a:spcAft>
                <a:spcPts val="0"/>
              </a:spcAft>
              <a:buClr>
                <a:schemeClr val="dk2"/>
              </a:buClr>
              <a:buSzPts val="900"/>
              <a:buNone/>
              <a:defRPr sz="900">
                <a:solidFill>
                  <a:schemeClr val="dk2"/>
                </a:solidFill>
              </a:defRPr>
            </a:lvl8pPr>
            <a:lvl9pPr marL="4114800" lvl="8" indent="-228600" algn="l">
              <a:lnSpc>
                <a:spcPct val="100000"/>
              </a:lnSpc>
              <a:spcBef>
                <a:spcPts val="500"/>
              </a:spcBef>
              <a:spcAft>
                <a:spcPts val="0"/>
              </a:spcAft>
              <a:buClr>
                <a:schemeClr val="dk2"/>
              </a:buClr>
              <a:buSzPts val="900"/>
              <a:buNone/>
              <a:defRPr sz="9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half 2">
  <p:cSld name="Title + 1 column half">
    <p:spTree>
      <p:nvGrpSpPr>
        <p:cNvPr id="1" name="Shape 24"/>
        <p:cNvGrpSpPr/>
        <p:nvPr/>
      </p:nvGrpSpPr>
      <p:grpSpPr>
        <a:xfrm>
          <a:off x="0" y="0"/>
          <a:ext cx="0" cy="0"/>
          <a:chOff x="0" y="0"/>
          <a:chExt cx="0" cy="0"/>
        </a:xfrm>
      </p:grpSpPr>
      <p:sp>
        <p:nvSpPr>
          <p:cNvPr id="25" name="Google Shape;25;p4"/>
          <p:cNvSpPr/>
          <p:nvPr/>
        </p:nvSpPr>
        <p:spPr>
          <a:xfrm>
            <a:off x="-32084" y="-25717"/>
            <a:ext cx="4604100" cy="519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6" name="Google Shape;26;p4"/>
          <p:cNvSpPr txBox="1">
            <a:spLocks noGrp="1"/>
          </p:cNvSpPr>
          <p:nvPr>
            <p:ph type="title"/>
          </p:nvPr>
        </p:nvSpPr>
        <p:spPr>
          <a:xfrm>
            <a:off x="314575" y="293084"/>
            <a:ext cx="3943500" cy="1301400"/>
          </a:xfrm>
          <a:prstGeom prst="rect">
            <a:avLst/>
          </a:prstGeom>
          <a:noFill/>
          <a:ln>
            <a:noFill/>
          </a:ln>
        </p:spPr>
        <p:txBody>
          <a:bodyPr spcFirstLastPara="1" wrap="square" lIns="94800" tIns="94800" rIns="94800" bIns="94800" anchor="b" anchorCtr="0">
            <a:noAutofit/>
          </a:bodyPr>
          <a:lstStyle>
            <a:lvl1pPr marR="0" lvl="0" algn="l">
              <a:lnSpc>
                <a:spcPct val="100000"/>
              </a:lnSpc>
              <a:spcBef>
                <a:spcPts val="0"/>
              </a:spcBef>
              <a:spcAft>
                <a:spcPts val="0"/>
              </a:spcAft>
              <a:buClr>
                <a:srgbClr val="00457A"/>
              </a:buClr>
              <a:buSzPts val="1800"/>
              <a:buNone/>
              <a:defRPr sz="3000" i="0" u="none" strike="noStrike" cap="none">
                <a:solidFill>
                  <a:srgbClr val="F2F2F2"/>
                </a:solidFill>
              </a:defRPr>
            </a:lvl1pPr>
            <a:lvl2pPr marR="0" lvl="1" algn="l">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2pPr>
            <a:lvl3pPr marR="0" lvl="2" algn="l">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3pPr>
            <a:lvl4pPr marR="0" lvl="3" algn="l">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4pPr>
            <a:lvl5pPr marR="0" lvl="4" algn="l">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5pPr>
            <a:lvl6pPr marR="0" lvl="5" algn="l">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6pPr>
            <a:lvl7pPr marR="0" lvl="6" algn="l">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7pPr>
            <a:lvl8pPr marR="0" lvl="7" algn="l">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8pPr>
            <a:lvl9pPr marR="0" lvl="8" algn="l">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9pPr>
          </a:lstStyle>
          <a:p>
            <a:endParaRPr/>
          </a:p>
        </p:txBody>
      </p:sp>
      <p:sp>
        <p:nvSpPr>
          <p:cNvPr id="27" name="Google Shape;27;p4"/>
          <p:cNvSpPr txBox="1">
            <a:spLocks noGrp="1"/>
          </p:cNvSpPr>
          <p:nvPr>
            <p:ph type="sldNum" idx="12"/>
          </p:nvPr>
        </p:nvSpPr>
        <p:spPr>
          <a:xfrm>
            <a:off x="8556784" y="4749851"/>
            <a:ext cx="548700" cy="393600"/>
          </a:xfrm>
          <a:prstGeom prst="rect">
            <a:avLst/>
          </a:prstGeom>
          <a:noFill/>
          <a:ln>
            <a:noFill/>
          </a:ln>
        </p:spPr>
        <p:txBody>
          <a:bodyPr spcFirstLastPara="1" wrap="square" lIns="94800" tIns="94800" rIns="94800" bIns="948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
        <p:nvSpPr>
          <p:cNvPr id="28" name="Google Shape;28;p4"/>
          <p:cNvSpPr txBox="1">
            <a:spLocks noGrp="1"/>
          </p:cNvSpPr>
          <p:nvPr>
            <p:ph type="body" idx="1"/>
          </p:nvPr>
        </p:nvSpPr>
        <p:spPr>
          <a:xfrm>
            <a:off x="314575" y="1843088"/>
            <a:ext cx="3943500" cy="2906700"/>
          </a:xfrm>
          <a:prstGeom prst="rect">
            <a:avLst/>
          </a:prstGeom>
          <a:noFill/>
          <a:ln>
            <a:noFill/>
          </a:ln>
        </p:spPr>
        <p:txBody>
          <a:bodyPr spcFirstLastPara="1" wrap="square" lIns="94800" tIns="94800" rIns="94800" bIns="94800" anchor="t" anchorCtr="0">
            <a:noAutofit/>
          </a:bodyPr>
          <a:lstStyle>
            <a:lvl1pPr marL="457200" marR="0" lvl="0" indent="-349250" algn="l">
              <a:lnSpc>
                <a:spcPct val="115000"/>
              </a:lnSpc>
              <a:spcBef>
                <a:spcPts val="0"/>
              </a:spcBef>
              <a:spcAft>
                <a:spcPts val="0"/>
              </a:spcAft>
              <a:buClr>
                <a:schemeClr val="lt1"/>
              </a:buClr>
              <a:buSzPts val="1900"/>
              <a:buChar char="●"/>
              <a:defRPr sz="1900" i="0" u="none" strike="noStrike" cap="none">
                <a:solidFill>
                  <a:srgbClr val="F2F2F2"/>
                </a:solidFill>
              </a:defRPr>
            </a:lvl1pPr>
            <a:lvl2pPr marL="914400" marR="0" lvl="1" indent="-304800" algn="l">
              <a:lnSpc>
                <a:spcPct val="115000"/>
              </a:lnSpc>
              <a:spcBef>
                <a:spcPts val="0"/>
              </a:spcBef>
              <a:spcAft>
                <a:spcPts val="0"/>
              </a:spcAft>
              <a:buClr>
                <a:srgbClr val="434343"/>
              </a:buClr>
              <a:buSzPts val="1200"/>
              <a:buFont typeface="Arial"/>
              <a:buChar char="○"/>
              <a:defRPr sz="1200" i="0" u="none" strike="noStrike" cap="none">
                <a:solidFill>
                  <a:srgbClr val="434343"/>
                </a:solidFill>
              </a:defRPr>
            </a:lvl2pPr>
            <a:lvl3pPr marL="1371600" marR="0" lvl="2" indent="-304800" algn="l">
              <a:lnSpc>
                <a:spcPct val="115000"/>
              </a:lnSpc>
              <a:spcBef>
                <a:spcPts val="0"/>
              </a:spcBef>
              <a:spcAft>
                <a:spcPts val="0"/>
              </a:spcAft>
              <a:buClr>
                <a:srgbClr val="434343"/>
              </a:buClr>
              <a:buSzPts val="1200"/>
              <a:buFont typeface="Arial"/>
              <a:buChar char="■"/>
              <a:defRPr sz="1200" i="0" u="none" strike="noStrike" cap="none">
                <a:solidFill>
                  <a:srgbClr val="434343"/>
                </a:solidFill>
              </a:defRPr>
            </a:lvl3pPr>
            <a:lvl4pPr marL="1828800" marR="0" lvl="3" indent="-304800" algn="l">
              <a:lnSpc>
                <a:spcPct val="115000"/>
              </a:lnSpc>
              <a:spcBef>
                <a:spcPts val="0"/>
              </a:spcBef>
              <a:spcAft>
                <a:spcPts val="0"/>
              </a:spcAft>
              <a:buClr>
                <a:srgbClr val="434343"/>
              </a:buClr>
              <a:buSzPts val="1200"/>
              <a:buChar char="●"/>
              <a:defRPr sz="1200" i="0" u="none" strike="noStrike" cap="none">
                <a:solidFill>
                  <a:srgbClr val="434343"/>
                </a:solidFill>
              </a:defRPr>
            </a:lvl4pPr>
            <a:lvl5pPr marL="2286000" marR="0" lvl="4" indent="-304800" algn="l">
              <a:lnSpc>
                <a:spcPct val="115000"/>
              </a:lnSpc>
              <a:spcBef>
                <a:spcPts val="0"/>
              </a:spcBef>
              <a:spcAft>
                <a:spcPts val="0"/>
              </a:spcAft>
              <a:buClr>
                <a:srgbClr val="434343"/>
              </a:buClr>
              <a:buSzPts val="1200"/>
              <a:buFont typeface="Arial"/>
              <a:buChar char="○"/>
              <a:defRPr sz="1200" i="0" u="none" strike="noStrike" cap="none">
                <a:solidFill>
                  <a:srgbClr val="434343"/>
                </a:solidFill>
              </a:defRPr>
            </a:lvl5pPr>
            <a:lvl6pPr marL="2743200" marR="0" lvl="5" indent="-304800" algn="l">
              <a:lnSpc>
                <a:spcPct val="115000"/>
              </a:lnSpc>
              <a:spcBef>
                <a:spcPts val="0"/>
              </a:spcBef>
              <a:spcAft>
                <a:spcPts val="0"/>
              </a:spcAft>
              <a:buClr>
                <a:srgbClr val="434343"/>
              </a:buClr>
              <a:buSzPts val="1200"/>
              <a:buChar char="■"/>
              <a:defRPr sz="1200" i="0" u="none" strike="noStrike" cap="none">
                <a:solidFill>
                  <a:srgbClr val="434343"/>
                </a:solidFill>
              </a:defRPr>
            </a:lvl6pPr>
            <a:lvl7pPr marL="3200400" marR="0" lvl="6" indent="-304800" algn="l">
              <a:lnSpc>
                <a:spcPct val="115000"/>
              </a:lnSpc>
              <a:spcBef>
                <a:spcPts val="0"/>
              </a:spcBef>
              <a:spcAft>
                <a:spcPts val="0"/>
              </a:spcAft>
              <a:buClr>
                <a:srgbClr val="434343"/>
              </a:buClr>
              <a:buSzPts val="1200"/>
              <a:buChar char="●"/>
              <a:defRPr sz="1200" i="0" u="none" strike="noStrike" cap="none">
                <a:solidFill>
                  <a:srgbClr val="434343"/>
                </a:solidFill>
              </a:defRPr>
            </a:lvl7pPr>
            <a:lvl8pPr marL="3657600" marR="0" lvl="7" indent="-304800" algn="l">
              <a:lnSpc>
                <a:spcPct val="115000"/>
              </a:lnSpc>
              <a:spcBef>
                <a:spcPts val="0"/>
              </a:spcBef>
              <a:spcAft>
                <a:spcPts val="0"/>
              </a:spcAft>
              <a:buClr>
                <a:srgbClr val="434343"/>
              </a:buClr>
              <a:buSzPts val="1200"/>
              <a:buChar char="○"/>
              <a:defRPr sz="1200" i="0" u="none" strike="noStrike" cap="none">
                <a:solidFill>
                  <a:srgbClr val="434343"/>
                </a:solidFill>
              </a:defRPr>
            </a:lvl8pPr>
            <a:lvl9pPr marL="4114800" marR="0" lvl="8" indent="-304800" algn="l">
              <a:lnSpc>
                <a:spcPct val="115000"/>
              </a:lnSpc>
              <a:spcBef>
                <a:spcPts val="0"/>
              </a:spcBef>
              <a:spcAft>
                <a:spcPts val="0"/>
              </a:spcAft>
              <a:buClr>
                <a:srgbClr val="434343"/>
              </a:buClr>
              <a:buSzPts val="1200"/>
              <a:buChar char="■"/>
              <a:defRPr sz="1200" i="0" u="none" strike="noStrike" cap="none">
                <a:solidFill>
                  <a:srgbClr val="434343"/>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s">
  <p:cSld name="TITLE_1_2">
    <p:spTree>
      <p:nvGrpSpPr>
        <p:cNvPr id="1" name="Shape 213"/>
        <p:cNvGrpSpPr/>
        <p:nvPr/>
      </p:nvGrpSpPr>
      <p:grpSpPr>
        <a:xfrm>
          <a:off x="0" y="0"/>
          <a:ext cx="0" cy="0"/>
          <a:chOff x="0" y="0"/>
          <a:chExt cx="0" cy="0"/>
        </a:xfrm>
      </p:grpSpPr>
      <p:sp>
        <p:nvSpPr>
          <p:cNvPr id="214" name="Google Shape;214;p32"/>
          <p:cNvSpPr/>
          <p:nvPr/>
        </p:nvSpPr>
        <p:spPr>
          <a:xfrm flipH="1">
            <a:off x="4568412"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15" name="Google Shape;215;p32"/>
          <p:cNvSpPr txBox="1">
            <a:spLocks noGrp="1"/>
          </p:cNvSpPr>
          <p:nvPr>
            <p:ph type="subTitle" idx="1"/>
          </p:nvPr>
        </p:nvSpPr>
        <p:spPr>
          <a:xfrm>
            <a:off x="646550" y="1989500"/>
            <a:ext cx="3246900" cy="2353860"/>
          </a:xfrm>
          <a:prstGeom prst="rect">
            <a:avLst/>
          </a:prstGeom>
          <a:noFill/>
          <a:ln>
            <a:noFill/>
          </a:ln>
        </p:spPr>
        <p:txBody>
          <a:bodyPr spcFirstLastPara="1" wrap="square" lIns="91425" tIns="91425" rIns="91425" bIns="91425" anchor="t" anchorCtr="0">
            <a:noAutofit/>
          </a:bodyPr>
          <a:lstStyle>
            <a:lvl1pPr marR="0" lvl="0" algn="l">
              <a:lnSpc>
                <a:spcPct val="115000"/>
              </a:lnSpc>
              <a:spcBef>
                <a:spcPts val="0"/>
              </a:spcBef>
              <a:spcAft>
                <a:spcPts val="0"/>
              </a:spcAft>
              <a:buClr>
                <a:srgbClr val="FFFFFF"/>
              </a:buClr>
              <a:buSzPts val="1400"/>
              <a:buNone/>
              <a:defRPr sz="1400" i="1" u="none" strike="noStrike" cap="none">
                <a:solidFill>
                  <a:srgbClr val="FFFFFF"/>
                </a:solidFill>
              </a:defRPr>
            </a:lvl1pPr>
            <a:lvl2pPr marR="0" lvl="1" algn="l">
              <a:lnSpc>
                <a:spcPct val="115000"/>
              </a:lnSpc>
              <a:spcBef>
                <a:spcPts val="0"/>
              </a:spcBef>
              <a:spcAft>
                <a:spcPts val="0"/>
              </a:spcAft>
              <a:buClr>
                <a:srgbClr val="FFFFFF"/>
              </a:buClr>
              <a:buSzPts val="3000"/>
              <a:buNone/>
              <a:defRPr sz="3000" i="1" u="none" strike="noStrike" cap="none">
                <a:solidFill>
                  <a:srgbClr val="FFFFFF"/>
                </a:solidFill>
              </a:defRPr>
            </a:lvl2pPr>
            <a:lvl3pPr marR="0" lvl="2" algn="l">
              <a:lnSpc>
                <a:spcPct val="115000"/>
              </a:lnSpc>
              <a:spcBef>
                <a:spcPts val="0"/>
              </a:spcBef>
              <a:spcAft>
                <a:spcPts val="0"/>
              </a:spcAft>
              <a:buClr>
                <a:srgbClr val="FFFFFF"/>
              </a:buClr>
              <a:buSzPts val="3000"/>
              <a:buNone/>
              <a:defRPr sz="3000" i="1" u="none" strike="noStrike" cap="none">
                <a:solidFill>
                  <a:srgbClr val="FFFFFF"/>
                </a:solidFill>
              </a:defRPr>
            </a:lvl3pPr>
            <a:lvl4pPr marR="0" lvl="3" algn="l">
              <a:lnSpc>
                <a:spcPct val="115000"/>
              </a:lnSpc>
              <a:spcBef>
                <a:spcPts val="0"/>
              </a:spcBef>
              <a:spcAft>
                <a:spcPts val="0"/>
              </a:spcAft>
              <a:buClr>
                <a:srgbClr val="FFFFFF"/>
              </a:buClr>
              <a:buSzPts val="3000"/>
              <a:buNone/>
              <a:defRPr sz="3000" i="1" u="none" strike="noStrike" cap="none">
                <a:solidFill>
                  <a:srgbClr val="FFFFFF"/>
                </a:solidFill>
              </a:defRPr>
            </a:lvl4pPr>
            <a:lvl5pPr marR="0" lvl="4" algn="l">
              <a:lnSpc>
                <a:spcPct val="115000"/>
              </a:lnSpc>
              <a:spcBef>
                <a:spcPts val="0"/>
              </a:spcBef>
              <a:spcAft>
                <a:spcPts val="0"/>
              </a:spcAft>
              <a:buClr>
                <a:srgbClr val="FFFFFF"/>
              </a:buClr>
              <a:buSzPts val="3000"/>
              <a:buNone/>
              <a:defRPr sz="3000" i="1" u="none" strike="noStrike" cap="none">
                <a:solidFill>
                  <a:srgbClr val="FFFFFF"/>
                </a:solidFill>
              </a:defRPr>
            </a:lvl5pPr>
            <a:lvl6pPr marR="0" lvl="5" algn="l">
              <a:lnSpc>
                <a:spcPct val="115000"/>
              </a:lnSpc>
              <a:spcBef>
                <a:spcPts val="0"/>
              </a:spcBef>
              <a:spcAft>
                <a:spcPts val="0"/>
              </a:spcAft>
              <a:buClr>
                <a:srgbClr val="FFFFFF"/>
              </a:buClr>
              <a:buSzPts val="3000"/>
              <a:buNone/>
              <a:defRPr sz="3000" i="1" u="none" strike="noStrike" cap="none">
                <a:solidFill>
                  <a:srgbClr val="FFFFFF"/>
                </a:solidFill>
              </a:defRPr>
            </a:lvl6pPr>
            <a:lvl7pPr marR="0" lvl="6" algn="l">
              <a:lnSpc>
                <a:spcPct val="115000"/>
              </a:lnSpc>
              <a:spcBef>
                <a:spcPts val="0"/>
              </a:spcBef>
              <a:spcAft>
                <a:spcPts val="0"/>
              </a:spcAft>
              <a:buClr>
                <a:srgbClr val="FFFFFF"/>
              </a:buClr>
              <a:buSzPts val="3000"/>
              <a:buNone/>
              <a:defRPr sz="3000" i="1" u="none" strike="noStrike" cap="none">
                <a:solidFill>
                  <a:srgbClr val="FFFFFF"/>
                </a:solidFill>
              </a:defRPr>
            </a:lvl7pPr>
            <a:lvl8pPr marR="0" lvl="7" algn="l">
              <a:lnSpc>
                <a:spcPct val="115000"/>
              </a:lnSpc>
              <a:spcBef>
                <a:spcPts val="0"/>
              </a:spcBef>
              <a:spcAft>
                <a:spcPts val="0"/>
              </a:spcAft>
              <a:buClr>
                <a:srgbClr val="FFFFFF"/>
              </a:buClr>
              <a:buSzPts val="3000"/>
              <a:buNone/>
              <a:defRPr sz="3000" i="1" u="none" strike="noStrike" cap="none">
                <a:solidFill>
                  <a:srgbClr val="FFFFFF"/>
                </a:solidFill>
              </a:defRPr>
            </a:lvl8pPr>
            <a:lvl9pPr marR="0" lvl="8" algn="l">
              <a:lnSpc>
                <a:spcPct val="115000"/>
              </a:lnSpc>
              <a:spcBef>
                <a:spcPts val="0"/>
              </a:spcBef>
              <a:spcAft>
                <a:spcPts val="0"/>
              </a:spcAft>
              <a:buClr>
                <a:srgbClr val="FFFFFF"/>
              </a:buClr>
              <a:buSzPts val="3000"/>
              <a:buNone/>
              <a:defRPr sz="3000" i="1" u="none" strike="noStrike" cap="none">
                <a:solidFill>
                  <a:srgbClr val="FFFFFF"/>
                </a:solidFill>
              </a:defRPr>
            </a:lvl9pPr>
          </a:lstStyle>
          <a:p>
            <a:endParaRPr/>
          </a:p>
        </p:txBody>
      </p:sp>
      <p:sp>
        <p:nvSpPr>
          <p:cNvPr id="216" name="Google Shape;216;p32"/>
          <p:cNvSpPr txBox="1">
            <a:spLocks noGrp="1"/>
          </p:cNvSpPr>
          <p:nvPr>
            <p:ph type="sldNum" idx="12"/>
          </p:nvPr>
        </p:nvSpPr>
        <p:spPr>
          <a:xfrm>
            <a:off x="8556785" y="4749851"/>
            <a:ext cx="548700" cy="39366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217" name="Google Shape;217;p32"/>
          <p:cNvSpPr/>
          <p:nvPr/>
        </p:nvSpPr>
        <p:spPr>
          <a:xfrm flipH="1">
            <a:off x="4455300"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218" name="Google Shape;218;p32"/>
          <p:cNvSpPr txBox="1">
            <a:spLocks noGrp="1"/>
          </p:cNvSpPr>
          <p:nvPr>
            <p:ph type="body" idx="2"/>
          </p:nvPr>
        </p:nvSpPr>
        <p:spPr>
          <a:xfrm>
            <a:off x="5130225" y="800100"/>
            <a:ext cx="3470700" cy="3543210"/>
          </a:xfrm>
          <a:prstGeom prst="rect">
            <a:avLst/>
          </a:prstGeom>
          <a:noFill/>
          <a:ln>
            <a:noFill/>
          </a:ln>
        </p:spPr>
        <p:txBody>
          <a:bodyPr spcFirstLastPara="1" wrap="square" lIns="91425" tIns="91425" rIns="91425" bIns="91425" anchor="t" anchorCtr="0">
            <a:noAutofit/>
          </a:bodyPr>
          <a:lstStyle>
            <a:lvl1pPr marL="457200" marR="0" lvl="0" indent="-342900" algn="l">
              <a:lnSpc>
                <a:spcPct val="115000"/>
              </a:lnSpc>
              <a:spcBef>
                <a:spcPts val="0"/>
              </a:spcBef>
              <a:spcAft>
                <a:spcPts val="0"/>
              </a:spcAft>
              <a:buClr>
                <a:schemeClr val="dk2"/>
              </a:buClr>
              <a:buSzPts val="1800"/>
              <a:buAutoNum type="arabicPeriod"/>
              <a:defRPr sz="1800" i="0" u="none" strike="noStrike" cap="none">
                <a:solidFill>
                  <a:schemeClr val="dk2"/>
                </a:solidFill>
              </a:defRPr>
            </a:lvl1pPr>
            <a:lvl2pPr marL="914400" marR="0" lvl="1" indent="-317500" algn="l">
              <a:lnSpc>
                <a:spcPct val="115000"/>
              </a:lnSpc>
              <a:spcBef>
                <a:spcPts val="1000"/>
              </a:spcBef>
              <a:spcAft>
                <a:spcPts val="0"/>
              </a:spcAft>
              <a:buClr>
                <a:srgbClr val="000000"/>
              </a:buClr>
              <a:buSzPts val="1400"/>
              <a:buFont typeface="Arial"/>
              <a:buAutoNum type="alphaLcPeriod"/>
              <a:defRPr sz="1400" i="0" u="none" strike="noStrike" cap="none">
                <a:solidFill>
                  <a:srgbClr val="000000"/>
                </a:solidFill>
              </a:defRPr>
            </a:lvl2pPr>
            <a:lvl3pPr marL="1371600" marR="0" lvl="2" indent="-317500" algn="l">
              <a:lnSpc>
                <a:spcPct val="115000"/>
              </a:lnSpc>
              <a:spcBef>
                <a:spcPts val="1000"/>
              </a:spcBef>
              <a:spcAft>
                <a:spcPts val="0"/>
              </a:spcAft>
              <a:buClr>
                <a:srgbClr val="000000"/>
              </a:buClr>
              <a:buSzPts val="1400"/>
              <a:buFont typeface="Arial"/>
              <a:buAutoNum type="romanLcPeriod"/>
              <a:defRPr sz="1400" i="0" u="none" strike="noStrike" cap="none">
                <a:solidFill>
                  <a:srgbClr val="000000"/>
                </a:solidFill>
              </a:defRPr>
            </a:lvl3pPr>
            <a:lvl4pPr marL="1828800" marR="0" lvl="3" indent="-317500" algn="l">
              <a:lnSpc>
                <a:spcPct val="115000"/>
              </a:lnSpc>
              <a:spcBef>
                <a:spcPts val="1000"/>
              </a:spcBef>
              <a:spcAft>
                <a:spcPts val="0"/>
              </a:spcAft>
              <a:buClr>
                <a:srgbClr val="000000"/>
              </a:buClr>
              <a:buSzPts val="1400"/>
              <a:buAutoNum type="arabicPeriod"/>
              <a:defRPr sz="1400" i="0" u="none" strike="noStrike" cap="none">
                <a:solidFill>
                  <a:srgbClr val="000000"/>
                </a:solidFill>
              </a:defRPr>
            </a:lvl4pPr>
            <a:lvl5pPr marL="2286000" marR="0" lvl="4" indent="-317500" algn="l">
              <a:lnSpc>
                <a:spcPct val="115000"/>
              </a:lnSpc>
              <a:spcBef>
                <a:spcPts val="1000"/>
              </a:spcBef>
              <a:spcAft>
                <a:spcPts val="0"/>
              </a:spcAft>
              <a:buClr>
                <a:srgbClr val="000000"/>
              </a:buClr>
              <a:buSzPts val="1400"/>
              <a:buFont typeface="Arial"/>
              <a:buAutoNum type="alphaLcPeriod"/>
              <a:defRPr sz="1400" i="0" u="none" strike="noStrike" cap="none">
                <a:solidFill>
                  <a:srgbClr val="000000"/>
                </a:solidFill>
              </a:defRPr>
            </a:lvl5pPr>
            <a:lvl6pPr marL="2743200" marR="0" lvl="5" indent="-317500" algn="l">
              <a:lnSpc>
                <a:spcPct val="115000"/>
              </a:lnSpc>
              <a:spcBef>
                <a:spcPts val="1000"/>
              </a:spcBef>
              <a:spcAft>
                <a:spcPts val="0"/>
              </a:spcAft>
              <a:buClr>
                <a:srgbClr val="000000"/>
              </a:buClr>
              <a:buSzPts val="1400"/>
              <a:buAutoNum type="romanLcPeriod"/>
              <a:defRPr sz="1400" i="0" u="none" strike="noStrike" cap="none">
                <a:solidFill>
                  <a:srgbClr val="000000"/>
                </a:solidFill>
              </a:defRPr>
            </a:lvl6pPr>
            <a:lvl7pPr marL="3200400" marR="0" lvl="6" indent="-317500" algn="l">
              <a:lnSpc>
                <a:spcPct val="115000"/>
              </a:lnSpc>
              <a:spcBef>
                <a:spcPts val="1000"/>
              </a:spcBef>
              <a:spcAft>
                <a:spcPts val="0"/>
              </a:spcAft>
              <a:buClr>
                <a:srgbClr val="000000"/>
              </a:buClr>
              <a:buSzPts val="1400"/>
              <a:buAutoNum type="arabicPeriod"/>
              <a:defRPr sz="1400" i="0" u="none" strike="noStrike" cap="none">
                <a:solidFill>
                  <a:srgbClr val="000000"/>
                </a:solidFill>
              </a:defRPr>
            </a:lvl7pPr>
            <a:lvl8pPr marL="3657600" marR="0" lvl="7" indent="-317500" algn="l">
              <a:lnSpc>
                <a:spcPct val="115000"/>
              </a:lnSpc>
              <a:spcBef>
                <a:spcPts val="1000"/>
              </a:spcBef>
              <a:spcAft>
                <a:spcPts val="0"/>
              </a:spcAft>
              <a:buClr>
                <a:srgbClr val="000000"/>
              </a:buClr>
              <a:buSzPts val="1400"/>
              <a:buAutoNum type="alphaLcPeriod"/>
              <a:defRPr sz="1400" i="0" u="none" strike="noStrike" cap="none">
                <a:solidFill>
                  <a:srgbClr val="000000"/>
                </a:solidFill>
              </a:defRPr>
            </a:lvl8pPr>
            <a:lvl9pPr marL="4114800" marR="0" lvl="8" indent="-317500" algn="l">
              <a:lnSpc>
                <a:spcPct val="115000"/>
              </a:lnSpc>
              <a:spcBef>
                <a:spcPts val="1000"/>
              </a:spcBef>
              <a:spcAft>
                <a:spcPts val="1000"/>
              </a:spcAft>
              <a:buClr>
                <a:srgbClr val="000000"/>
              </a:buClr>
              <a:buSzPts val="1400"/>
              <a:buAutoNum type="romanLcPeriod"/>
              <a:defRPr sz="1400" i="0" u="none" strike="noStrike" cap="none">
                <a:solidFill>
                  <a:srgbClr val="000000"/>
                </a:solidFill>
              </a:defRPr>
            </a:lvl9pPr>
          </a:lstStyle>
          <a:p>
            <a:endParaRPr/>
          </a:p>
        </p:txBody>
      </p:sp>
      <p:sp>
        <p:nvSpPr>
          <p:cNvPr id="219" name="Google Shape;219;p32"/>
          <p:cNvSpPr txBox="1">
            <a:spLocks noGrp="1"/>
          </p:cNvSpPr>
          <p:nvPr>
            <p:ph type="title"/>
          </p:nvPr>
        </p:nvSpPr>
        <p:spPr>
          <a:xfrm>
            <a:off x="646573" y="800100"/>
            <a:ext cx="3246900" cy="118962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1 column half">
  <p:cSld name="TITLE_AND_BODY_1_1_1">
    <p:spTree>
      <p:nvGrpSpPr>
        <p:cNvPr id="1" name="Shape 220"/>
        <p:cNvGrpSpPr/>
        <p:nvPr/>
      </p:nvGrpSpPr>
      <p:grpSpPr>
        <a:xfrm>
          <a:off x="0" y="0"/>
          <a:ext cx="0" cy="0"/>
          <a:chOff x="0" y="0"/>
          <a:chExt cx="0" cy="0"/>
        </a:xfrm>
      </p:grpSpPr>
      <p:sp>
        <p:nvSpPr>
          <p:cNvPr id="221" name="Google Shape;221;p33"/>
          <p:cNvSpPr/>
          <p:nvPr/>
        </p:nvSpPr>
        <p:spPr>
          <a:xfrm flipH="1">
            <a:off x="-688"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22" name="Google Shape;222;p33"/>
          <p:cNvSpPr/>
          <p:nvPr/>
        </p:nvSpPr>
        <p:spPr>
          <a:xfrm>
            <a:off x="4574903"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223" name="Google Shape;223;p33"/>
          <p:cNvSpPr txBox="1">
            <a:spLocks noGrp="1"/>
          </p:cNvSpPr>
          <p:nvPr>
            <p:ph type="title"/>
          </p:nvPr>
        </p:nvSpPr>
        <p:spPr>
          <a:xfrm>
            <a:off x="511425" y="373761"/>
            <a:ext cx="3517200" cy="117531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457A"/>
              </a:buClr>
              <a:buSzPts val="2400"/>
              <a:buNone/>
              <a:defRPr sz="2400" i="0" u="none" strike="noStrike" cap="none">
                <a:solidFill>
                  <a:srgbClr val="00457A"/>
                </a:solidFill>
              </a:defRPr>
            </a:lvl1pPr>
            <a:lvl2pPr marR="0" lvl="1"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2pPr>
            <a:lvl3pPr marR="0" lvl="2"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3pPr>
            <a:lvl4pPr marR="0" lvl="3"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4pPr>
            <a:lvl5pPr marR="0" lvl="4"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5pPr>
            <a:lvl6pPr marR="0" lvl="5"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6pPr>
            <a:lvl7pPr marR="0" lvl="6"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7pPr>
            <a:lvl8pPr marR="0" lvl="7"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8pPr>
            <a:lvl9pPr marR="0" lvl="8" algn="l">
              <a:lnSpc>
                <a:spcPct val="100000"/>
              </a:lnSpc>
              <a:spcBef>
                <a:spcPts val="0"/>
              </a:spcBef>
              <a:spcAft>
                <a:spcPts val="0"/>
              </a:spcAft>
              <a:buClr>
                <a:srgbClr val="F67031"/>
              </a:buClr>
              <a:buSzPts val="2400"/>
              <a:buFont typeface="Roboto"/>
              <a:buNone/>
              <a:defRPr sz="2400" b="0" i="0" u="none" strike="noStrike" cap="none">
                <a:solidFill>
                  <a:srgbClr val="F67031"/>
                </a:solidFill>
                <a:latin typeface="Roboto"/>
                <a:ea typeface="Roboto"/>
                <a:cs typeface="Roboto"/>
                <a:sym typeface="Roboto"/>
              </a:defRPr>
            </a:lvl9pPr>
          </a:lstStyle>
          <a:p>
            <a:endParaRPr/>
          </a:p>
        </p:txBody>
      </p:sp>
      <p:sp>
        <p:nvSpPr>
          <p:cNvPr id="224" name="Google Shape;224;p33"/>
          <p:cNvSpPr txBox="1">
            <a:spLocks noGrp="1"/>
          </p:cNvSpPr>
          <p:nvPr>
            <p:ph type="sldNum" idx="12"/>
          </p:nvPr>
        </p:nvSpPr>
        <p:spPr>
          <a:xfrm>
            <a:off x="8556785" y="4749851"/>
            <a:ext cx="548700" cy="39366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225" name="Google Shape;225;p33"/>
          <p:cNvSpPr txBox="1">
            <a:spLocks noGrp="1"/>
          </p:cNvSpPr>
          <p:nvPr>
            <p:ph type="body" idx="1"/>
          </p:nvPr>
        </p:nvSpPr>
        <p:spPr>
          <a:xfrm>
            <a:off x="511425" y="2572500"/>
            <a:ext cx="3517200" cy="2197260"/>
          </a:xfrm>
          <a:prstGeom prst="rect">
            <a:avLst/>
          </a:prstGeom>
          <a:noFill/>
          <a:ln>
            <a:noFill/>
          </a:ln>
        </p:spPr>
        <p:txBody>
          <a:bodyPr spcFirstLastPara="1" wrap="square" lIns="91425" tIns="91425" rIns="91425" bIns="91425" anchor="t" anchorCtr="0">
            <a:noAutofit/>
          </a:bodyPr>
          <a:lstStyle>
            <a:lvl1pPr marL="457200" marR="0" lvl="0" indent="-304800" algn="l">
              <a:lnSpc>
                <a:spcPct val="115000"/>
              </a:lnSpc>
              <a:spcBef>
                <a:spcPts val="600"/>
              </a:spcBef>
              <a:spcAft>
                <a:spcPts val="0"/>
              </a:spcAft>
              <a:buClr>
                <a:srgbClr val="434343"/>
              </a:buClr>
              <a:buSzPts val="1200"/>
              <a:buChar char="●"/>
              <a:defRPr sz="1200" i="0" u="none" strike="noStrike" cap="none">
                <a:solidFill>
                  <a:srgbClr val="434343"/>
                </a:solidFill>
              </a:defRPr>
            </a:lvl1pPr>
            <a:lvl2pPr marL="914400" marR="0" lvl="1" indent="-304800" algn="l">
              <a:lnSpc>
                <a:spcPct val="115000"/>
              </a:lnSpc>
              <a:spcBef>
                <a:spcPts val="0"/>
              </a:spcBef>
              <a:spcAft>
                <a:spcPts val="0"/>
              </a:spcAft>
              <a:buClr>
                <a:srgbClr val="434343"/>
              </a:buClr>
              <a:buSzPts val="1200"/>
              <a:buChar char="○"/>
              <a:defRPr sz="1200" i="0" u="none" strike="noStrike" cap="none">
                <a:solidFill>
                  <a:srgbClr val="434343"/>
                </a:solidFill>
              </a:defRPr>
            </a:lvl2pPr>
            <a:lvl3pPr marL="1371600" marR="0" lvl="2" indent="-304800" algn="l">
              <a:lnSpc>
                <a:spcPct val="115000"/>
              </a:lnSpc>
              <a:spcBef>
                <a:spcPts val="0"/>
              </a:spcBef>
              <a:spcAft>
                <a:spcPts val="0"/>
              </a:spcAft>
              <a:buClr>
                <a:srgbClr val="434343"/>
              </a:buClr>
              <a:buSzPts val="1200"/>
              <a:buChar char="■"/>
              <a:defRPr sz="1200" i="0" u="none" strike="noStrike" cap="none">
                <a:solidFill>
                  <a:srgbClr val="434343"/>
                </a:solidFill>
              </a:defRPr>
            </a:lvl3pPr>
            <a:lvl4pPr marL="1828800" marR="0" lvl="3" indent="-304800" algn="l">
              <a:lnSpc>
                <a:spcPct val="115000"/>
              </a:lnSpc>
              <a:spcBef>
                <a:spcPts val="0"/>
              </a:spcBef>
              <a:spcAft>
                <a:spcPts val="0"/>
              </a:spcAft>
              <a:buClr>
                <a:srgbClr val="434343"/>
              </a:buClr>
              <a:buSzPts val="1200"/>
              <a:buChar char="●"/>
              <a:defRPr sz="1200" i="0" u="none" strike="noStrike" cap="none">
                <a:solidFill>
                  <a:srgbClr val="434343"/>
                </a:solidFill>
              </a:defRPr>
            </a:lvl4pPr>
            <a:lvl5pPr marL="2286000" marR="0" lvl="4" indent="-304800" algn="l">
              <a:lnSpc>
                <a:spcPct val="115000"/>
              </a:lnSpc>
              <a:spcBef>
                <a:spcPts val="0"/>
              </a:spcBef>
              <a:spcAft>
                <a:spcPts val="0"/>
              </a:spcAft>
              <a:buClr>
                <a:srgbClr val="434343"/>
              </a:buClr>
              <a:buSzPts val="1200"/>
              <a:buChar char="○"/>
              <a:defRPr sz="1200" i="0" u="none" strike="noStrike" cap="none">
                <a:solidFill>
                  <a:srgbClr val="434343"/>
                </a:solidFill>
              </a:defRPr>
            </a:lvl5pPr>
            <a:lvl6pPr marL="2743200" marR="0" lvl="5" indent="-304800" algn="l">
              <a:lnSpc>
                <a:spcPct val="115000"/>
              </a:lnSpc>
              <a:spcBef>
                <a:spcPts val="0"/>
              </a:spcBef>
              <a:spcAft>
                <a:spcPts val="0"/>
              </a:spcAft>
              <a:buClr>
                <a:srgbClr val="434343"/>
              </a:buClr>
              <a:buSzPts val="1200"/>
              <a:buChar char="■"/>
              <a:defRPr sz="1200" i="0" u="none" strike="noStrike" cap="none">
                <a:solidFill>
                  <a:srgbClr val="434343"/>
                </a:solidFill>
              </a:defRPr>
            </a:lvl6pPr>
            <a:lvl7pPr marL="3200400" marR="0" lvl="6" indent="-304800" algn="l">
              <a:lnSpc>
                <a:spcPct val="115000"/>
              </a:lnSpc>
              <a:spcBef>
                <a:spcPts val="0"/>
              </a:spcBef>
              <a:spcAft>
                <a:spcPts val="0"/>
              </a:spcAft>
              <a:buClr>
                <a:srgbClr val="434343"/>
              </a:buClr>
              <a:buSzPts val="1200"/>
              <a:buChar char="●"/>
              <a:defRPr sz="1200" i="0" u="none" strike="noStrike" cap="none">
                <a:solidFill>
                  <a:srgbClr val="434343"/>
                </a:solidFill>
              </a:defRPr>
            </a:lvl7pPr>
            <a:lvl8pPr marL="3657600" marR="0" lvl="7" indent="-304800" algn="l">
              <a:lnSpc>
                <a:spcPct val="115000"/>
              </a:lnSpc>
              <a:spcBef>
                <a:spcPts val="0"/>
              </a:spcBef>
              <a:spcAft>
                <a:spcPts val="0"/>
              </a:spcAft>
              <a:buClr>
                <a:srgbClr val="434343"/>
              </a:buClr>
              <a:buSzPts val="1200"/>
              <a:buChar char="○"/>
              <a:defRPr sz="1200" i="0" u="none" strike="noStrike" cap="none">
                <a:solidFill>
                  <a:srgbClr val="434343"/>
                </a:solidFill>
              </a:defRPr>
            </a:lvl8pPr>
            <a:lvl9pPr marL="4114800" marR="0" lvl="8" indent="-304800" algn="l">
              <a:lnSpc>
                <a:spcPct val="115000"/>
              </a:lnSpc>
              <a:spcBef>
                <a:spcPts val="0"/>
              </a:spcBef>
              <a:spcAft>
                <a:spcPts val="0"/>
              </a:spcAft>
              <a:buClr>
                <a:srgbClr val="434343"/>
              </a:buClr>
              <a:buSzPts val="1200"/>
              <a:buChar char="■"/>
              <a:defRPr sz="1200" i="0" u="none" strike="noStrike" cap="none">
                <a:solidFill>
                  <a:srgbClr val="434343"/>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26"/>
        <p:cNvGrpSpPr/>
        <p:nvPr/>
      </p:nvGrpSpPr>
      <p:grpSpPr>
        <a:xfrm>
          <a:off x="0" y="0"/>
          <a:ext cx="0" cy="0"/>
          <a:chOff x="0" y="0"/>
          <a:chExt cx="0" cy="0"/>
        </a:xfrm>
      </p:grpSpPr>
      <p:sp>
        <p:nvSpPr>
          <p:cNvPr id="227" name="Google Shape;227;p34"/>
          <p:cNvSpPr/>
          <p:nvPr/>
        </p:nvSpPr>
        <p:spPr>
          <a:xfrm flipH="1">
            <a:off x="-7125" y="0"/>
            <a:ext cx="2592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28" name="Google Shape;228;p34"/>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229" name="Google Shape;229;p34"/>
          <p:cNvSpPr txBox="1">
            <a:spLocks noGrp="1"/>
          </p:cNvSpPr>
          <p:nvPr>
            <p:ph type="ctrTitle"/>
          </p:nvPr>
        </p:nvSpPr>
        <p:spPr>
          <a:xfrm>
            <a:off x="277100" y="284200"/>
            <a:ext cx="2024100" cy="367821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400"/>
              <a:buNone/>
              <a:defRPr sz="2400" i="0" u="none" strike="noStrike" cap="none">
                <a:solidFill>
                  <a:schemeClr val="dk2"/>
                </a:solidFill>
              </a:defRPr>
            </a:lvl1pPr>
            <a:lvl2pPr marR="0" lvl="1" algn="l">
              <a:lnSpc>
                <a:spcPct val="100000"/>
              </a:lnSpc>
              <a:spcBef>
                <a:spcPts val="0"/>
              </a:spcBef>
              <a:spcAft>
                <a:spcPts val="0"/>
              </a:spcAft>
              <a:buClr>
                <a:srgbClr val="F67031"/>
              </a:buClr>
              <a:buSzPts val="2400"/>
              <a:buNone/>
              <a:defRPr sz="2400" i="0" u="none" strike="noStrike" cap="none">
                <a:solidFill>
                  <a:srgbClr val="F67031"/>
                </a:solidFill>
              </a:defRPr>
            </a:lvl2pPr>
            <a:lvl3pPr marR="0" lvl="2" algn="l">
              <a:lnSpc>
                <a:spcPct val="100000"/>
              </a:lnSpc>
              <a:spcBef>
                <a:spcPts val="0"/>
              </a:spcBef>
              <a:spcAft>
                <a:spcPts val="0"/>
              </a:spcAft>
              <a:buClr>
                <a:srgbClr val="F67031"/>
              </a:buClr>
              <a:buSzPts val="2400"/>
              <a:buNone/>
              <a:defRPr sz="2400" i="0" u="none" strike="noStrike" cap="none">
                <a:solidFill>
                  <a:srgbClr val="F67031"/>
                </a:solidFill>
              </a:defRPr>
            </a:lvl3pPr>
            <a:lvl4pPr marR="0" lvl="3" algn="l">
              <a:lnSpc>
                <a:spcPct val="100000"/>
              </a:lnSpc>
              <a:spcBef>
                <a:spcPts val="0"/>
              </a:spcBef>
              <a:spcAft>
                <a:spcPts val="0"/>
              </a:spcAft>
              <a:buClr>
                <a:srgbClr val="F67031"/>
              </a:buClr>
              <a:buSzPts val="2400"/>
              <a:buNone/>
              <a:defRPr sz="2400" i="0" u="none" strike="noStrike" cap="none">
                <a:solidFill>
                  <a:srgbClr val="F67031"/>
                </a:solidFill>
              </a:defRPr>
            </a:lvl4pPr>
            <a:lvl5pPr marR="0" lvl="4" algn="l">
              <a:lnSpc>
                <a:spcPct val="100000"/>
              </a:lnSpc>
              <a:spcBef>
                <a:spcPts val="0"/>
              </a:spcBef>
              <a:spcAft>
                <a:spcPts val="0"/>
              </a:spcAft>
              <a:buClr>
                <a:srgbClr val="F67031"/>
              </a:buClr>
              <a:buSzPts val="2400"/>
              <a:buNone/>
              <a:defRPr sz="2400" i="0" u="none" strike="noStrike" cap="none">
                <a:solidFill>
                  <a:srgbClr val="F67031"/>
                </a:solidFill>
              </a:defRPr>
            </a:lvl5pPr>
            <a:lvl6pPr marR="0" lvl="5" algn="l">
              <a:lnSpc>
                <a:spcPct val="100000"/>
              </a:lnSpc>
              <a:spcBef>
                <a:spcPts val="0"/>
              </a:spcBef>
              <a:spcAft>
                <a:spcPts val="0"/>
              </a:spcAft>
              <a:buClr>
                <a:srgbClr val="F67031"/>
              </a:buClr>
              <a:buSzPts val="2400"/>
              <a:buNone/>
              <a:defRPr sz="2400" i="0" u="none" strike="noStrike" cap="none">
                <a:solidFill>
                  <a:srgbClr val="F67031"/>
                </a:solidFill>
              </a:defRPr>
            </a:lvl6pPr>
            <a:lvl7pPr marR="0" lvl="6" algn="l">
              <a:lnSpc>
                <a:spcPct val="100000"/>
              </a:lnSpc>
              <a:spcBef>
                <a:spcPts val="0"/>
              </a:spcBef>
              <a:spcAft>
                <a:spcPts val="0"/>
              </a:spcAft>
              <a:buClr>
                <a:srgbClr val="F67031"/>
              </a:buClr>
              <a:buSzPts val="2400"/>
              <a:buNone/>
              <a:defRPr sz="2400" i="0" u="none" strike="noStrike" cap="none">
                <a:solidFill>
                  <a:srgbClr val="F67031"/>
                </a:solidFill>
              </a:defRPr>
            </a:lvl7pPr>
            <a:lvl8pPr marR="0" lvl="7" algn="l">
              <a:lnSpc>
                <a:spcPct val="100000"/>
              </a:lnSpc>
              <a:spcBef>
                <a:spcPts val="0"/>
              </a:spcBef>
              <a:spcAft>
                <a:spcPts val="0"/>
              </a:spcAft>
              <a:buClr>
                <a:srgbClr val="F67031"/>
              </a:buClr>
              <a:buSzPts val="2400"/>
              <a:buNone/>
              <a:defRPr sz="2400" i="0" u="none" strike="noStrike" cap="none">
                <a:solidFill>
                  <a:srgbClr val="F67031"/>
                </a:solidFill>
              </a:defRPr>
            </a:lvl8pPr>
            <a:lvl9pPr marR="0" lvl="8" algn="l">
              <a:lnSpc>
                <a:spcPct val="100000"/>
              </a:lnSpc>
              <a:spcBef>
                <a:spcPts val="0"/>
              </a:spcBef>
              <a:spcAft>
                <a:spcPts val="0"/>
              </a:spcAft>
              <a:buClr>
                <a:srgbClr val="F67031"/>
              </a:buClr>
              <a:buSzPts val="2400"/>
              <a:buNone/>
              <a:defRPr sz="2400" i="0" u="none" strike="noStrike" cap="none">
                <a:solidFill>
                  <a:srgbClr val="F67031"/>
                </a:solidFill>
              </a:defRPr>
            </a:lvl9pPr>
          </a:lstStyle>
          <a:p>
            <a:endParaRPr/>
          </a:p>
        </p:txBody>
      </p:sp>
      <p:sp>
        <p:nvSpPr>
          <p:cNvPr id="230" name="Google Shape;230;p34"/>
          <p:cNvSpPr txBox="1">
            <a:spLocks noGrp="1"/>
          </p:cNvSpPr>
          <p:nvPr>
            <p:ph type="subTitle" idx="1"/>
          </p:nvPr>
        </p:nvSpPr>
        <p:spPr>
          <a:xfrm>
            <a:off x="277100" y="3983050"/>
            <a:ext cx="2024100" cy="876420"/>
          </a:xfrm>
          <a:prstGeom prst="rect">
            <a:avLst/>
          </a:prstGeom>
          <a:noFill/>
          <a:ln>
            <a:noFill/>
          </a:ln>
        </p:spPr>
        <p:txBody>
          <a:bodyPr spcFirstLastPara="1" wrap="square" lIns="91425" tIns="91425" rIns="91425" bIns="91425" anchor="t" anchorCtr="0">
            <a:noAutofit/>
          </a:bodyPr>
          <a:lstStyle>
            <a:lvl1pPr marR="0" lvl="0" algn="l">
              <a:lnSpc>
                <a:spcPct val="115000"/>
              </a:lnSpc>
              <a:spcBef>
                <a:spcPts val="0"/>
              </a:spcBef>
              <a:spcAft>
                <a:spcPts val="0"/>
              </a:spcAft>
              <a:buClr>
                <a:srgbClr val="434343"/>
              </a:buClr>
              <a:buSzPts val="1400"/>
              <a:buNone/>
              <a:defRPr sz="1400" i="1" u="none" strike="noStrike" cap="none">
                <a:solidFill>
                  <a:srgbClr val="434343"/>
                </a:solidFill>
              </a:defRPr>
            </a:lvl1pPr>
            <a:lvl2pPr marR="0" lvl="1" algn="l">
              <a:lnSpc>
                <a:spcPct val="115000"/>
              </a:lnSpc>
              <a:spcBef>
                <a:spcPts val="0"/>
              </a:spcBef>
              <a:spcAft>
                <a:spcPts val="0"/>
              </a:spcAft>
              <a:buClr>
                <a:srgbClr val="999999"/>
              </a:buClr>
              <a:buSzPts val="3000"/>
              <a:buNone/>
              <a:defRPr sz="3000" i="1" u="none" strike="noStrike" cap="none">
                <a:solidFill>
                  <a:srgbClr val="999999"/>
                </a:solidFill>
              </a:defRPr>
            </a:lvl2pPr>
            <a:lvl3pPr marR="0" lvl="2" algn="l">
              <a:lnSpc>
                <a:spcPct val="115000"/>
              </a:lnSpc>
              <a:spcBef>
                <a:spcPts val="0"/>
              </a:spcBef>
              <a:spcAft>
                <a:spcPts val="0"/>
              </a:spcAft>
              <a:buClr>
                <a:srgbClr val="999999"/>
              </a:buClr>
              <a:buSzPts val="3000"/>
              <a:buNone/>
              <a:defRPr sz="3000" i="1" u="none" strike="noStrike" cap="none">
                <a:solidFill>
                  <a:srgbClr val="999999"/>
                </a:solidFill>
              </a:defRPr>
            </a:lvl3pPr>
            <a:lvl4pPr marR="0" lvl="3" algn="l">
              <a:lnSpc>
                <a:spcPct val="115000"/>
              </a:lnSpc>
              <a:spcBef>
                <a:spcPts val="0"/>
              </a:spcBef>
              <a:spcAft>
                <a:spcPts val="0"/>
              </a:spcAft>
              <a:buClr>
                <a:srgbClr val="999999"/>
              </a:buClr>
              <a:buSzPts val="3000"/>
              <a:buNone/>
              <a:defRPr sz="3000" i="1" u="none" strike="noStrike" cap="none">
                <a:solidFill>
                  <a:srgbClr val="999999"/>
                </a:solidFill>
              </a:defRPr>
            </a:lvl4pPr>
            <a:lvl5pPr marR="0" lvl="4" algn="l">
              <a:lnSpc>
                <a:spcPct val="115000"/>
              </a:lnSpc>
              <a:spcBef>
                <a:spcPts val="0"/>
              </a:spcBef>
              <a:spcAft>
                <a:spcPts val="0"/>
              </a:spcAft>
              <a:buClr>
                <a:srgbClr val="999999"/>
              </a:buClr>
              <a:buSzPts val="3000"/>
              <a:buNone/>
              <a:defRPr sz="3000" i="1" u="none" strike="noStrike" cap="none">
                <a:solidFill>
                  <a:srgbClr val="999999"/>
                </a:solidFill>
              </a:defRPr>
            </a:lvl5pPr>
            <a:lvl6pPr marR="0" lvl="5" algn="l">
              <a:lnSpc>
                <a:spcPct val="115000"/>
              </a:lnSpc>
              <a:spcBef>
                <a:spcPts val="0"/>
              </a:spcBef>
              <a:spcAft>
                <a:spcPts val="0"/>
              </a:spcAft>
              <a:buClr>
                <a:srgbClr val="999999"/>
              </a:buClr>
              <a:buSzPts val="3000"/>
              <a:buNone/>
              <a:defRPr sz="3000" i="1" u="none" strike="noStrike" cap="none">
                <a:solidFill>
                  <a:srgbClr val="999999"/>
                </a:solidFill>
              </a:defRPr>
            </a:lvl6pPr>
            <a:lvl7pPr marR="0" lvl="6" algn="l">
              <a:lnSpc>
                <a:spcPct val="115000"/>
              </a:lnSpc>
              <a:spcBef>
                <a:spcPts val="0"/>
              </a:spcBef>
              <a:spcAft>
                <a:spcPts val="0"/>
              </a:spcAft>
              <a:buClr>
                <a:srgbClr val="999999"/>
              </a:buClr>
              <a:buSzPts val="3000"/>
              <a:buNone/>
              <a:defRPr sz="3000" i="1" u="none" strike="noStrike" cap="none">
                <a:solidFill>
                  <a:srgbClr val="999999"/>
                </a:solidFill>
              </a:defRPr>
            </a:lvl7pPr>
            <a:lvl8pPr marR="0" lvl="7" algn="l">
              <a:lnSpc>
                <a:spcPct val="115000"/>
              </a:lnSpc>
              <a:spcBef>
                <a:spcPts val="0"/>
              </a:spcBef>
              <a:spcAft>
                <a:spcPts val="0"/>
              </a:spcAft>
              <a:buClr>
                <a:srgbClr val="999999"/>
              </a:buClr>
              <a:buSzPts val="3000"/>
              <a:buNone/>
              <a:defRPr sz="3000" i="1" u="none" strike="noStrike" cap="none">
                <a:solidFill>
                  <a:srgbClr val="999999"/>
                </a:solidFill>
              </a:defRPr>
            </a:lvl8pPr>
            <a:lvl9pPr marR="0" lvl="8" algn="l">
              <a:lnSpc>
                <a:spcPct val="115000"/>
              </a:lnSpc>
              <a:spcBef>
                <a:spcPts val="0"/>
              </a:spcBef>
              <a:spcAft>
                <a:spcPts val="0"/>
              </a:spcAft>
              <a:buClr>
                <a:srgbClr val="999999"/>
              </a:buClr>
              <a:buSzPts val="3000"/>
              <a:buNone/>
              <a:defRPr sz="3000" i="1" u="none" strike="noStrike" cap="none">
                <a:solidFill>
                  <a:srgbClr val="999999"/>
                </a:solidFill>
              </a:defRPr>
            </a:lvl9pPr>
          </a:lstStyle>
          <a:p>
            <a:endParaRPr/>
          </a:p>
        </p:txBody>
      </p:sp>
      <p:sp>
        <p:nvSpPr>
          <p:cNvPr id="231" name="Google Shape;231;p34"/>
          <p:cNvSpPr txBox="1">
            <a:spLocks noGrp="1"/>
          </p:cNvSpPr>
          <p:nvPr>
            <p:ph type="sldNum" idx="12"/>
          </p:nvPr>
        </p:nvSpPr>
        <p:spPr>
          <a:xfrm>
            <a:off x="8556785" y="4749851"/>
            <a:ext cx="548700" cy="39366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nner">
  <p:cSld name="BLANK_3">
    <p:bg>
      <p:bgPr>
        <a:solidFill>
          <a:schemeClr val="lt1"/>
        </a:solidFill>
        <a:effectLst/>
      </p:bgPr>
    </p:bg>
    <p:spTree>
      <p:nvGrpSpPr>
        <p:cNvPr id="1" name="Shape 232"/>
        <p:cNvGrpSpPr/>
        <p:nvPr/>
      </p:nvGrpSpPr>
      <p:grpSpPr>
        <a:xfrm>
          <a:off x="0" y="0"/>
          <a:ext cx="0" cy="0"/>
          <a:chOff x="0" y="0"/>
          <a:chExt cx="0" cy="0"/>
        </a:xfrm>
      </p:grpSpPr>
      <p:graphicFrame>
        <p:nvGraphicFramePr>
          <p:cNvPr id="233" name="Google Shape;233;p35"/>
          <p:cNvGraphicFramePr/>
          <p:nvPr/>
        </p:nvGraphicFramePr>
        <p:xfrm>
          <a:off x="-2" y="-46"/>
          <a:ext cx="3000000" cy="3000000"/>
        </p:xfrm>
        <a:graphic>
          <a:graphicData uri="http://schemas.openxmlformats.org/drawingml/2006/table">
            <a:tbl>
              <a:tblPr firstRow="1" bandRow="1">
                <a:noFill/>
                <a:tableStyleId>{A401AEE7-3697-4956-9597-DB9F0F4AA34C}</a:tableStyleId>
              </a:tblPr>
              <a:tblGrid>
                <a:gridCol w="176525">
                  <a:extLst>
                    <a:ext uri="{9D8B030D-6E8A-4147-A177-3AD203B41FA5}">
                      <a16:colId xmlns:a16="http://schemas.microsoft.com/office/drawing/2014/main" val="20000"/>
                    </a:ext>
                  </a:extLst>
                </a:gridCol>
              </a:tblGrid>
              <a:tr h="743975">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75680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69BC2"/>
                    </a:solidFill>
                  </a:tcPr>
                </a:tc>
                <a:extLst>
                  <a:ext uri="{0D108BD9-81ED-4DB2-BD59-A6C34878D82A}">
                    <a16:rowId xmlns:a16="http://schemas.microsoft.com/office/drawing/2014/main" val="10001"/>
                  </a:ext>
                </a:extLst>
              </a:tr>
              <a:tr h="769625">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688EB4"/>
                    </a:solidFill>
                  </a:tcPr>
                </a:tc>
                <a:extLst>
                  <a:ext uri="{0D108BD9-81ED-4DB2-BD59-A6C34878D82A}">
                    <a16:rowId xmlns:a16="http://schemas.microsoft.com/office/drawing/2014/main" val="10002"/>
                  </a:ext>
                </a:extLst>
              </a:tr>
              <a:tr h="80810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B9EC4"/>
                    </a:solidFill>
                  </a:tcPr>
                </a:tc>
                <a:extLst>
                  <a:ext uri="{0D108BD9-81ED-4DB2-BD59-A6C34878D82A}">
                    <a16:rowId xmlns:a16="http://schemas.microsoft.com/office/drawing/2014/main" val="10003"/>
                  </a:ext>
                </a:extLst>
              </a:tr>
              <a:tr h="75680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2769C"/>
                    </a:solidFill>
                  </a:tcPr>
                </a:tc>
                <a:extLst>
                  <a:ext uri="{0D108BD9-81ED-4DB2-BD59-A6C34878D82A}">
                    <a16:rowId xmlns:a16="http://schemas.microsoft.com/office/drawing/2014/main" val="10004"/>
                  </a:ext>
                </a:extLst>
              </a:tr>
              <a:tr h="73115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8658F"/>
                    </a:solidFill>
                  </a:tcPr>
                </a:tc>
                <a:extLst>
                  <a:ext uri="{0D108BD9-81ED-4DB2-BD59-A6C34878D82A}">
                    <a16:rowId xmlns:a16="http://schemas.microsoft.com/office/drawing/2014/main" val="10005"/>
                  </a:ext>
                </a:extLst>
              </a:tr>
              <a:tr h="577200">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dirty="0">
                        <a:latin typeface="Arial"/>
                        <a:ea typeface="Arial"/>
                        <a:cs typeface="Arial"/>
                        <a:sym typeface="Arial"/>
                      </a:endParaRPr>
                    </a:p>
                  </a:txBody>
                  <a:tcPr marL="68600" marR="68600" marT="34300" marB="343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EAEAE"/>
                    </a:solidFill>
                  </a:tcPr>
                </a:tc>
                <a:extLst>
                  <a:ext uri="{0D108BD9-81ED-4DB2-BD59-A6C34878D82A}">
                    <a16:rowId xmlns:a16="http://schemas.microsoft.com/office/drawing/2014/main" val="10006"/>
                  </a:ext>
                </a:extLst>
              </a:tr>
            </a:tbl>
          </a:graphicData>
        </a:graphic>
      </p:graphicFrame>
      <p:sp>
        <p:nvSpPr>
          <p:cNvPr id="234" name="Google Shape;234;p35"/>
          <p:cNvSpPr/>
          <p:nvPr/>
        </p:nvSpPr>
        <p:spPr>
          <a:xfrm>
            <a:off x="0" y="250637"/>
            <a:ext cx="3759900" cy="1058670"/>
          </a:xfrm>
          <a:prstGeom prst="rect">
            <a:avLst/>
          </a:prstGeom>
          <a:solidFill>
            <a:schemeClr val="dk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
        <p:nvSpPr>
          <p:cNvPr id="235" name="Google Shape;235;p35"/>
          <p:cNvSpPr txBox="1">
            <a:spLocks noGrp="1"/>
          </p:cNvSpPr>
          <p:nvPr>
            <p:ph type="sldNum" idx="12"/>
          </p:nvPr>
        </p:nvSpPr>
        <p:spPr>
          <a:xfrm>
            <a:off x="8556785" y="4749851"/>
            <a:ext cx="548700" cy="39366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236" name="Google Shape;236;p35"/>
          <p:cNvSpPr txBox="1">
            <a:spLocks noGrp="1"/>
          </p:cNvSpPr>
          <p:nvPr>
            <p:ph type="title"/>
          </p:nvPr>
        </p:nvSpPr>
        <p:spPr>
          <a:xfrm>
            <a:off x="348338" y="281294"/>
            <a:ext cx="3270300" cy="1028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800"/>
              <a:buNone/>
              <a:defRPr sz="2300" b="1" i="0" u="none" strike="noStrike" cap="none">
                <a:solidFill>
                  <a:srgbClr val="FFFFFF"/>
                </a:solidFill>
              </a:defRPr>
            </a:lvl1pPr>
            <a:lvl2pPr marR="0" lvl="1" algn="l">
              <a:lnSpc>
                <a:spcPct val="100000"/>
              </a:lnSpc>
              <a:spcBef>
                <a:spcPts val="0"/>
              </a:spcBef>
              <a:spcAft>
                <a:spcPts val="0"/>
              </a:spcAft>
              <a:buSzPts val="1800"/>
              <a:buNone/>
              <a:defRPr sz="1800" i="0" u="none" strike="noStrike" cap="none">
                <a:solidFill>
                  <a:srgbClr val="000000"/>
                </a:solidFill>
              </a:defRPr>
            </a:lvl2pPr>
            <a:lvl3pPr marR="0" lvl="2" algn="l">
              <a:lnSpc>
                <a:spcPct val="100000"/>
              </a:lnSpc>
              <a:spcBef>
                <a:spcPts val="0"/>
              </a:spcBef>
              <a:spcAft>
                <a:spcPts val="0"/>
              </a:spcAft>
              <a:buSzPts val="1800"/>
              <a:buNone/>
              <a:defRPr sz="1800" i="0" u="none" strike="noStrike" cap="none">
                <a:solidFill>
                  <a:srgbClr val="000000"/>
                </a:solidFill>
              </a:defRPr>
            </a:lvl3pPr>
            <a:lvl4pPr marR="0" lvl="3" algn="l">
              <a:lnSpc>
                <a:spcPct val="100000"/>
              </a:lnSpc>
              <a:spcBef>
                <a:spcPts val="0"/>
              </a:spcBef>
              <a:spcAft>
                <a:spcPts val="0"/>
              </a:spcAft>
              <a:buSzPts val="1800"/>
              <a:buNone/>
              <a:defRPr sz="1800" i="0" u="none" strike="noStrike" cap="none">
                <a:solidFill>
                  <a:srgbClr val="000000"/>
                </a:solidFill>
              </a:defRPr>
            </a:lvl4pPr>
            <a:lvl5pPr marR="0" lvl="4" algn="l">
              <a:lnSpc>
                <a:spcPct val="100000"/>
              </a:lnSpc>
              <a:spcBef>
                <a:spcPts val="0"/>
              </a:spcBef>
              <a:spcAft>
                <a:spcPts val="0"/>
              </a:spcAft>
              <a:buSzPts val="1800"/>
              <a:buNone/>
              <a:defRPr sz="1800" i="0" u="none" strike="noStrike" cap="none">
                <a:solidFill>
                  <a:srgbClr val="000000"/>
                </a:solidFill>
              </a:defRPr>
            </a:lvl5pPr>
            <a:lvl6pPr marR="0" lvl="5" algn="l">
              <a:lnSpc>
                <a:spcPct val="100000"/>
              </a:lnSpc>
              <a:spcBef>
                <a:spcPts val="0"/>
              </a:spcBef>
              <a:spcAft>
                <a:spcPts val="0"/>
              </a:spcAft>
              <a:buSzPts val="1800"/>
              <a:buNone/>
              <a:defRPr sz="1800" i="0" u="none" strike="noStrike" cap="none">
                <a:solidFill>
                  <a:srgbClr val="000000"/>
                </a:solidFill>
              </a:defRPr>
            </a:lvl6pPr>
            <a:lvl7pPr marR="0" lvl="6" algn="l">
              <a:lnSpc>
                <a:spcPct val="100000"/>
              </a:lnSpc>
              <a:spcBef>
                <a:spcPts val="0"/>
              </a:spcBef>
              <a:spcAft>
                <a:spcPts val="0"/>
              </a:spcAft>
              <a:buSzPts val="1800"/>
              <a:buNone/>
              <a:defRPr sz="1800" i="0" u="none" strike="noStrike" cap="none">
                <a:solidFill>
                  <a:srgbClr val="000000"/>
                </a:solidFill>
              </a:defRPr>
            </a:lvl7pPr>
            <a:lvl8pPr marR="0" lvl="7" algn="l">
              <a:lnSpc>
                <a:spcPct val="100000"/>
              </a:lnSpc>
              <a:spcBef>
                <a:spcPts val="0"/>
              </a:spcBef>
              <a:spcAft>
                <a:spcPts val="0"/>
              </a:spcAft>
              <a:buSzPts val="1800"/>
              <a:buNone/>
              <a:defRPr sz="1800" i="0" u="none" strike="noStrike" cap="none">
                <a:solidFill>
                  <a:srgbClr val="000000"/>
                </a:solidFill>
              </a:defRPr>
            </a:lvl8pPr>
            <a:lvl9pPr marR="0" lvl="8" algn="l">
              <a:lnSpc>
                <a:spcPct val="100000"/>
              </a:lnSpc>
              <a:spcBef>
                <a:spcPts val="0"/>
              </a:spcBef>
              <a:spcAft>
                <a:spcPts val="0"/>
              </a:spcAft>
              <a:buSzPts val="1800"/>
              <a:buNone/>
              <a:defRPr sz="1800" i="0" u="none" strike="noStrike" cap="none">
                <a:solidFill>
                  <a:srgbClr val="000000"/>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7"/>
        <p:cNvGrpSpPr/>
        <p:nvPr/>
      </p:nvGrpSpPr>
      <p:grpSpPr>
        <a:xfrm>
          <a:off x="0" y="0"/>
          <a:ext cx="0" cy="0"/>
          <a:chOff x="0" y="0"/>
          <a:chExt cx="0" cy="0"/>
        </a:xfrm>
      </p:grpSpPr>
      <p:sp>
        <p:nvSpPr>
          <p:cNvPr id="238" name="Google Shape;238;p36"/>
          <p:cNvSpPr/>
          <p:nvPr/>
        </p:nvSpPr>
        <p:spPr>
          <a:xfrm rot="5400000" flipH="1">
            <a:off x="4518935" y="-3360890"/>
            <a:ext cx="113130" cy="91512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239" name="Google Shape;239;p36"/>
          <p:cNvSpPr/>
          <p:nvPr/>
        </p:nvSpPr>
        <p:spPr>
          <a:xfrm>
            <a:off x="-7125" y="1271275"/>
            <a:ext cx="9151200" cy="387207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40" name="Google Shape;240;p36"/>
          <p:cNvSpPr txBox="1">
            <a:spLocks noGrp="1"/>
          </p:cNvSpPr>
          <p:nvPr>
            <p:ph type="body" idx="1"/>
          </p:nvPr>
        </p:nvSpPr>
        <p:spPr>
          <a:xfrm>
            <a:off x="1847275" y="1704600"/>
            <a:ext cx="5449500" cy="2714580"/>
          </a:xfrm>
          <a:prstGeom prst="rect">
            <a:avLst/>
          </a:prstGeom>
          <a:noFill/>
          <a:ln>
            <a:noFill/>
          </a:ln>
        </p:spPr>
        <p:txBody>
          <a:bodyPr spcFirstLastPara="1" wrap="square" lIns="91425" tIns="91425" rIns="91425" bIns="91425" anchor="t" anchorCtr="0">
            <a:noAutofit/>
          </a:bodyPr>
          <a:lstStyle>
            <a:lvl1pPr marL="457200" marR="0" lvl="0" indent="-381000" algn="ctr">
              <a:lnSpc>
                <a:spcPct val="115000"/>
              </a:lnSpc>
              <a:spcBef>
                <a:spcPts val="600"/>
              </a:spcBef>
              <a:spcAft>
                <a:spcPts val="0"/>
              </a:spcAft>
              <a:buClr>
                <a:srgbClr val="434343"/>
              </a:buClr>
              <a:buSzPts val="2400"/>
              <a:buChar char="●"/>
              <a:defRPr sz="2400" i="1" u="none" strike="noStrike" cap="none">
                <a:solidFill>
                  <a:srgbClr val="434343"/>
                </a:solidFill>
              </a:defRPr>
            </a:lvl1pPr>
            <a:lvl2pPr marL="914400" marR="0" lvl="1" indent="-381000" algn="ctr">
              <a:lnSpc>
                <a:spcPct val="115000"/>
              </a:lnSpc>
              <a:spcBef>
                <a:spcPts val="0"/>
              </a:spcBef>
              <a:spcAft>
                <a:spcPts val="0"/>
              </a:spcAft>
              <a:buClr>
                <a:srgbClr val="434343"/>
              </a:buClr>
              <a:buSzPts val="2400"/>
              <a:buChar char="○"/>
              <a:defRPr sz="2400" i="1" u="none" strike="noStrike" cap="none">
                <a:solidFill>
                  <a:srgbClr val="434343"/>
                </a:solidFill>
              </a:defRPr>
            </a:lvl2pPr>
            <a:lvl3pPr marL="1371600" marR="0" lvl="2" indent="-381000" algn="ctr">
              <a:lnSpc>
                <a:spcPct val="115000"/>
              </a:lnSpc>
              <a:spcBef>
                <a:spcPts val="0"/>
              </a:spcBef>
              <a:spcAft>
                <a:spcPts val="0"/>
              </a:spcAft>
              <a:buClr>
                <a:srgbClr val="434343"/>
              </a:buClr>
              <a:buSzPts val="2400"/>
              <a:buChar char="■"/>
              <a:defRPr sz="2400" i="1" u="none" strike="noStrike" cap="none">
                <a:solidFill>
                  <a:srgbClr val="434343"/>
                </a:solidFill>
              </a:defRPr>
            </a:lvl3pPr>
            <a:lvl4pPr marL="1828800" marR="0" lvl="3" indent="-381000" algn="ctr">
              <a:lnSpc>
                <a:spcPct val="115000"/>
              </a:lnSpc>
              <a:spcBef>
                <a:spcPts val="0"/>
              </a:spcBef>
              <a:spcAft>
                <a:spcPts val="0"/>
              </a:spcAft>
              <a:buClr>
                <a:srgbClr val="434343"/>
              </a:buClr>
              <a:buSzPts val="2400"/>
              <a:buChar char="●"/>
              <a:defRPr sz="2400" i="1" u="none" strike="noStrike" cap="none">
                <a:solidFill>
                  <a:srgbClr val="434343"/>
                </a:solidFill>
              </a:defRPr>
            </a:lvl4pPr>
            <a:lvl5pPr marL="2286000" marR="0" lvl="4" indent="-381000" algn="ctr">
              <a:lnSpc>
                <a:spcPct val="115000"/>
              </a:lnSpc>
              <a:spcBef>
                <a:spcPts val="0"/>
              </a:spcBef>
              <a:spcAft>
                <a:spcPts val="0"/>
              </a:spcAft>
              <a:buClr>
                <a:srgbClr val="434343"/>
              </a:buClr>
              <a:buSzPts val="2400"/>
              <a:buChar char="○"/>
              <a:defRPr sz="2400" i="1" u="none" strike="noStrike" cap="none">
                <a:solidFill>
                  <a:srgbClr val="434343"/>
                </a:solidFill>
              </a:defRPr>
            </a:lvl5pPr>
            <a:lvl6pPr marL="2743200" marR="0" lvl="5" indent="-381000" algn="ctr">
              <a:lnSpc>
                <a:spcPct val="115000"/>
              </a:lnSpc>
              <a:spcBef>
                <a:spcPts val="0"/>
              </a:spcBef>
              <a:spcAft>
                <a:spcPts val="0"/>
              </a:spcAft>
              <a:buClr>
                <a:srgbClr val="434343"/>
              </a:buClr>
              <a:buSzPts val="2400"/>
              <a:buChar char="■"/>
              <a:defRPr sz="2400" i="1" u="none" strike="noStrike" cap="none">
                <a:solidFill>
                  <a:srgbClr val="434343"/>
                </a:solidFill>
              </a:defRPr>
            </a:lvl6pPr>
            <a:lvl7pPr marL="3200400" marR="0" lvl="6" indent="-381000" algn="ctr">
              <a:lnSpc>
                <a:spcPct val="115000"/>
              </a:lnSpc>
              <a:spcBef>
                <a:spcPts val="0"/>
              </a:spcBef>
              <a:spcAft>
                <a:spcPts val="0"/>
              </a:spcAft>
              <a:buClr>
                <a:srgbClr val="434343"/>
              </a:buClr>
              <a:buSzPts val="2400"/>
              <a:buChar char="●"/>
              <a:defRPr sz="2400" i="1" u="none" strike="noStrike" cap="none">
                <a:solidFill>
                  <a:srgbClr val="434343"/>
                </a:solidFill>
              </a:defRPr>
            </a:lvl7pPr>
            <a:lvl8pPr marL="3657600" marR="0" lvl="7" indent="-381000" algn="ctr">
              <a:lnSpc>
                <a:spcPct val="115000"/>
              </a:lnSpc>
              <a:spcBef>
                <a:spcPts val="0"/>
              </a:spcBef>
              <a:spcAft>
                <a:spcPts val="0"/>
              </a:spcAft>
              <a:buClr>
                <a:srgbClr val="434343"/>
              </a:buClr>
              <a:buSzPts val="2400"/>
              <a:buChar char="○"/>
              <a:defRPr sz="2400" i="1" u="none" strike="noStrike" cap="none">
                <a:solidFill>
                  <a:srgbClr val="434343"/>
                </a:solidFill>
              </a:defRPr>
            </a:lvl8pPr>
            <a:lvl9pPr marL="4114800" marR="0" lvl="8" indent="-381000" algn="ctr">
              <a:lnSpc>
                <a:spcPct val="115000"/>
              </a:lnSpc>
              <a:spcBef>
                <a:spcPts val="0"/>
              </a:spcBef>
              <a:spcAft>
                <a:spcPts val="0"/>
              </a:spcAft>
              <a:buClr>
                <a:srgbClr val="434343"/>
              </a:buClr>
              <a:buSzPts val="2400"/>
              <a:buChar char="■"/>
              <a:defRPr sz="2400" i="1" u="none" strike="noStrike" cap="none">
                <a:solidFill>
                  <a:srgbClr val="434343"/>
                </a:solidFill>
              </a:defRPr>
            </a:lvl9pPr>
          </a:lstStyle>
          <a:p>
            <a:endParaRPr/>
          </a:p>
        </p:txBody>
      </p:sp>
      <p:sp>
        <p:nvSpPr>
          <p:cNvPr id="241" name="Google Shape;241;p36"/>
          <p:cNvSpPr txBox="1"/>
          <p:nvPr/>
        </p:nvSpPr>
        <p:spPr>
          <a:xfrm>
            <a:off x="3593400" y="227724"/>
            <a:ext cx="1957200" cy="65367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 sz="7200" b="0" i="0" u="none" strike="noStrike" cap="none" dirty="0">
                <a:solidFill>
                  <a:srgbClr val="FFFFFF"/>
                </a:solidFill>
                <a:latin typeface="Arial"/>
                <a:ea typeface="Arial"/>
                <a:cs typeface="Arial"/>
                <a:sym typeface="Arial"/>
              </a:rPr>
              <a:t>“</a:t>
            </a:r>
            <a:endParaRPr sz="7200" b="0" i="0" u="none" strike="noStrike" cap="none" dirty="0">
              <a:solidFill>
                <a:srgbClr val="FFFFFF"/>
              </a:solidFill>
              <a:latin typeface="Arial"/>
              <a:ea typeface="Arial"/>
              <a:cs typeface="Arial"/>
              <a:sym typeface="Arial"/>
            </a:endParaRPr>
          </a:p>
        </p:txBody>
      </p:sp>
      <p:sp>
        <p:nvSpPr>
          <p:cNvPr id="242" name="Google Shape;242;p36"/>
          <p:cNvSpPr txBox="1">
            <a:spLocks noGrp="1"/>
          </p:cNvSpPr>
          <p:nvPr>
            <p:ph type="sldNum" idx="12"/>
          </p:nvPr>
        </p:nvSpPr>
        <p:spPr>
          <a:xfrm>
            <a:off x="8556785" y="4749851"/>
            <a:ext cx="548700" cy="39366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ote (Left-Aligned)">
  <p:cSld name="TITLE_1_1_1">
    <p:spTree>
      <p:nvGrpSpPr>
        <p:cNvPr id="1" name="Shape 243"/>
        <p:cNvGrpSpPr/>
        <p:nvPr/>
      </p:nvGrpSpPr>
      <p:grpSpPr>
        <a:xfrm>
          <a:off x="0" y="0"/>
          <a:ext cx="0" cy="0"/>
          <a:chOff x="0" y="0"/>
          <a:chExt cx="0" cy="0"/>
        </a:xfrm>
      </p:grpSpPr>
      <p:sp>
        <p:nvSpPr>
          <p:cNvPr id="244" name="Google Shape;244;p37"/>
          <p:cNvSpPr/>
          <p:nvPr/>
        </p:nvSpPr>
        <p:spPr>
          <a:xfrm rot="5400000" flipH="1">
            <a:off x="4518935" y="-3821540"/>
            <a:ext cx="113130" cy="91512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245" name="Google Shape;245;p37"/>
          <p:cNvSpPr/>
          <p:nvPr/>
        </p:nvSpPr>
        <p:spPr>
          <a:xfrm>
            <a:off x="-7125" y="810625"/>
            <a:ext cx="9151200" cy="433296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46" name="Google Shape;246;p37"/>
          <p:cNvSpPr txBox="1">
            <a:spLocks noGrp="1"/>
          </p:cNvSpPr>
          <p:nvPr>
            <p:ph type="body" idx="1"/>
          </p:nvPr>
        </p:nvSpPr>
        <p:spPr>
          <a:xfrm>
            <a:off x="574575" y="1145825"/>
            <a:ext cx="7987800" cy="3268890"/>
          </a:xfrm>
          <a:prstGeom prst="rect">
            <a:avLst/>
          </a:prstGeom>
          <a:noFill/>
          <a:ln>
            <a:noFill/>
          </a:ln>
        </p:spPr>
        <p:txBody>
          <a:bodyPr spcFirstLastPara="1" wrap="square" lIns="91425" tIns="91425" rIns="91425" bIns="91425" anchor="t" anchorCtr="0">
            <a:noAutofit/>
          </a:bodyPr>
          <a:lstStyle>
            <a:lvl1pPr marL="457200" marR="0" lvl="0" indent="-342900" algn="ctr" rtl="0">
              <a:lnSpc>
                <a:spcPct val="115000"/>
              </a:lnSpc>
              <a:spcBef>
                <a:spcPts val="600"/>
              </a:spcBef>
              <a:spcAft>
                <a:spcPts val="0"/>
              </a:spcAft>
              <a:buClr>
                <a:srgbClr val="434343"/>
              </a:buClr>
              <a:buSzPts val="1800"/>
              <a:buChar char="●"/>
              <a:defRPr i="1" u="none" strike="noStrike" cap="none">
                <a:solidFill>
                  <a:srgbClr val="434343"/>
                </a:solidFill>
              </a:defRPr>
            </a:lvl1pPr>
            <a:lvl2pPr marL="914400" marR="0" lvl="1" indent="-336550" algn="ctr" rtl="0">
              <a:lnSpc>
                <a:spcPct val="115000"/>
              </a:lnSpc>
              <a:spcBef>
                <a:spcPts val="0"/>
              </a:spcBef>
              <a:spcAft>
                <a:spcPts val="0"/>
              </a:spcAft>
              <a:buClr>
                <a:srgbClr val="434343"/>
              </a:buClr>
              <a:buSzPts val="1700"/>
              <a:buChar char="○"/>
              <a:defRPr i="1" u="none" strike="noStrike" cap="none">
                <a:solidFill>
                  <a:srgbClr val="434343"/>
                </a:solidFill>
              </a:defRPr>
            </a:lvl2pPr>
            <a:lvl3pPr marL="1371600" marR="0" lvl="2" indent="-330200" algn="ctr" rtl="0">
              <a:lnSpc>
                <a:spcPct val="115000"/>
              </a:lnSpc>
              <a:spcBef>
                <a:spcPts val="0"/>
              </a:spcBef>
              <a:spcAft>
                <a:spcPts val="0"/>
              </a:spcAft>
              <a:buClr>
                <a:srgbClr val="434343"/>
              </a:buClr>
              <a:buSzPts val="1600"/>
              <a:buChar char="■"/>
              <a:defRPr sz="1600" i="1" u="none" strike="noStrike" cap="none">
                <a:solidFill>
                  <a:srgbClr val="434343"/>
                </a:solidFill>
              </a:defRPr>
            </a:lvl3pPr>
            <a:lvl4pPr marL="1828800" marR="0" lvl="3" indent="-323850" algn="ctr" rtl="0">
              <a:lnSpc>
                <a:spcPct val="115000"/>
              </a:lnSpc>
              <a:spcBef>
                <a:spcPts val="0"/>
              </a:spcBef>
              <a:spcAft>
                <a:spcPts val="0"/>
              </a:spcAft>
              <a:buClr>
                <a:srgbClr val="434343"/>
              </a:buClr>
              <a:buSzPts val="1500"/>
              <a:buChar char="●"/>
              <a:defRPr sz="1500" i="1" u="none" strike="noStrike" cap="none">
                <a:solidFill>
                  <a:srgbClr val="434343"/>
                </a:solidFill>
              </a:defRPr>
            </a:lvl4pPr>
            <a:lvl5pPr marL="2286000" marR="0" lvl="4" indent="-317500" algn="ctr" rtl="0">
              <a:lnSpc>
                <a:spcPct val="115000"/>
              </a:lnSpc>
              <a:spcBef>
                <a:spcPts val="0"/>
              </a:spcBef>
              <a:spcAft>
                <a:spcPts val="0"/>
              </a:spcAft>
              <a:buClr>
                <a:srgbClr val="434343"/>
              </a:buClr>
              <a:buSzPts val="1400"/>
              <a:buChar char="○"/>
              <a:defRPr sz="1400" i="1" u="none" strike="noStrike" cap="none">
                <a:solidFill>
                  <a:srgbClr val="434343"/>
                </a:solidFill>
              </a:defRPr>
            </a:lvl5pPr>
            <a:lvl6pPr marL="2743200" marR="0" lvl="5" indent="-311150" algn="ctr" rtl="0">
              <a:lnSpc>
                <a:spcPct val="115000"/>
              </a:lnSpc>
              <a:spcBef>
                <a:spcPts val="0"/>
              </a:spcBef>
              <a:spcAft>
                <a:spcPts val="0"/>
              </a:spcAft>
              <a:buClr>
                <a:srgbClr val="434343"/>
              </a:buClr>
              <a:buSzPts val="1300"/>
              <a:buChar char="■"/>
              <a:defRPr sz="1300" i="1" u="none" strike="noStrike" cap="none">
                <a:solidFill>
                  <a:srgbClr val="434343"/>
                </a:solidFill>
              </a:defRPr>
            </a:lvl6pPr>
            <a:lvl7pPr marL="3200400" marR="0" lvl="6" indent="-304800" algn="ctr" rtl="0">
              <a:lnSpc>
                <a:spcPct val="115000"/>
              </a:lnSpc>
              <a:spcBef>
                <a:spcPts val="0"/>
              </a:spcBef>
              <a:spcAft>
                <a:spcPts val="0"/>
              </a:spcAft>
              <a:buClr>
                <a:srgbClr val="434343"/>
              </a:buClr>
              <a:buSzPts val="1200"/>
              <a:buChar char="●"/>
              <a:defRPr sz="1200" i="1" u="none" strike="noStrike" cap="none">
                <a:solidFill>
                  <a:srgbClr val="434343"/>
                </a:solidFill>
              </a:defRPr>
            </a:lvl7pPr>
            <a:lvl8pPr marL="3657600" marR="0" lvl="7" indent="-298450" algn="ctr" rtl="0">
              <a:lnSpc>
                <a:spcPct val="115000"/>
              </a:lnSpc>
              <a:spcBef>
                <a:spcPts val="0"/>
              </a:spcBef>
              <a:spcAft>
                <a:spcPts val="0"/>
              </a:spcAft>
              <a:buClr>
                <a:srgbClr val="434343"/>
              </a:buClr>
              <a:buSzPts val="1100"/>
              <a:buChar char="○"/>
              <a:defRPr i="1" u="none" strike="noStrike" cap="none">
                <a:solidFill>
                  <a:srgbClr val="434343"/>
                </a:solidFill>
              </a:defRPr>
            </a:lvl8pPr>
            <a:lvl9pPr marL="4114800" marR="0" lvl="8" indent="-298450" algn="ctr" rtl="0">
              <a:lnSpc>
                <a:spcPct val="115000"/>
              </a:lnSpc>
              <a:spcBef>
                <a:spcPts val="0"/>
              </a:spcBef>
              <a:spcAft>
                <a:spcPts val="0"/>
              </a:spcAft>
              <a:buClr>
                <a:srgbClr val="434343"/>
              </a:buClr>
              <a:buSzPts val="1100"/>
              <a:buChar char="■"/>
              <a:defRPr i="1" u="none" strike="noStrike" cap="none">
                <a:solidFill>
                  <a:srgbClr val="434343"/>
                </a:solidFill>
              </a:defRPr>
            </a:lvl9pPr>
          </a:lstStyle>
          <a:p>
            <a:endParaRPr/>
          </a:p>
        </p:txBody>
      </p:sp>
      <p:sp>
        <p:nvSpPr>
          <p:cNvPr id="247" name="Google Shape;247;p37"/>
          <p:cNvSpPr txBox="1">
            <a:spLocks noGrp="1"/>
          </p:cNvSpPr>
          <p:nvPr>
            <p:ph type="sldNum" idx="12"/>
          </p:nvPr>
        </p:nvSpPr>
        <p:spPr>
          <a:xfrm>
            <a:off x="8556785" y="4749851"/>
            <a:ext cx="548700" cy="39366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248" name="Google Shape;248;p37"/>
          <p:cNvSpPr txBox="1">
            <a:spLocks noGrp="1"/>
          </p:cNvSpPr>
          <p:nvPr>
            <p:ph type="title"/>
          </p:nvPr>
        </p:nvSpPr>
        <p:spPr>
          <a:xfrm>
            <a:off x="170150" y="137722"/>
            <a:ext cx="8810700" cy="559710"/>
          </a:xfrm>
          <a:prstGeom prst="rect">
            <a:avLst/>
          </a:prstGeom>
        </p:spPr>
        <p:txBody>
          <a:bodyPr spcFirstLastPara="1" wrap="square" lIns="68575" tIns="34275" rIns="68575" bIns="34275" anchor="ctr" anchorCtr="0">
            <a:noAutofit/>
          </a:bodyPr>
          <a:lstStyle>
            <a:lvl1pPr lvl="0">
              <a:spcBef>
                <a:spcPts val="0"/>
              </a:spcBef>
              <a:spcAft>
                <a:spcPts val="0"/>
              </a:spcAft>
              <a:buSzPts val="11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249"/>
        <p:cNvGrpSpPr/>
        <p:nvPr/>
      </p:nvGrpSpPr>
      <p:grpSpPr>
        <a:xfrm>
          <a:off x="0" y="0"/>
          <a:ext cx="0" cy="0"/>
          <a:chOff x="0" y="0"/>
          <a:chExt cx="0" cy="0"/>
        </a:xfrm>
      </p:grpSpPr>
      <p:sp>
        <p:nvSpPr>
          <p:cNvPr id="250" name="Google Shape;250;p38"/>
          <p:cNvSpPr txBox="1">
            <a:spLocks noGrp="1"/>
          </p:cNvSpPr>
          <p:nvPr>
            <p:ph type="sldNum" idx="12"/>
          </p:nvPr>
        </p:nvSpPr>
        <p:spPr>
          <a:xfrm>
            <a:off x="8556785" y="4749851"/>
            <a:ext cx="548700" cy="39366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op Title">
  <p:cSld name="BLANK_4">
    <p:bg>
      <p:bgPr>
        <a:solidFill>
          <a:schemeClr val="dk1"/>
        </a:solidFill>
        <a:effectLst/>
      </p:bgPr>
    </p:bg>
    <p:spTree>
      <p:nvGrpSpPr>
        <p:cNvPr id="1" name="Shape 251"/>
        <p:cNvGrpSpPr/>
        <p:nvPr/>
      </p:nvGrpSpPr>
      <p:grpSpPr>
        <a:xfrm>
          <a:off x="0" y="0"/>
          <a:ext cx="0" cy="0"/>
          <a:chOff x="0" y="0"/>
          <a:chExt cx="0" cy="0"/>
        </a:xfrm>
      </p:grpSpPr>
      <p:sp>
        <p:nvSpPr>
          <p:cNvPr id="252" name="Google Shape;252;p39"/>
          <p:cNvSpPr txBox="1">
            <a:spLocks noGrp="1"/>
          </p:cNvSpPr>
          <p:nvPr>
            <p:ph type="sldNum" idx="12"/>
          </p:nvPr>
        </p:nvSpPr>
        <p:spPr>
          <a:xfrm>
            <a:off x="8556785" y="4749851"/>
            <a:ext cx="548700" cy="39366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grpSp>
        <p:nvGrpSpPr>
          <p:cNvPr id="253" name="Google Shape;253;p39"/>
          <p:cNvGrpSpPr/>
          <p:nvPr/>
        </p:nvGrpSpPr>
        <p:grpSpPr>
          <a:xfrm>
            <a:off x="-7125" y="615958"/>
            <a:ext cx="9158225" cy="4527347"/>
            <a:chOff x="-9500" y="1544133"/>
            <a:chExt cx="12210967" cy="5313600"/>
          </a:xfrm>
        </p:grpSpPr>
        <p:sp>
          <p:nvSpPr>
            <p:cNvPr id="254" name="Google Shape;254;p39"/>
            <p:cNvSpPr/>
            <p:nvPr/>
          </p:nvSpPr>
          <p:spPr>
            <a:xfrm rot="5400000" flipH="1">
              <a:off x="6025217" y="-4481217"/>
              <a:ext cx="150900" cy="122016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255" name="Google Shape;255;p39"/>
            <p:cNvSpPr/>
            <p:nvPr/>
          </p:nvSpPr>
          <p:spPr>
            <a:xfrm>
              <a:off x="-9500" y="1695033"/>
              <a:ext cx="12201600" cy="5162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256" name="Google Shape;256;p39"/>
          <p:cNvSpPr txBox="1">
            <a:spLocks noGrp="1"/>
          </p:cNvSpPr>
          <p:nvPr>
            <p:ph type="title"/>
          </p:nvPr>
        </p:nvSpPr>
        <p:spPr>
          <a:xfrm>
            <a:off x="155466" y="97594"/>
            <a:ext cx="8833200" cy="559710"/>
          </a:xfrm>
          <a:prstGeom prst="rect">
            <a:avLst/>
          </a:prstGeom>
        </p:spPr>
        <p:txBody>
          <a:bodyPr spcFirstLastPara="1" wrap="square" lIns="68575" tIns="34275" rIns="68575" bIns="34275" anchor="ctr" anchorCtr="0">
            <a:noAutofit/>
          </a:bodyPr>
          <a:lstStyle>
            <a:lvl1pPr lvl="0">
              <a:spcBef>
                <a:spcPts val="0"/>
              </a:spcBef>
              <a:spcAft>
                <a:spcPts val="0"/>
              </a:spcAft>
              <a:buSzPts val="11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op Title 1">
  <p:cSld name="BLANK_4_1">
    <p:bg>
      <p:bgPr>
        <a:solidFill>
          <a:schemeClr val="dk1"/>
        </a:solidFill>
        <a:effectLst/>
      </p:bgPr>
    </p:bg>
    <p:spTree>
      <p:nvGrpSpPr>
        <p:cNvPr id="1" name="Shape 257"/>
        <p:cNvGrpSpPr/>
        <p:nvPr/>
      </p:nvGrpSpPr>
      <p:grpSpPr>
        <a:xfrm>
          <a:off x="0" y="0"/>
          <a:ext cx="0" cy="0"/>
          <a:chOff x="0" y="0"/>
          <a:chExt cx="0" cy="0"/>
        </a:xfrm>
      </p:grpSpPr>
      <p:sp>
        <p:nvSpPr>
          <p:cNvPr id="258" name="Google Shape;258;p40"/>
          <p:cNvSpPr/>
          <p:nvPr/>
        </p:nvSpPr>
        <p:spPr>
          <a:xfrm>
            <a:off x="-7125" y="744529"/>
            <a:ext cx="9151200" cy="439884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59" name="Google Shape;259;p40"/>
          <p:cNvSpPr txBox="1">
            <a:spLocks noGrp="1"/>
          </p:cNvSpPr>
          <p:nvPr>
            <p:ph type="sldNum" idx="12"/>
          </p:nvPr>
        </p:nvSpPr>
        <p:spPr>
          <a:xfrm>
            <a:off x="8556785" y="4749851"/>
            <a:ext cx="548700" cy="39366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260" name="Google Shape;260;p40"/>
          <p:cNvSpPr/>
          <p:nvPr/>
        </p:nvSpPr>
        <p:spPr>
          <a:xfrm rot="5400000" flipH="1">
            <a:off x="4511105" y="-3895466"/>
            <a:ext cx="128790" cy="91512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261" name="Google Shape;261;p40"/>
          <p:cNvSpPr txBox="1">
            <a:spLocks noGrp="1"/>
          </p:cNvSpPr>
          <p:nvPr>
            <p:ph type="title"/>
          </p:nvPr>
        </p:nvSpPr>
        <p:spPr>
          <a:xfrm>
            <a:off x="155466" y="97594"/>
            <a:ext cx="8833200" cy="559710"/>
          </a:xfrm>
          <a:prstGeom prst="rect">
            <a:avLst/>
          </a:prstGeom>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2" name="Google Shape;262;p40"/>
          <p:cNvSpPr txBox="1"/>
          <p:nvPr/>
        </p:nvSpPr>
        <p:spPr>
          <a:xfrm>
            <a:off x="155388" y="1059277"/>
            <a:ext cx="8833200" cy="364068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1 column left">
  <p:cSld name="TITLE_AND_BODY_1_1">
    <p:spTree>
      <p:nvGrpSpPr>
        <p:cNvPr id="1" name="Shape 263"/>
        <p:cNvGrpSpPr/>
        <p:nvPr/>
      </p:nvGrpSpPr>
      <p:grpSpPr>
        <a:xfrm>
          <a:off x="0" y="0"/>
          <a:ext cx="0" cy="0"/>
          <a:chOff x="0" y="0"/>
          <a:chExt cx="0" cy="0"/>
        </a:xfrm>
      </p:grpSpPr>
      <p:sp>
        <p:nvSpPr>
          <p:cNvPr id="264" name="Google Shape;264;p41"/>
          <p:cNvSpPr/>
          <p:nvPr/>
        </p:nvSpPr>
        <p:spPr>
          <a:xfrm flipH="1">
            <a:off x="-7125" y="0"/>
            <a:ext cx="2592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65" name="Google Shape;265;p41"/>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266" name="Google Shape;266;p41"/>
          <p:cNvSpPr txBox="1">
            <a:spLocks noGrp="1"/>
          </p:cNvSpPr>
          <p:nvPr>
            <p:ph type="title"/>
          </p:nvPr>
        </p:nvSpPr>
        <p:spPr>
          <a:xfrm>
            <a:off x="234450" y="373762"/>
            <a:ext cx="2046300" cy="15660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400"/>
              <a:buNone/>
              <a:defRPr sz="2400" i="0" u="none" strike="noStrike" cap="none">
                <a:solidFill>
                  <a:schemeClr val="dk2"/>
                </a:solidFill>
              </a:defRPr>
            </a:lvl1pPr>
            <a:lvl2pPr marR="0" lvl="1" algn="l">
              <a:lnSpc>
                <a:spcPct val="100000"/>
              </a:lnSpc>
              <a:spcBef>
                <a:spcPts val="0"/>
              </a:spcBef>
              <a:spcAft>
                <a:spcPts val="0"/>
              </a:spcAft>
              <a:buClr>
                <a:srgbClr val="F67031"/>
              </a:buClr>
              <a:buSzPts val="2400"/>
              <a:buNone/>
              <a:defRPr sz="2400" i="0" u="none" strike="noStrike" cap="none">
                <a:solidFill>
                  <a:srgbClr val="F67031"/>
                </a:solidFill>
              </a:defRPr>
            </a:lvl2pPr>
            <a:lvl3pPr marR="0" lvl="2" algn="l">
              <a:lnSpc>
                <a:spcPct val="100000"/>
              </a:lnSpc>
              <a:spcBef>
                <a:spcPts val="0"/>
              </a:spcBef>
              <a:spcAft>
                <a:spcPts val="0"/>
              </a:spcAft>
              <a:buClr>
                <a:srgbClr val="F67031"/>
              </a:buClr>
              <a:buSzPts val="2400"/>
              <a:buNone/>
              <a:defRPr sz="2400" i="0" u="none" strike="noStrike" cap="none">
                <a:solidFill>
                  <a:srgbClr val="F67031"/>
                </a:solidFill>
              </a:defRPr>
            </a:lvl3pPr>
            <a:lvl4pPr marR="0" lvl="3" algn="l">
              <a:lnSpc>
                <a:spcPct val="100000"/>
              </a:lnSpc>
              <a:spcBef>
                <a:spcPts val="0"/>
              </a:spcBef>
              <a:spcAft>
                <a:spcPts val="0"/>
              </a:spcAft>
              <a:buClr>
                <a:srgbClr val="F67031"/>
              </a:buClr>
              <a:buSzPts val="2400"/>
              <a:buNone/>
              <a:defRPr sz="2400" i="0" u="none" strike="noStrike" cap="none">
                <a:solidFill>
                  <a:srgbClr val="F67031"/>
                </a:solidFill>
              </a:defRPr>
            </a:lvl4pPr>
            <a:lvl5pPr marR="0" lvl="4" algn="l">
              <a:lnSpc>
                <a:spcPct val="100000"/>
              </a:lnSpc>
              <a:spcBef>
                <a:spcPts val="0"/>
              </a:spcBef>
              <a:spcAft>
                <a:spcPts val="0"/>
              </a:spcAft>
              <a:buClr>
                <a:srgbClr val="F67031"/>
              </a:buClr>
              <a:buSzPts val="2400"/>
              <a:buNone/>
              <a:defRPr sz="2400" i="0" u="none" strike="noStrike" cap="none">
                <a:solidFill>
                  <a:srgbClr val="F67031"/>
                </a:solidFill>
              </a:defRPr>
            </a:lvl5pPr>
            <a:lvl6pPr marR="0" lvl="5" algn="l">
              <a:lnSpc>
                <a:spcPct val="100000"/>
              </a:lnSpc>
              <a:spcBef>
                <a:spcPts val="0"/>
              </a:spcBef>
              <a:spcAft>
                <a:spcPts val="0"/>
              </a:spcAft>
              <a:buClr>
                <a:srgbClr val="F67031"/>
              </a:buClr>
              <a:buSzPts val="2400"/>
              <a:buNone/>
              <a:defRPr sz="2400" i="0" u="none" strike="noStrike" cap="none">
                <a:solidFill>
                  <a:srgbClr val="F67031"/>
                </a:solidFill>
              </a:defRPr>
            </a:lvl6pPr>
            <a:lvl7pPr marR="0" lvl="6" algn="l">
              <a:lnSpc>
                <a:spcPct val="100000"/>
              </a:lnSpc>
              <a:spcBef>
                <a:spcPts val="0"/>
              </a:spcBef>
              <a:spcAft>
                <a:spcPts val="0"/>
              </a:spcAft>
              <a:buClr>
                <a:srgbClr val="F67031"/>
              </a:buClr>
              <a:buSzPts val="2400"/>
              <a:buNone/>
              <a:defRPr sz="2400" i="0" u="none" strike="noStrike" cap="none">
                <a:solidFill>
                  <a:srgbClr val="F67031"/>
                </a:solidFill>
              </a:defRPr>
            </a:lvl7pPr>
            <a:lvl8pPr marR="0" lvl="7" algn="l">
              <a:lnSpc>
                <a:spcPct val="100000"/>
              </a:lnSpc>
              <a:spcBef>
                <a:spcPts val="0"/>
              </a:spcBef>
              <a:spcAft>
                <a:spcPts val="0"/>
              </a:spcAft>
              <a:buClr>
                <a:srgbClr val="F67031"/>
              </a:buClr>
              <a:buSzPts val="2400"/>
              <a:buNone/>
              <a:defRPr sz="2400" i="0" u="none" strike="noStrike" cap="none">
                <a:solidFill>
                  <a:srgbClr val="F67031"/>
                </a:solidFill>
              </a:defRPr>
            </a:lvl8pPr>
            <a:lvl9pPr marR="0" lvl="8" algn="l">
              <a:lnSpc>
                <a:spcPct val="100000"/>
              </a:lnSpc>
              <a:spcBef>
                <a:spcPts val="0"/>
              </a:spcBef>
              <a:spcAft>
                <a:spcPts val="0"/>
              </a:spcAft>
              <a:buClr>
                <a:srgbClr val="F67031"/>
              </a:buClr>
              <a:buSzPts val="2400"/>
              <a:buNone/>
              <a:defRPr sz="2400" i="0" u="none" strike="noStrike" cap="none">
                <a:solidFill>
                  <a:srgbClr val="F67031"/>
                </a:solidFill>
              </a:defRPr>
            </a:lvl9pPr>
          </a:lstStyle>
          <a:p>
            <a:endParaRPr/>
          </a:p>
        </p:txBody>
      </p:sp>
      <p:sp>
        <p:nvSpPr>
          <p:cNvPr id="267" name="Google Shape;267;p41"/>
          <p:cNvSpPr txBox="1">
            <a:spLocks noGrp="1"/>
          </p:cNvSpPr>
          <p:nvPr>
            <p:ph type="sldNum" idx="12"/>
          </p:nvPr>
        </p:nvSpPr>
        <p:spPr>
          <a:xfrm>
            <a:off x="8556785" y="4749851"/>
            <a:ext cx="548700" cy="39366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268" name="Google Shape;268;p41"/>
          <p:cNvSpPr txBox="1">
            <a:spLocks noGrp="1"/>
          </p:cNvSpPr>
          <p:nvPr>
            <p:ph type="body" idx="1"/>
          </p:nvPr>
        </p:nvSpPr>
        <p:spPr>
          <a:xfrm>
            <a:off x="234450" y="2004324"/>
            <a:ext cx="2046300" cy="2765610"/>
          </a:xfrm>
          <a:prstGeom prst="rect">
            <a:avLst/>
          </a:prstGeom>
          <a:noFill/>
          <a:ln>
            <a:noFill/>
          </a:ln>
        </p:spPr>
        <p:txBody>
          <a:bodyPr spcFirstLastPara="1" wrap="square" lIns="91425" tIns="91425" rIns="91425" bIns="91425" anchor="t" anchorCtr="0">
            <a:noAutofit/>
          </a:bodyPr>
          <a:lstStyle>
            <a:lvl1pPr marL="457200" marR="0" lvl="0" indent="-304800" algn="l">
              <a:lnSpc>
                <a:spcPct val="115000"/>
              </a:lnSpc>
              <a:spcBef>
                <a:spcPts val="600"/>
              </a:spcBef>
              <a:spcAft>
                <a:spcPts val="0"/>
              </a:spcAft>
              <a:buClr>
                <a:srgbClr val="434343"/>
              </a:buClr>
              <a:buSzPts val="1200"/>
              <a:buChar char="●"/>
              <a:defRPr sz="1200" i="0" u="none" strike="noStrike" cap="none">
                <a:solidFill>
                  <a:srgbClr val="434343"/>
                </a:solidFill>
              </a:defRPr>
            </a:lvl1pPr>
            <a:lvl2pPr marL="914400" marR="0" lvl="1" indent="-304800" algn="l">
              <a:lnSpc>
                <a:spcPct val="115000"/>
              </a:lnSpc>
              <a:spcBef>
                <a:spcPts val="0"/>
              </a:spcBef>
              <a:spcAft>
                <a:spcPts val="0"/>
              </a:spcAft>
              <a:buClr>
                <a:srgbClr val="434343"/>
              </a:buClr>
              <a:buSzPts val="1200"/>
              <a:buChar char="○"/>
              <a:defRPr sz="1200" i="0" u="none" strike="noStrike" cap="none">
                <a:solidFill>
                  <a:srgbClr val="434343"/>
                </a:solidFill>
              </a:defRPr>
            </a:lvl2pPr>
            <a:lvl3pPr marL="1371600" marR="0" lvl="2" indent="-304800" algn="l">
              <a:lnSpc>
                <a:spcPct val="115000"/>
              </a:lnSpc>
              <a:spcBef>
                <a:spcPts val="0"/>
              </a:spcBef>
              <a:spcAft>
                <a:spcPts val="0"/>
              </a:spcAft>
              <a:buClr>
                <a:srgbClr val="434343"/>
              </a:buClr>
              <a:buSzPts val="1200"/>
              <a:buChar char="■"/>
              <a:defRPr sz="1200" i="0" u="none" strike="noStrike" cap="none">
                <a:solidFill>
                  <a:srgbClr val="434343"/>
                </a:solidFill>
              </a:defRPr>
            </a:lvl3pPr>
            <a:lvl4pPr marL="1828800" marR="0" lvl="3" indent="-304800" algn="l">
              <a:lnSpc>
                <a:spcPct val="115000"/>
              </a:lnSpc>
              <a:spcBef>
                <a:spcPts val="0"/>
              </a:spcBef>
              <a:spcAft>
                <a:spcPts val="0"/>
              </a:spcAft>
              <a:buClr>
                <a:srgbClr val="434343"/>
              </a:buClr>
              <a:buSzPts val="1200"/>
              <a:buChar char="●"/>
              <a:defRPr sz="1200" i="0" u="none" strike="noStrike" cap="none">
                <a:solidFill>
                  <a:srgbClr val="434343"/>
                </a:solidFill>
              </a:defRPr>
            </a:lvl4pPr>
            <a:lvl5pPr marL="2286000" marR="0" lvl="4" indent="-304800" algn="l">
              <a:lnSpc>
                <a:spcPct val="115000"/>
              </a:lnSpc>
              <a:spcBef>
                <a:spcPts val="0"/>
              </a:spcBef>
              <a:spcAft>
                <a:spcPts val="0"/>
              </a:spcAft>
              <a:buClr>
                <a:srgbClr val="434343"/>
              </a:buClr>
              <a:buSzPts val="1200"/>
              <a:buChar char="○"/>
              <a:defRPr sz="1200" i="0" u="none" strike="noStrike" cap="none">
                <a:solidFill>
                  <a:srgbClr val="434343"/>
                </a:solidFill>
              </a:defRPr>
            </a:lvl5pPr>
            <a:lvl6pPr marL="2743200" marR="0" lvl="5" indent="-304800" algn="l">
              <a:lnSpc>
                <a:spcPct val="115000"/>
              </a:lnSpc>
              <a:spcBef>
                <a:spcPts val="0"/>
              </a:spcBef>
              <a:spcAft>
                <a:spcPts val="0"/>
              </a:spcAft>
              <a:buClr>
                <a:srgbClr val="434343"/>
              </a:buClr>
              <a:buSzPts val="1200"/>
              <a:buChar char="■"/>
              <a:defRPr sz="1200" i="0" u="none" strike="noStrike" cap="none">
                <a:solidFill>
                  <a:srgbClr val="434343"/>
                </a:solidFill>
              </a:defRPr>
            </a:lvl6pPr>
            <a:lvl7pPr marL="3200400" marR="0" lvl="6" indent="-304800" algn="l">
              <a:lnSpc>
                <a:spcPct val="115000"/>
              </a:lnSpc>
              <a:spcBef>
                <a:spcPts val="0"/>
              </a:spcBef>
              <a:spcAft>
                <a:spcPts val="0"/>
              </a:spcAft>
              <a:buClr>
                <a:srgbClr val="434343"/>
              </a:buClr>
              <a:buSzPts val="1200"/>
              <a:buChar char="●"/>
              <a:defRPr sz="1200" i="0" u="none" strike="noStrike" cap="none">
                <a:solidFill>
                  <a:srgbClr val="434343"/>
                </a:solidFill>
              </a:defRPr>
            </a:lvl7pPr>
            <a:lvl8pPr marL="3657600" marR="0" lvl="7" indent="-304800" algn="l">
              <a:lnSpc>
                <a:spcPct val="115000"/>
              </a:lnSpc>
              <a:spcBef>
                <a:spcPts val="0"/>
              </a:spcBef>
              <a:spcAft>
                <a:spcPts val="0"/>
              </a:spcAft>
              <a:buClr>
                <a:srgbClr val="434343"/>
              </a:buClr>
              <a:buSzPts val="1200"/>
              <a:buChar char="○"/>
              <a:defRPr sz="1200" i="0" u="none" strike="noStrike" cap="none">
                <a:solidFill>
                  <a:srgbClr val="434343"/>
                </a:solidFill>
              </a:defRPr>
            </a:lvl8pPr>
            <a:lvl9pPr marL="4114800" marR="0" lvl="8" indent="-304800" algn="l">
              <a:lnSpc>
                <a:spcPct val="115000"/>
              </a:lnSpc>
              <a:spcBef>
                <a:spcPts val="0"/>
              </a:spcBef>
              <a:spcAft>
                <a:spcPts val="0"/>
              </a:spcAft>
              <a:buClr>
                <a:srgbClr val="434343"/>
              </a:buClr>
              <a:buSzPts val="1200"/>
              <a:buChar char="■"/>
              <a:defRPr sz="1200" i="0" u="none" strike="noStrike" cap="none">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5"/>
          <p:cNvSpPr/>
          <p:nvPr/>
        </p:nvSpPr>
        <p:spPr>
          <a:xfrm rot="5400000">
            <a:off x="3748200" y="-2000287"/>
            <a:ext cx="1647600" cy="91440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dirty="0">
                <a:solidFill>
                  <a:schemeClr val="lt1"/>
                </a:solidFill>
                <a:latin typeface="Arial"/>
                <a:ea typeface="Arial"/>
                <a:cs typeface="Arial"/>
                <a:sym typeface="Arial"/>
              </a:rPr>
              <a:t> </a:t>
            </a:r>
            <a:endParaRPr sz="1400" b="0" i="0" u="none" strike="noStrike" cap="none" dirty="0">
              <a:solidFill>
                <a:schemeClr val="lt1"/>
              </a:solidFill>
              <a:latin typeface="Arial"/>
              <a:ea typeface="Arial"/>
              <a:cs typeface="Arial"/>
              <a:sym typeface="Arial"/>
            </a:endParaRPr>
          </a:p>
        </p:txBody>
      </p:sp>
      <p:sp>
        <p:nvSpPr>
          <p:cNvPr id="31" name="Google Shape;31;p5"/>
          <p:cNvSpPr txBox="1">
            <a:spLocks noGrp="1"/>
          </p:cNvSpPr>
          <p:nvPr>
            <p:ph type="title"/>
          </p:nvPr>
        </p:nvSpPr>
        <p:spPr>
          <a:xfrm>
            <a:off x="628650" y="1848975"/>
            <a:ext cx="7886700" cy="8721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2700"/>
              <a:buFont typeface="Arial"/>
              <a:buNone/>
              <a:defRPr sz="2700" b="1">
                <a:solidFill>
                  <a:schemeClr val="lt1"/>
                </a:solidFill>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32" name="Google Shape;32;p5"/>
          <p:cNvSpPr txBox="1">
            <a:spLocks noGrp="1"/>
          </p:cNvSpPr>
          <p:nvPr>
            <p:ph type="body" idx="1"/>
          </p:nvPr>
        </p:nvSpPr>
        <p:spPr>
          <a:xfrm>
            <a:off x="628650" y="2721019"/>
            <a:ext cx="7886700" cy="4917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Clr>
                <a:srgbClr val="BFBFBF"/>
              </a:buClr>
              <a:buSzPts val="1800"/>
              <a:buNone/>
              <a:defRPr sz="1800">
                <a:solidFill>
                  <a:srgbClr val="BFBFBF"/>
                </a:solidFill>
              </a:defRPr>
            </a:lvl1pPr>
            <a:lvl2pPr marL="914400" lvl="1" indent="-228600" algn="l">
              <a:lnSpc>
                <a:spcPct val="100000"/>
              </a:lnSpc>
              <a:spcBef>
                <a:spcPts val="400"/>
              </a:spcBef>
              <a:spcAft>
                <a:spcPts val="0"/>
              </a:spcAft>
              <a:buClr>
                <a:srgbClr val="888888"/>
              </a:buClr>
              <a:buSzPts val="1500"/>
              <a:buNone/>
              <a:defRPr sz="1500">
                <a:solidFill>
                  <a:srgbClr val="888888"/>
                </a:solidFill>
              </a:defRPr>
            </a:lvl2pPr>
            <a:lvl3pPr marL="1371600" lvl="2" indent="-228600" algn="l">
              <a:lnSpc>
                <a:spcPct val="100000"/>
              </a:lnSpc>
              <a:spcBef>
                <a:spcPts val="400"/>
              </a:spcBef>
              <a:spcAft>
                <a:spcPts val="0"/>
              </a:spcAft>
              <a:buClr>
                <a:srgbClr val="888888"/>
              </a:buClr>
              <a:buSzPts val="1400"/>
              <a:buNone/>
              <a:defRPr sz="1400">
                <a:solidFill>
                  <a:srgbClr val="888888"/>
                </a:solidFill>
              </a:defRPr>
            </a:lvl3pPr>
            <a:lvl4pPr marL="1828800" lvl="3" indent="-228600" algn="l">
              <a:lnSpc>
                <a:spcPct val="100000"/>
              </a:lnSpc>
              <a:spcBef>
                <a:spcPts val="400"/>
              </a:spcBef>
              <a:spcAft>
                <a:spcPts val="0"/>
              </a:spcAft>
              <a:buClr>
                <a:srgbClr val="888888"/>
              </a:buClr>
              <a:buSzPts val="1200"/>
              <a:buNone/>
              <a:defRPr sz="1200">
                <a:solidFill>
                  <a:srgbClr val="888888"/>
                </a:solidFill>
              </a:defRPr>
            </a:lvl4pPr>
            <a:lvl5pPr marL="2286000" lvl="4" indent="-228600" algn="l">
              <a:lnSpc>
                <a:spcPct val="100000"/>
              </a:lnSpc>
              <a:spcBef>
                <a:spcPts val="400"/>
              </a:spcBef>
              <a:spcAft>
                <a:spcPts val="0"/>
              </a:spcAft>
              <a:buClr>
                <a:srgbClr val="888888"/>
              </a:buClr>
              <a:buSzPts val="1200"/>
              <a:buNone/>
              <a:defRPr sz="1200">
                <a:solidFill>
                  <a:srgbClr val="888888"/>
                </a:solidFill>
              </a:defRPr>
            </a:lvl5pPr>
            <a:lvl6pPr marL="2743200" lvl="5" indent="-228600" algn="l">
              <a:lnSpc>
                <a:spcPct val="100000"/>
              </a:lnSpc>
              <a:spcBef>
                <a:spcPts val="400"/>
              </a:spcBef>
              <a:spcAft>
                <a:spcPts val="0"/>
              </a:spcAft>
              <a:buClr>
                <a:srgbClr val="888888"/>
              </a:buClr>
              <a:buSzPts val="1200"/>
              <a:buNone/>
              <a:defRPr sz="1200">
                <a:solidFill>
                  <a:srgbClr val="888888"/>
                </a:solidFill>
              </a:defRPr>
            </a:lvl6pPr>
            <a:lvl7pPr marL="3200400" lvl="6" indent="-228600" algn="l">
              <a:lnSpc>
                <a:spcPct val="100000"/>
              </a:lnSpc>
              <a:spcBef>
                <a:spcPts val="400"/>
              </a:spcBef>
              <a:spcAft>
                <a:spcPts val="0"/>
              </a:spcAft>
              <a:buClr>
                <a:srgbClr val="888888"/>
              </a:buClr>
              <a:buSzPts val="1200"/>
              <a:buNone/>
              <a:defRPr sz="1200">
                <a:solidFill>
                  <a:srgbClr val="888888"/>
                </a:solidFill>
              </a:defRPr>
            </a:lvl7pPr>
            <a:lvl8pPr marL="3657600" lvl="7" indent="-228600" algn="l">
              <a:lnSpc>
                <a:spcPct val="100000"/>
              </a:lnSpc>
              <a:spcBef>
                <a:spcPts val="400"/>
              </a:spcBef>
              <a:spcAft>
                <a:spcPts val="0"/>
              </a:spcAft>
              <a:buClr>
                <a:srgbClr val="888888"/>
              </a:buClr>
              <a:buSzPts val="1200"/>
              <a:buNone/>
              <a:defRPr sz="1200">
                <a:solidFill>
                  <a:srgbClr val="888888"/>
                </a:solidFill>
              </a:defRPr>
            </a:lvl8pPr>
            <a:lvl9pPr marL="4114800" lvl="8" indent="-228600" algn="l">
              <a:lnSpc>
                <a:spcPct val="100000"/>
              </a:lnSpc>
              <a:spcBef>
                <a:spcPts val="400"/>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Background">
  <p:cSld name="TITLE_3_1">
    <p:spTree>
      <p:nvGrpSpPr>
        <p:cNvPr id="1" name="Shape 269"/>
        <p:cNvGrpSpPr/>
        <p:nvPr/>
      </p:nvGrpSpPr>
      <p:grpSpPr>
        <a:xfrm>
          <a:off x="0" y="0"/>
          <a:ext cx="0" cy="0"/>
          <a:chOff x="0" y="0"/>
          <a:chExt cx="0" cy="0"/>
        </a:xfrm>
      </p:grpSpPr>
      <p:pic>
        <p:nvPicPr>
          <p:cNvPr id="270" name="Google Shape;270;p42"/>
          <p:cNvPicPr preferRelativeResize="0"/>
          <p:nvPr/>
        </p:nvPicPr>
        <p:blipFill rotWithShape="1">
          <a:blip r:embed="rId2">
            <a:alphaModFix amt="25000"/>
          </a:blip>
          <a:srcRect t="7705" b="7713"/>
          <a:stretch/>
        </p:blipFill>
        <p:spPr>
          <a:xfrm>
            <a:off x="0" y="0"/>
            <a:ext cx="9144000" cy="5143498"/>
          </a:xfrm>
          <a:prstGeom prst="rect">
            <a:avLst/>
          </a:prstGeom>
          <a:noFill/>
          <a:ln>
            <a:noFill/>
          </a:ln>
        </p:spPr>
      </p:pic>
      <p:sp>
        <p:nvSpPr>
          <p:cNvPr id="271" name="Google Shape;271;p42"/>
          <p:cNvSpPr txBox="1">
            <a:spLocks noGrp="1"/>
          </p:cNvSpPr>
          <p:nvPr>
            <p:ph type="sldNum" idx="12"/>
          </p:nvPr>
        </p:nvSpPr>
        <p:spPr>
          <a:xfrm>
            <a:off x="8472458" y="4663216"/>
            <a:ext cx="548700" cy="39366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272" name="Google Shape;272;p42"/>
          <p:cNvSpPr txBox="1">
            <a:spLocks noGrp="1"/>
          </p:cNvSpPr>
          <p:nvPr>
            <p:ph type="ctrTitle"/>
          </p:nvPr>
        </p:nvSpPr>
        <p:spPr>
          <a:xfrm>
            <a:off x="311738" y="1354162"/>
            <a:ext cx="8520600" cy="128277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5"/>
              </a:buClr>
              <a:buSzPts val="5200"/>
              <a:buNone/>
              <a:defRPr sz="5200">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73" name="Google Shape;273;p42"/>
          <p:cNvSpPr txBox="1">
            <a:spLocks noGrp="1"/>
          </p:cNvSpPr>
          <p:nvPr>
            <p:ph type="subTitle" idx="1"/>
          </p:nvPr>
        </p:nvSpPr>
        <p:spPr>
          <a:xfrm>
            <a:off x="311738" y="2636888"/>
            <a:ext cx="8520600" cy="115236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600"/>
              </a:spcBef>
              <a:spcAft>
                <a:spcPts val="0"/>
              </a:spcAft>
              <a:buClr>
                <a:srgbClr val="FFFFFF"/>
              </a:buClr>
              <a:buSzPts val="2800"/>
              <a:buNone/>
              <a:defRPr sz="2800">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4"/>
        <p:cNvGrpSpPr/>
        <p:nvPr/>
      </p:nvGrpSpPr>
      <p:grpSpPr>
        <a:xfrm>
          <a:off x="0" y="0"/>
          <a:ext cx="0" cy="0"/>
          <a:chOff x="0" y="0"/>
          <a:chExt cx="0" cy="0"/>
        </a:xfrm>
      </p:grpSpPr>
      <p:sp>
        <p:nvSpPr>
          <p:cNvPr id="275" name="Google Shape;275;p43"/>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6" name="Google Shape;276;p43"/>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277" name="Google Shape;277;p43"/>
          <p:cNvSpPr txBox="1">
            <a:spLocks noGrp="1"/>
          </p:cNvSpPr>
          <p:nvPr>
            <p:ph type="title"/>
          </p:nvPr>
        </p:nvSpPr>
        <p:spPr>
          <a:xfrm>
            <a:off x="234450" y="373761"/>
            <a:ext cx="2043600" cy="439587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278" name="Google Shape;278;p43"/>
          <p:cNvSpPr txBox="1">
            <a:spLocks noGrp="1"/>
          </p:cNvSpPr>
          <p:nvPr>
            <p:ph type="sldNum" idx="12"/>
          </p:nvPr>
        </p:nvSpPr>
        <p:spPr>
          <a:xfrm>
            <a:off x="8556785" y="4749851"/>
            <a:ext cx="548700" cy="39366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279" name="Google Shape;279;p43"/>
          <p:cNvSpPr txBox="1">
            <a:spLocks noGrp="1"/>
          </p:cNvSpPr>
          <p:nvPr>
            <p:ph type="body" idx="1"/>
          </p:nvPr>
        </p:nvSpPr>
        <p:spPr>
          <a:xfrm>
            <a:off x="2764400" y="373770"/>
            <a:ext cx="3098100" cy="4395870"/>
          </a:xfrm>
          <a:prstGeom prst="rect">
            <a:avLst/>
          </a:prstGeom>
          <a:noFill/>
          <a:ln>
            <a:noFill/>
          </a:ln>
        </p:spPr>
        <p:txBody>
          <a:bodyPr spcFirstLastPara="1" wrap="square" lIns="68575" tIns="34275" rIns="68575" bIns="34275" anchor="t" anchorCtr="0">
            <a:noAutofit/>
          </a:bodyPr>
          <a:lstStyle>
            <a:lvl1pPr marL="457200" lvl="0" indent="-298450" algn="l">
              <a:lnSpc>
                <a:spcPct val="90000"/>
              </a:lnSpc>
              <a:spcBef>
                <a:spcPts val="500"/>
              </a:spcBef>
              <a:spcAft>
                <a:spcPts val="0"/>
              </a:spcAft>
              <a:buSzPts val="1100"/>
              <a:buChar char="●"/>
              <a:defRPr sz="1500"/>
            </a:lvl1pPr>
            <a:lvl2pPr marL="914400" lvl="1" indent="-292100" algn="l">
              <a:lnSpc>
                <a:spcPct val="90000"/>
              </a:lnSpc>
              <a:spcBef>
                <a:spcPts val="500"/>
              </a:spcBef>
              <a:spcAft>
                <a:spcPts val="0"/>
              </a:spcAft>
              <a:buSzPts val="1000"/>
              <a:buChar char="○"/>
              <a:defRPr sz="1600"/>
            </a:lvl2pPr>
            <a:lvl3pPr marL="1371600" lvl="2" indent="-292100" algn="l">
              <a:lnSpc>
                <a:spcPct val="90000"/>
              </a:lnSpc>
              <a:spcBef>
                <a:spcPts val="500"/>
              </a:spcBef>
              <a:spcAft>
                <a:spcPts val="0"/>
              </a:spcAft>
              <a:buSzPts val="1000"/>
              <a:buChar char="■"/>
              <a:defRPr sz="1400"/>
            </a:lvl3pPr>
            <a:lvl4pPr marL="1828800" lvl="3" indent="-285750" algn="l">
              <a:lnSpc>
                <a:spcPct val="90000"/>
              </a:lnSpc>
              <a:spcBef>
                <a:spcPts val="500"/>
              </a:spcBef>
              <a:spcAft>
                <a:spcPts val="0"/>
              </a:spcAft>
              <a:buSzPts val="900"/>
              <a:buChar char="●"/>
              <a:defRPr sz="1200"/>
            </a:lvl4pPr>
            <a:lvl5pPr marL="2286000" lvl="4" indent="-292100" algn="l">
              <a:lnSpc>
                <a:spcPct val="90000"/>
              </a:lnSpc>
              <a:spcBef>
                <a:spcPts val="500"/>
              </a:spcBef>
              <a:spcAft>
                <a:spcPts val="0"/>
              </a:spcAft>
              <a:buSzPts val="1000"/>
              <a:buChar char="○"/>
              <a:defRPr sz="1100"/>
            </a:lvl5pPr>
            <a:lvl6pPr marL="2743200" lvl="5" indent="-298450" algn="l">
              <a:lnSpc>
                <a:spcPct val="90000"/>
              </a:lnSpc>
              <a:spcBef>
                <a:spcPts val="500"/>
              </a:spcBef>
              <a:spcAft>
                <a:spcPts val="0"/>
              </a:spcAft>
              <a:buSzPts val="1100"/>
              <a:buChar char="■"/>
              <a:defRPr/>
            </a:lvl6pPr>
            <a:lvl7pPr marL="3200400" lvl="6" indent="-298450" algn="l">
              <a:lnSpc>
                <a:spcPct val="90000"/>
              </a:lnSpc>
              <a:spcBef>
                <a:spcPts val="500"/>
              </a:spcBef>
              <a:spcAft>
                <a:spcPts val="0"/>
              </a:spcAft>
              <a:buSzPts val="1100"/>
              <a:buChar char="●"/>
              <a:defRPr/>
            </a:lvl7pPr>
            <a:lvl8pPr marL="3657600" lvl="7" indent="-298450" algn="l">
              <a:lnSpc>
                <a:spcPct val="90000"/>
              </a:lnSpc>
              <a:spcBef>
                <a:spcPts val="500"/>
              </a:spcBef>
              <a:spcAft>
                <a:spcPts val="0"/>
              </a:spcAft>
              <a:buSzPts val="1100"/>
              <a:buChar char="○"/>
              <a:defRPr/>
            </a:lvl8pPr>
            <a:lvl9pPr marL="4114800" lvl="8" indent="-298450" algn="l">
              <a:lnSpc>
                <a:spcPct val="90000"/>
              </a:lnSpc>
              <a:spcBef>
                <a:spcPts val="500"/>
              </a:spcBef>
              <a:spcAft>
                <a:spcPts val="0"/>
              </a:spcAft>
              <a:buSzPts val="1100"/>
              <a:buChar char="■"/>
              <a:defRPr/>
            </a:lvl9pPr>
          </a:lstStyle>
          <a:p>
            <a:endParaRPr/>
          </a:p>
        </p:txBody>
      </p:sp>
      <p:sp>
        <p:nvSpPr>
          <p:cNvPr id="280" name="Google Shape;280;p43"/>
          <p:cNvSpPr txBox="1">
            <a:spLocks noGrp="1"/>
          </p:cNvSpPr>
          <p:nvPr>
            <p:ph type="body" idx="2"/>
          </p:nvPr>
        </p:nvSpPr>
        <p:spPr>
          <a:xfrm>
            <a:off x="5862537" y="373781"/>
            <a:ext cx="3098400" cy="4395870"/>
          </a:xfrm>
          <a:prstGeom prst="rect">
            <a:avLst/>
          </a:prstGeom>
          <a:noFill/>
          <a:ln>
            <a:noFill/>
          </a:ln>
        </p:spPr>
        <p:txBody>
          <a:bodyPr spcFirstLastPara="1" wrap="square" lIns="68575" tIns="34275" rIns="68575" bIns="34275" anchor="t" anchorCtr="0">
            <a:noAutofit/>
          </a:bodyPr>
          <a:lstStyle>
            <a:lvl1pPr marL="457200" lvl="0" indent="-323850" algn="l">
              <a:lnSpc>
                <a:spcPct val="90000"/>
              </a:lnSpc>
              <a:spcBef>
                <a:spcPts val="500"/>
              </a:spcBef>
              <a:spcAft>
                <a:spcPts val="0"/>
              </a:spcAft>
              <a:buSzPts val="1500"/>
              <a:buChar char="●"/>
              <a:defRPr sz="1500"/>
            </a:lvl1pPr>
            <a:lvl2pPr marL="914400" lvl="1" indent="-311150" algn="l">
              <a:lnSpc>
                <a:spcPct val="90000"/>
              </a:lnSpc>
              <a:spcBef>
                <a:spcPts val="500"/>
              </a:spcBef>
              <a:spcAft>
                <a:spcPts val="0"/>
              </a:spcAft>
              <a:buSzPts val="1300"/>
              <a:buFont typeface="Arial"/>
              <a:buChar char="○"/>
              <a:defRPr sz="1600"/>
            </a:lvl2pPr>
            <a:lvl3pPr marL="1371600" lvl="2" indent="-311150" algn="l">
              <a:lnSpc>
                <a:spcPct val="90000"/>
              </a:lnSpc>
              <a:spcBef>
                <a:spcPts val="500"/>
              </a:spcBef>
              <a:spcAft>
                <a:spcPts val="0"/>
              </a:spcAft>
              <a:buSzPts val="1300"/>
              <a:buFont typeface="Arial"/>
              <a:buChar char="■"/>
              <a:defRPr sz="1400"/>
            </a:lvl3pPr>
            <a:lvl4pPr marL="1828800" lvl="3" indent="-298450" algn="l">
              <a:lnSpc>
                <a:spcPct val="90000"/>
              </a:lnSpc>
              <a:spcBef>
                <a:spcPts val="500"/>
              </a:spcBef>
              <a:spcAft>
                <a:spcPts val="0"/>
              </a:spcAft>
              <a:buSzPts val="1100"/>
              <a:buChar char="●"/>
              <a:defRPr sz="1200"/>
            </a:lvl4pPr>
            <a:lvl5pPr marL="2286000" lvl="4" indent="-298450" algn="l">
              <a:lnSpc>
                <a:spcPct val="90000"/>
              </a:lnSpc>
              <a:spcBef>
                <a:spcPts val="500"/>
              </a:spcBef>
              <a:spcAft>
                <a:spcPts val="0"/>
              </a:spcAft>
              <a:buSzPts val="1100"/>
              <a:buFont typeface="Arial"/>
              <a:buChar char="○"/>
              <a:defRPr sz="1100"/>
            </a:lvl5pPr>
            <a:lvl6pPr marL="2743200" lvl="5" indent="-298450" algn="l">
              <a:lnSpc>
                <a:spcPct val="90000"/>
              </a:lnSpc>
              <a:spcBef>
                <a:spcPts val="500"/>
              </a:spcBef>
              <a:spcAft>
                <a:spcPts val="0"/>
              </a:spcAft>
              <a:buSzPts val="1100"/>
              <a:buChar char="■"/>
              <a:defRPr/>
            </a:lvl6pPr>
            <a:lvl7pPr marL="3200400" lvl="6" indent="-298450" algn="l">
              <a:lnSpc>
                <a:spcPct val="90000"/>
              </a:lnSpc>
              <a:spcBef>
                <a:spcPts val="500"/>
              </a:spcBef>
              <a:spcAft>
                <a:spcPts val="0"/>
              </a:spcAft>
              <a:buSzPts val="1100"/>
              <a:buChar char="●"/>
              <a:defRPr/>
            </a:lvl7pPr>
            <a:lvl8pPr marL="3657600" lvl="7" indent="-292100" algn="l">
              <a:lnSpc>
                <a:spcPct val="90000"/>
              </a:lnSpc>
              <a:spcBef>
                <a:spcPts val="500"/>
              </a:spcBef>
              <a:spcAft>
                <a:spcPts val="0"/>
              </a:spcAft>
              <a:buSzPts val="1000"/>
              <a:buChar char="○"/>
              <a:defRPr/>
            </a:lvl8pPr>
            <a:lvl9pPr marL="4114800" lvl="8" indent="-285750" algn="l">
              <a:lnSpc>
                <a:spcPct val="90000"/>
              </a:lnSpc>
              <a:spcBef>
                <a:spcPts val="500"/>
              </a:spcBef>
              <a:spcAft>
                <a:spcPts val="0"/>
              </a:spcAft>
              <a:buSzPts val="9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 Comparison">
  <p:cSld name="TITLE_AND_TWO_COLUMNS_1">
    <p:spTree>
      <p:nvGrpSpPr>
        <p:cNvPr id="1" name="Shape 281"/>
        <p:cNvGrpSpPr/>
        <p:nvPr/>
      </p:nvGrpSpPr>
      <p:grpSpPr>
        <a:xfrm>
          <a:off x="0" y="0"/>
          <a:ext cx="0" cy="0"/>
          <a:chOff x="0" y="0"/>
          <a:chExt cx="0" cy="0"/>
        </a:xfrm>
      </p:grpSpPr>
      <p:sp>
        <p:nvSpPr>
          <p:cNvPr id="282" name="Google Shape;282;p44"/>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3" name="Google Shape;283;p44"/>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284" name="Google Shape;284;p44"/>
          <p:cNvSpPr txBox="1">
            <a:spLocks noGrp="1"/>
          </p:cNvSpPr>
          <p:nvPr>
            <p:ph type="title"/>
          </p:nvPr>
        </p:nvSpPr>
        <p:spPr>
          <a:xfrm>
            <a:off x="234450" y="373761"/>
            <a:ext cx="2043600" cy="439587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rtl="0">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rtl="0">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rtl="0">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rtl="0">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rtl="0">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rtl="0">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rtl="0">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rtl="0">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285" name="Google Shape;285;p44"/>
          <p:cNvSpPr txBox="1">
            <a:spLocks noGrp="1"/>
          </p:cNvSpPr>
          <p:nvPr>
            <p:ph type="sldNum" idx="12"/>
          </p:nvPr>
        </p:nvSpPr>
        <p:spPr>
          <a:xfrm>
            <a:off x="8556785" y="4749851"/>
            <a:ext cx="548700" cy="39366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286" name="Google Shape;286;p44"/>
          <p:cNvSpPr txBox="1">
            <a:spLocks noGrp="1"/>
          </p:cNvSpPr>
          <p:nvPr>
            <p:ph type="body" idx="1"/>
          </p:nvPr>
        </p:nvSpPr>
        <p:spPr>
          <a:xfrm>
            <a:off x="2831075" y="814387"/>
            <a:ext cx="3003600" cy="3955230"/>
          </a:xfrm>
          <a:prstGeom prst="rect">
            <a:avLst/>
          </a:prstGeom>
          <a:noFill/>
          <a:ln>
            <a:noFill/>
          </a:ln>
        </p:spPr>
        <p:txBody>
          <a:bodyPr spcFirstLastPara="1" wrap="square" lIns="68575" tIns="34275" rIns="68575" bIns="34275" anchor="t" anchorCtr="0">
            <a:noAutofit/>
          </a:bodyPr>
          <a:lstStyle>
            <a:lvl1pPr marL="457200" lvl="0" indent="-330200" algn="l" rtl="0">
              <a:lnSpc>
                <a:spcPct val="100000"/>
              </a:lnSpc>
              <a:spcBef>
                <a:spcPts val="500"/>
              </a:spcBef>
              <a:spcAft>
                <a:spcPts val="0"/>
              </a:spcAft>
              <a:buSzPts val="1600"/>
              <a:buChar char="•"/>
              <a:defRPr sz="1600"/>
            </a:lvl1pPr>
            <a:lvl2pPr marL="914400" lvl="1" indent="-304800" algn="l" rtl="0">
              <a:lnSpc>
                <a:spcPct val="100000"/>
              </a:lnSpc>
              <a:spcBef>
                <a:spcPts val="500"/>
              </a:spcBef>
              <a:spcAft>
                <a:spcPts val="0"/>
              </a:spcAft>
              <a:buSzPts val="1200"/>
              <a:buChar char="o"/>
              <a:defRPr sz="1500"/>
            </a:lvl2pPr>
            <a:lvl3pPr marL="1371600" lvl="2" indent="-311150" algn="l" rtl="0">
              <a:lnSpc>
                <a:spcPct val="100000"/>
              </a:lnSpc>
              <a:spcBef>
                <a:spcPts val="500"/>
              </a:spcBef>
              <a:spcAft>
                <a:spcPts val="0"/>
              </a:spcAft>
              <a:buSzPts val="1300"/>
              <a:buChar char="▪"/>
              <a:defRPr sz="1400"/>
            </a:lvl3pPr>
            <a:lvl4pPr marL="1828800" lvl="3" indent="-311150" algn="l" rtl="0">
              <a:lnSpc>
                <a:spcPct val="100000"/>
              </a:lnSpc>
              <a:spcBef>
                <a:spcPts val="500"/>
              </a:spcBef>
              <a:spcAft>
                <a:spcPts val="0"/>
              </a:spcAft>
              <a:buSzPts val="1300"/>
              <a:buChar char="•"/>
              <a:defRPr sz="1300"/>
            </a:lvl4pPr>
            <a:lvl5pPr marL="2286000" lvl="4" indent="-298450" algn="l" rtl="0">
              <a:lnSpc>
                <a:spcPct val="100000"/>
              </a:lnSpc>
              <a:spcBef>
                <a:spcPts val="500"/>
              </a:spcBef>
              <a:spcAft>
                <a:spcPts val="0"/>
              </a:spcAft>
              <a:buSzPts val="1100"/>
              <a:buChar char="o"/>
              <a:defRPr/>
            </a:lvl5pPr>
            <a:lvl6pPr marL="2743200" lvl="5" indent="-228600" algn="l" rtl="0">
              <a:lnSpc>
                <a:spcPct val="100000"/>
              </a:lnSpc>
              <a:spcBef>
                <a:spcPts val="500"/>
              </a:spcBef>
              <a:spcAft>
                <a:spcPts val="0"/>
              </a:spcAft>
              <a:buSzPts val="1100"/>
              <a:buNone/>
              <a:defRPr/>
            </a:lvl6pPr>
            <a:lvl7pPr marL="3200400" lvl="6" indent="-228600" algn="l" rtl="0">
              <a:lnSpc>
                <a:spcPct val="100000"/>
              </a:lnSpc>
              <a:spcBef>
                <a:spcPts val="500"/>
              </a:spcBef>
              <a:spcAft>
                <a:spcPts val="0"/>
              </a:spcAft>
              <a:buSzPts val="1100"/>
              <a:buNone/>
              <a:defRPr/>
            </a:lvl7pPr>
            <a:lvl8pPr marL="3657600" lvl="7" indent="-228600" algn="l" rtl="0">
              <a:lnSpc>
                <a:spcPct val="100000"/>
              </a:lnSpc>
              <a:spcBef>
                <a:spcPts val="500"/>
              </a:spcBef>
              <a:spcAft>
                <a:spcPts val="0"/>
              </a:spcAft>
              <a:buSzPts val="1100"/>
              <a:buNone/>
              <a:defRPr/>
            </a:lvl8pPr>
            <a:lvl9pPr marL="4114800" lvl="8" indent="-228600" algn="l" rtl="0">
              <a:lnSpc>
                <a:spcPct val="100000"/>
              </a:lnSpc>
              <a:spcBef>
                <a:spcPts val="500"/>
              </a:spcBef>
              <a:spcAft>
                <a:spcPts val="0"/>
              </a:spcAft>
              <a:buSzPts val="1100"/>
              <a:buNone/>
              <a:defRPr/>
            </a:lvl9pPr>
          </a:lstStyle>
          <a:p>
            <a:endParaRPr/>
          </a:p>
        </p:txBody>
      </p:sp>
      <p:sp>
        <p:nvSpPr>
          <p:cNvPr id="287" name="Google Shape;287;p44"/>
          <p:cNvSpPr txBox="1">
            <a:spLocks noGrp="1"/>
          </p:cNvSpPr>
          <p:nvPr>
            <p:ph type="body" idx="2"/>
          </p:nvPr>
        </p:nvSpPr>
        <p:spPr>
          <a:xfrm>
            <a:off x="2741813" y="373768"/>
            <a:ext cx="3003600" cy="43308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500"/>
              </a:spcBef>
              <a:spcAft>
                <a:spcPts val="0"/>
              </a:spcAft>
              <a:buSzPts val="1400"/>
              <a:buChar char="•"/>
              <a:defRPr/>
            </a:lvl1pPr>
            <a:lvl2pPr marL="914400" lvl="1" indent="-298450" algn="l" rtl="0">
              <a:lnSpc>
                <a:spcPct val="100000"/>
              </a:lnSpc>
              <a:spcBef>
                <a:spcPts val="500"/>
              </a:spcBef>
              <a:spcAft>
                <a:spcPts val="0"/>
              </a:spcAft>
              <a:buSzPts val="1100"/>
              <a:buChar char="o"/>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98450" algn="l" rtl="0">
              <a:lnSpc>
                <a:spcPct val="100000"/>
              </a:lnSpc>
              <a:spcBef>
                <a:spcPts val="500"/>
              </a:spcBef>
              <a:spcAft>
                <a:spcPts val="0"/>
              </a:spcAft>
              <a:buSzPts val="1100"/>
              <a:buChar char="o"/>
              <a:defRPr/>
            </a:lvl5pPr>
            <a:lvl6pPr marL="2743200" lvl="5" indent="-228600" algn="l" rtl="0">
              <a:lnSpc>
                <a:spcPct val="100000"/>
              </a:lnSpc>
              <a:spcBef>
                <a:spcPts val="500"/>
              </a:spcBef>
              <a:spcAft>
                <a:spcPts val="0"/>
              </a:spcAft>
              <a:buSzPts val="1100"/>
              <a:buNone/>
              <a:defRPr/>
            </a:lvl6pPr>
            <a:lvl7pPr marL="3200400" lvl="6" indent="-228600" algn="l" rtl="0">
              <a:lnSpc>
                <a:spcPct val="100000"/>
              </a:lnSpc>
              <a:spcBef>
                <a:spcPts val="500"/>
              </a:spcBef>
              <a:spcAft>
                <a:spcPts val="0"/>
              </a:spcAft>
              <a:buSzPts val="1100"/>
              <a:buNone/>
              <a:defRPr/>
            </a:lvl7pPr>
            <a:lvl8pPr marL="3657600" lvl="7" indent="-228600" algn="l" rtl="0">
              <a:lnSpc>
                <a:spcPct val="100000"/>
              </a:lnSpc>
              <a:spcBef>
                <a:spcPts val="500"/>
              </a:spcBef>
              <a:spcAft>
                <a:spcPts val="0"/>
              </a:spcAft>
              <a:buSzPts val="1100"/>
              <a:buNone/>
              <a:defRPr/>
            </a:lvl8pPr>
            <a:lvl9pPr marL="4114800" lvl="8" indent="-228600" algn="l" rtl="0">
              <a:lnSpc>
                <a:spcPct val="100000"/>
              </a:lnSpc>
              <a:spcBef>
                <a:spcPts val="500"/>
              </a:spcBef>
              <a:spcAft>
                <a:spcPts val="0"/>
              </a:spcAft>
              <a:buSzPts val="1100"/>
              <a:buNone/>
              <a:defRPr/>
            </a:lvl9pPr>
          </a:lstStyle>
          <a:p>
            <a:endParaRPr/>
          </a:p>
        </p:txBody>
      </p:sp>
      <p:sp>
        <p:nvSpPr>
          <p:cNvPr id="288" name="Google Shape;288;p44"/>
          <p:cNvSpPr txBox="1">
            <a:spLocks noGrp="1"/>
          </p:cNvSpPr>
          <p:nvPr>
            <p:ph type="body" idx="3"/>
          </p:nvPr>
        </p:nvSpPr>
        <p:spPr>
          <a:xfrm>
            <a:off x="5901750" y="814387"/>
            <a:ext cx="3003600" cy="3955230"/>
          </a:xfrm>
          <a:prstGeom prst="rect">
            <a:avLst/>
          </a:prstGeom>
          <a:noFill/>
          <a:ln>
            <a:noFill/>
          </a:ln>
        </p:spPr>
        <p:txBody>
          <a:bodyPr spcFirstLastPara="1" wrap="square" lIns="68575" tIns="34275" rIns="68575" bIns="34275" anchor="t" anchorCtr="0">
            <a:noAutofit/>
          </a:bodyPr>
          <a:lstStyle>
            <a:lvl1pPr marL="457200" lvl="0" indent="-330200" algn="l" rtl="0">
              <a:lnSpc>
                <a:spcPct val="100000"/>
              </a:lnSpc>
              <a:spcBef>
                <a:spcPts val="500"/>
              </a:spcBef>
              <a:spcAft>
                <a:spcPts val="0"/>
              </a:spcAft>
              <a:buSzPts val="1600"/>
              <a:buChar char="•"/>
              <a:defRPr sz="1600"/>
            </a:lvl1pPr>
            <a:lvl2pPr marL="914400" lvl="1" indent="-304800" algn="l" rtl="0">
              <a:lnSpc>
                <a:spcPct val="100000"/>
              </a:lnSpc>
              <a:spcBef>
                <a:spcPts val="500"/>
              </a:spcBef>
              <a:spcAft>
                <a:spcPts val="0"/>
              </a:spcAft>
              <a:buSzPts val="1200"/>
              <a:buChar char="o"/>
              <a:defRPr sz="1500"/>
            </a:lvl2pPr>
            <a:lvl3pPr marL="1371600" lvl="2" indent="-311150" algn="l" rtl="0">
              <a:lnSpc>
                <a:spcPct val="100000"/>
              </a:lnSpc>
              <a:spcBef>
                <a:spcPts val="500"/>
              </a:spcBef>
              <a:spcAft>
                <a:spcPts val="0"/>
              </a:spcAft>
              <a:buSzPts val="1300"/>
              <a:buChar char="▪"/>
              <a:defRPr sz="1400"/>
            </a:lvl3pPr>
            <a:lvl4pPr marL="1828800" lvl="3" indent="-311150" algn="l" rtl="0">
              <a:lnSpc>
                <a:spcPct val="100000"/>
              </a:lnSpc>
              <a:spcBef>
                <a:spcPts val="500"/>
              </a:spcBef>
              <a:spcAft>
                <a:spcPts val="0"/>
              </a:spcAft>
              <a:buSzPts val="1300"/>
              <a:buChar char="•"/>
              <a:defRPr sz="1300"/>
            </a:lvl4pPr>
            <a:lvl5pPr marL="2286000" lvl="4" indent="-298450" algn="l" rtl="0">
              <a:lnSpc>
                <a:spcPct val="100000"/>
              </a:lnSpc>
              <a:spcBef>
                <a:spcPts val="500"/>
              </a:spcBef>
              <a:spcAft>
                <a:spcPts val="0"/>
              </a:spcAft>
              <a:buSzPts val="1100"/>
              <a:buChar char="o"/>
              <a:defRPr/>
            </a:lvl5pPr>
            <a:lvl6pPr marL="2743200" lvl="5" indent="-228600" algn="l" rtl="0">
              <a:lnSpc>
                <a:spcPct val="100000"/>
              </a:lnSpc>
              <a:spcBef>
                <a:spcPts val="500"/>
              </a:spcBef>
              <a:spcAft>
                <a:spcPts val="0"/>
              </a:spcAft>
              <a:buSzPts val="1100"/>
              <a:buNone/>
              <a:defRPr/>
            </a:lvl6pPr>
            <a:lvl7pPr marL="3200400" lvl="6" indent="-228600" algn="l" rtl="0">
              <a:lnSpc>
                <a:spcPct val="100000"/>
              </a:lnSpc>
              <a:spcBef>
                <a:spcPts val="500"/>
              </a:spcBef>
              <a:spcAft>
                <a:spcPts val="0"/>
              </a:spcAft>
              <a:buSzPts val="1100"/>
              <a:buNone/>
              <a:defRPr/>
            </a:lvl7pPr>
            <a:lvl8pPr marL="3657600" lvl="7" indent="-228600" algn="l" rtl="0">
              <a:lnSpc>
                <a:spcPct val="100000"/>
              </a:lnSpc>
              <a:spcBef>
                <a:spcPts val="500"/>
              </a:spcBef>
              <a:spcAft>
                <a:spcPts val="0"/>
              </a:spcAft>
              <a:buSzPts val="1100"/>
              <a:buNone/>
              <a:defRPr/>
            </a:lvl8pPr>
            <a:lvl9pPr marL="4114800" lvl="8" indent="-228600" algn="l" rtl="0">
              <a:lnSpc>
                <a:spcPct val="100000"/>
              </a:lnSpc>
              <a:spcBef>
                <a:spcPts val="500"/>
              </a:spcBef>
              <a:spcAft>
                <a:spcPts val="0"/>
              </a:spcAft>
              <a:buSzPts val="1100"/>
              <a:buNone/>
              <a:defRPr/>
            </a:lvl9pPr>
          </a:lstStyle>
          <a:p>
            <a:endParaRPr/>
          </a:p>
        </p:txBody>
      </p:sp>
      <p:sp>
        <p:nvSpPr>
          <p:cNvPr id="289" name="Google Shape;289;p44"/>
          <p:cNvSpPr txBox="1">
            <a:spLocks noGrp="1"/>
          </p:cNvSpPr>
          <p:nvPr>
            <p:ph type="body" idx="4"/>
          </p:nvPr>
        </p:nvSpPr>
        <p:spPr>
          <a:xfrm>
            <a:off x="5901763" y="373768"/>
            <a:ext cx="3003600" cy="433080"/>
          </a:xfrm>
          <a:prstGeom prst="rect">
            <a:avLst/>
          </a:prstGeom>
          <a:noFill/>
          <a:ln>
            <a:noFill/>
          </a:ln>
        </p:spPr>
        <p:txBody>
          <a:bodyPr spcFirstLastPara="1" wrap="square" lIns="68575" tIns="34275" rIns="68575" bIns="34275" anchor="t" anchorCtr="0">
            <a:noAutofit/>
          </a:bodyPr>
          <a:lstStyle>
            <a:lvl1pPr marL="457200" lvl="0" indent="-317500" algn="l" rtl="0">
              <a:lnSpc>
                <a:spcPct val="100000"/>
              </a:lnSpc>
              <a:spcBef>
                <a:spcPts val="500"/>
              </a:spcBef>
              <a:spcAft>
                <a:spcPts val="0"/>
              </a:spcAft>
              <a:buSzPts val="1400"/>
              <a:buChar char="•"/>
              <a:defRPr/>
            </a:lvl1pPr>
            <a:lvl2pPr marL="914400" lvl="1" indent="-298450" algn="l" rtl="0">
              <a:lnSpc>
                <a:spcPct val="100000"/>
              </a:lnSpc>
              <a:spcBef>
                <a:spcPts val="500"/>
              </a:spcBef>
              <a:spcAft>
                <a:spcPts val="0"/>
              </a:spcAft>
              <a:buSzPts val="1100"/>
              <a:buChar char="o"/>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298450" algn="l" rtl="0">
              <a:lnSpc>
                <a:spcPct val="100000"/>
              </a:lnSpc>
              <a:spcBef>
                <a:spcPts val="500"/>
              </a:spcBef>
              <a:spcAft>
                <a:spcPts val="0"/>
              </a:spcAft>
              <a:buSzPts val="1100"/>
              <a:buChar char="o"/>
              <a:defRPr/>
            </a:lvl5pPr>
            <a:lvl6pPr marL="2743200" lvl="5" indent="-228600" algn="l" rtl="0">
              <a:lnSpc>
                <a:spcPct val="100000"/>
              </a:lnSpc>
              <a:spcBef>
                <a:spcPts val="500"/>
              </a:spcBef>
              <a:spcAft>
                <a:spcPts val="0"/>
              </a:spcAft>
              <a:buSzPts val="1100"/>
              <a:buNone/>
              <a:defRPr/>
            </a:lvl6pPr>
            <a:lvl7pPr marL="3200400" lvl="6" indent="-228600" algn="l" rtl="0">
              <a:lnSpc>
                <a:spcPct val="100000"/>
              </a:lnSpc>
              <a:spcBef>
                <a:spcPts val="500"/>
              </a:spcBef>
              <a:spcAft>
                <a:spcPts val="0"/>
              </a:spcAft>
              <a:buSzPts val="1100"/>
              <a:buNone/>
              <a:defRPr/>
            </a:lvl7pPr>
            <a:lvl8pPr marL="3657600" lvl="7" indent="-228600" algn="l" rtl="0">
              <a:lnSpc>
                <a:spcPct val="100000"/>
              </a:lnSpc>
              <a:spcBef>
                <a:spcPts val="500"/>
              </a:spcBef>
              <a:spcAft>
                <a:spcPts val="0"/>
              </a:spcAft>
              <a:buSzPts val="1100"/>
              <a:buNone/>
              <a:defRPr/>
            </a:lvl8pPr>
            <a:lvl9pPr marL="4114800" lvl="8" indent="-228600" algn="l" rtl="0">
              <a:lnSpc>
                <a:spcPct val="100000"/>
              </a:lnSpc>
              <a:spcBef>
                <a:spcPts val="50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orient="horz" pos="229">
          <p15:clr>
            <a:srgbClr val="FA7B17"/>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Blue Background)" type="objTx">
  <p:cSld name="OBJECT_WITH_CAPTION_TEXT">
    <p:spTree>
      <p:nvGrpSpPr>
        <p:cNvPr id="1" name="Shape 290"/>
        <p:cNvGrpSpPr/>
        <p:nvPr/>
      </p:nvGrpSpPr>
      <p:grpSpPr>
        <a:xfrm>
          <a:off x="0" y="0"/>
          <a:ext cx="0" cy="0"/>
          <a:chOff x="0" y="0"/>
          <a:chExt cx="0" cy="0"/>
        </a:xfrm>
      </p:grpSpPr>
      <p:sp>
        <p:nvSpPr>
          <p:cNvPr id="291" name="Google Shape;291;p45"/>
          <p:cNvSpPr/>
          <p:nvPr/>
        </p:nvSpPr>
        <p:spPr>
          <a:xfrm>
            <a:off x="12" y="0"/>
            <a:ext cx="3398100" cy="5143500"/>
          </a:xfrm>
          <a:prstGeom prst="rect">
            <a:avLst/>
          </a:prstGeom>
          <a:solidFill>
            <a:srgbClr val="FFFFFF"/>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p:txBody>
      </p:sp>
      <p:sp>
        <p:nvSpPr>
          <p:cNvPr id="292" name="Google Shape;292;p45"/>
          <p:cNvSpPr txBox="1">
            <a:spLocks noGrp="1"/>
          </p:cNvSpPr>
          <p:nvPr>
            <p:ph type="title"/>
          </p:nvPr>
        </p:nvSpPr>
        <p:spPr>
          <a:xfrm>
            <a:off x="236108" y="337185"/>
            <a:ext cx="2949000" cy="119988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2900"/>
              <a:buNone/>
              <a:defRPr sz="2900" i="0" u="none" strike="noStrike" cap="none">
                <a:solidFill>
                  <a:schemeClr val="dk2"/>
                </a:solidFill>
              </a:defRPr>
            </a:lvl1pPr>
            <a:lvl2pPr marR="0" lvl="1" algn="l">
              <a:lnSpc>
                <a:spcPct val="100000"/>
              </a:lnSpc>
              <a:spcBef>
                <a:spcPts val="0"/>
              </a:spcBef>
              <a:spcAft>
                <a:spcPts val="0"/>
              </a:spcAft>
              <a:buClr>
                <a:srgbClr val="FFFFFF"/>
              </a:buClr>
              <a:buSzPts val="2400"/>
              <a:buNone/>
              <a:defRPr sz="1400" i="0" u="none" strike="noStrike" cap="none">
                <a:solidFill>
                  <a:srgbClr val="FFFFFF"/>
                </a:solidFill>
              </a:defRPr>
            </a:lvl2pPr>
            <a:lvl3pPr marR="0" lvl="2" algn="l">
              <a:lnSpc>
                <a:spcPct val="100000"/>
              </a:lnSpc>
              <a:spcBef>
                <a:spcPts val="0"/>
              </a:spcBef>
              <a:spcAft>
                <a:spcPts val="0"/>
              </a:spcAft>
              <a:buClr>
                <a:srgbClr val="FFFFFF"/>
              </a:buClr>
              <a:buSzPts val="2400"/>
              <a:buNone/>
              <a:defRPr sz="1400" i="0" u="none" strike="noStrike" cap="none">
                <a:solidFill>
                  <a:srgbClr val="FFFFFF"/>
                </a:solidFill>
              </a:defRPr>
            </a:lvl3pPr>
            <a:lvl4pPr marR="0" lvl="3" algn="l">
              <a:lnSpc>
                <a:spcPct val="100000"/>
              </a:lnSpc>
              <a:spcBef>
                <a:spcPts val="0"/>
              </a:spcBef>
              <a:spcAft>
                <a:spcPts val="0"/>
              </a:spcAft>
              <a:buClr>
                <a:srgbClr val="FFFFFF"/>
              </a:buClr>
              <a:buSzPts val="2400"/>
              <a:buNone/>
              <a:defRPr sz="1400" i="0" u="none" strike="noStrike" cap="none">
                <a:solidFill>
                  <a:srgbClr val="FFFFFF"/>
                </a:solidFill>
              </a:defRPr>
            </a:lvl4pPr>
            <a:lvl5pPr marR="0" lvl="4" algn="l">
              <a:lnSpc>
                <a:spcPct val="100000"/>
              </a:lnSpc>
              <a:spcBef>
                <a:spcPts val="0"/>
              </a:spcBef>
              <a:spcAft>
                <a:spcPts val="0"/>
              </a:spcAft>
              <a:buClr>
                <a:srgbClr val="FFFFFF"/>
              </a:buClr>
              <a:buSzPts val="2400"/>
              <a:buNone/>
              <a:defRPr sz="1400" i="0" u="none" strike="noStrike" cap="none">
                <a:solidFill>
                  <a:srgbClr val="FFFFFF"/>
                </a:solidFill>
              </a:defRPr>
            </a:lvl5pPr>
            <a:lvl6pPr marR="0" lvl="5" algn="l">
              <a:lnSpc>
                <a:spcPct val="100000"/>
              </a:lnSpc>
              <a:spcBef>
                <a:spcPts val="0"/>
              </a:spcBef>
              <a:spcAft>
                <a:spcPts val="0"/>
              </a:spcAft>
              <a:buClr>
                <a:srgbClr val="FFFFFF"/>
              </a:buClr>
              <a:buSzPts val="2400"/>
              <a:buNone/>
              <a:defRPr sz="1400" i="0" u="none" strike="noStrike" cap="none">
                <a:solidFill>
                  <a:srgbClr val="FFFFFF"/>
                </a:solidFill>
              </a:defRPr>
            </a:lvl6pPr>
            <a:lvl7pPr marR="0" lvl="6" algn="l">
              <a:lnSpc>
                <a:spcPct val="100000"/>
              </a:lnSpc>
              <a:spcBef>
                <a:spcPts val="0"/>
              </a:spcBef>
              <a:spcAft>
                <a:spcPts val="0"/>
              </a:spcAft>
              <a:buClr>
                <a:srgbClr val="FFFFFF"/>
              </a:buClr>
              <a:buSzPts val="2400"/>
              <a:buNone/>
              <a:defRPr sz="1400" i="0" u="none" strike="noStrike" cap="none">
                <a:solidFill>
                  <a:srgbClr val="FFFFFF"/>
                </a:solidFill>
              </a:defRPr>
            </a:lvl7pPr>
            <a:lvl8pPr marR="0" lvl="7" algn="l">
              <a:lnSpc>
                <a:spcPct val="100000"/>
              </a:lnSpc>
              <a:spcBef>
                <a:spcPts val="0"/>
              </a:spcBef>
              <a:spcAft>
                <a:spcPts val="0"/>
              </a:spcAft>
              <a:buClr>
                <a:srgbClr val="FFFFFF"/>
              </a:buClr>
              <a:buSzPts val="2400"/>
              <a:buNone/>
              <a:defRPr sz="1400" i="0" u="none" strike="noStrike" cap="none">
                <a:solidFill>
                  <a:srgbClr val="FFFFFF"/>
                </a:solidFill>
              </a:defRPr>
            </a:lvl8pPr>
            <a:lvl9pPr marR="0" lvl="8" algn="l">
              <a:lnSpc>
                <a:spcPct val="100000"/>
              </a:lnSpc>
              <a:spcBef>
                <a:spcPts val="0"/>
              </a:spcBef>
              <a:spcAft>
                <a:spcPts val="0"/>
              </a:spcAft>
              <a:buClr>
                <a:srgbClr val="FFFFFF"/>
              </a:buClr>
              <a:buSzPts val="2400"/>
              <a:buNone/>
              <a:defRPr sz="1400" i="0" u="none" strike="noStrike" cap="none">
                <a:solidFill>
                  <a:srgbClr val="FFFFFF"/>
                </a:solidFill>
              </a:defRPr>
            </a:lvl9pPr>
          </a:lstStyle>
          <a:p>
            <a:endParaRPr/>
          </a:p>
        </p:txBody>
      </p:sp>
      <p:sp>
        <p:nvSpPr>
          <p:cNvPr id="293" name="Google Shape;293;p45"/>
          <p:cNvSpPr txBox="1">
            <a:spLocks noGrp="1"/>
          </p:cNvSpPr>
          <p:nvPr>
            <p:ph type="body" idx="1"/>
          </p:nvPr>
        </p:nvSpPr>
        <p:spPr>
          <a:xfrm>
            <a:off x="3887629" y="337185"/>
            <a:ext cx="4629000" cy="449442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500"/>
              </a:spcBef>
              <a:spcAft>
                <a:spcPts val="0"/>
              </a:spcAft>
              <a:buClr>
                <a:srgbClr val="FFFFFF"/>
              </a:buClr>
              <a:buSzPts val="2600"/>
              <a:buChar char="●"/>
              <a:defRPr sz="2600" i="0" u="none" strike="noStrike" cap="none">
                <a:solidFill>
                  <a:srgbClr val="FFFFFF"/>
                </a:solidFill>
              </a:defRPr>
            </a:lvl1pPr>
            <a:lvl2pPr marL="914400" marR="0" lvl="1" indent="-381000" algn="l">
              <a:lnSpc>
                <a:spcPct val="100000"/>
              </a:lnSpc>
              <a:spcBef>
                <a:spcPts val="500"/>
              </a:spcBef>
              <a:spcAft>
                <a:spcPts val="0"/>
              </a:spcAft>
              <a:buClr>
                <a:srgbClr val="FFFFFF"/>
              </a:buClr>
              <a:buSzPts val="2400"/>
              <a:buChar char="○"/>
              <a:defRPr sz="2400" i="0" u="none" strike="noStrike" cap="none">
                <a:solidFill>
                  <a:srgbClr val="FFFFFF"/>
                </a:solidFill>
              </a:defRPr>
            </a:lvl2pPr>
            <a:lvl3pPr marL="1371600" marR="0" lvl="2" indent="-374650" algn="l">
              <a:lnSpc>
                <a:spcPct val="100000"/>
              </a:lnSpc>
              <a:spcBef>
                <a:spcPts val="500"/>
              </a:spcBef>
              <a:spcAft>
                <a:spcPts val="0"/>
              </a:spcAft>
              <a:buClr>
                <a:srgbClr val="FFFFFF"/>
              </a:buClr>
              <a:buSzPts val="2300"/>
              <a:buChar char="■"/>
              <a:defRPr sz="2300" i="0" u="none" strike="noStrike" cap="none">
                <a:solidFill>
                  <a:srgbClr val="FFFFFF"/>
                </a:solidFill>
              </a:defRPr>
            </a:lvl3pPr>
            <a:lvl4pPr marL="1828800" marR="0" lvl="3" indent="-361950" algn="l">
              <a:lnSpc>
                <a:spcPct val="100000"/>
              </a:lnSpc>
              <a:spcBef>
                <a:spcPts val="500"/>
              </a:spcBef>
              <a:spcAft>
                <a:spcPts val="0"/>
              </a:spcAft>
              <a:buClr>
                <a:srgbClr val="FFFFFF"/>
              </a:buClr>
              <a:buSzPts val="2100"/>
              <a:buChar char="●"/>
              <a:defRPr sz="2100" i="0" u="none" strike="noStrike" cap="none">
                <a:solidFill>
                  <a:srgbClr val="FFFFFF"/>
                </a:solidFill>
              </a:defRPr>
            </a:lvl4pPr>
            <a:lvl5pPr marL="2286000" marR="0" lvl="4" indent="-355600" algn="l">
              <a:lnSpc>
                <a:spcPct val="100000"/>
              </a:lnSpc>
              <a:spcBef>
                <a:spcPts val="500"/>
              </a:spcBef>
              <a:spcAft>
                <a:spcPts val="0"/>
              </a:spcAft>
              <a:buClr>
                <a:srgbClr val="FFFFFF"/>
              </a:buClr>
              <a:buSzPts val="2000"/>
              <a:buChar char="○"/>
              <a:defRPr sz="2000" i="0" u="none" strike="noStrike" cap="none">
                <a:solidFill>
                  <a:srgbClr val="FFFFFF"/>
                </a:solidFill>
              </a:defRPr>
            </a:lvl5pPr>
            <a:lvl6pPr marL="2743200" marR="0" lvl="5" indent="-342900" algn="l">
              <a:lnSpc>
                <a:spcPct val="100000"/>
              </a:lnSpc>
              <a:spcBef>
                <a:spcPts val="500"/>
              </a:spcBef>
              <a:spcAft>
                <a:spcPts val="0"/>
              </a:spcAft>
              <a:buClr>
                <a:srgbClr val="FFFFFF"/>
              </a:buClr>
              <a:buSzPts val="1800"/>
              <a:buChar char="■"/>
              <a:defRPr sz="1800" i="0" u="none" strike="noStrike" cap="none">
                <a:solidFill>
                  <a:srgbClr val="FFFFFF"/>
                </a:solidFill>
              </a:defRPr>
            </a:lvl6pPr>
            <a:lvl7pPr marL="3200400" marR="0" lvl="6" indent="-336550" algn="l">
              <a:lnSpc>
                <a:spcPct val="100000"/>
              </a:lnSpc>
              <a:spcBef>
                <a:spcPts val="500"/>
              </a:spcBef>
              <a:spcAft>
                <a:spcPts val="0"/>
              </a:spcAft>
              <a:buClr>
                <a:srgbClr val="FFFFFF"/>
              </a:buClr>
              <a:buSzPts val="1700"/>
              <a:buChar char="●"/>
              <a:defRPr sz="1700" i="0" u="none" strike="noStrike" cap="none">
                <a:solidFill>
                  <a:srgbClr val="FFFFFF"/>
                </a:solidFill>
              </a:defRPr>
            </a:lvl7pPr>
            <a:lvl8pPr marL="3657600" marR="0" lvl="7" indent="-323850" algn="l">
              <a:lnSpc>
                <a:spcPct val="100000"/>
              </a:lnSpc>
              <a:spcBef>
                <a:spcPts val="500"/>
              </a:spcBef>
              <a:spcAft>
                <a:spcPts val="0"/>
              </a:spcAft>
              <a:buClr>
                <a:srgbClr val="FFFFFF"/>
              </a:buClr>
              <a:buSzPts val="1500"/>
              <a:buChar char="○"/>
              <a:defRPr sz="1500" i="0" u="none" strike="noStrike" cap="none">
                <a:solidFill>
                  <a:srgbClr val="FFFFFF"/>
                </a:solidFill>
              </a:defRPr>
            </a:lvl8pPr>
            <a:lvl9pPr marL="4114800" marR="0" lvl="8" indent="-317500" algn="l">
              <a:lnSpc>
                <a:spcPct val="100000"/>
              </a:lnSpc>
              <a:spcBef>
                <a:spcPts val="500"/>
              </a:spcBef>
              <a:spcAft>
                <a:spcPts val="0"/>
              </a:spcAft>
              <a:buClr>
                <a:srgbClr val="FFFFFF"/>
              </a:buClr>
              <a:buSzPts val="1400"/>
              <a:buChar char="■"/>
              <a:defRPr sz="1400" i="0" u="none" strike="noStrike" cap="none">
                <a:solidFill>
                  <a:srgbClr val="FFFFFF"/>
                </a:solidFill>
              </a:defRPr>
            </a:lvl9pPr>
          </a:lstStyle>
          <a:p>
            <a:endParaRPr/>
          </a:p>
        </p:txBody>
      </p:sp>
      <p:sp>
        <p:nvSpPr>
          <p:cNvPr id="294" name="Google Shape;294;p45"/>
          <p:cNvSpPr txBox="1">
            <a:spLocks noGrp="1"/>
          </p:cNvSpPr>
          <p:nvPr>
            <p:ph type="body" idx="2"/>
          </p:nvPr>
        </p:nvSpPr>
        <p:spPr>
          <a:xfrm>
            <a:off x="240035" y="1617259"/>
            <a:ext cx="2949000" cy="3214080"/>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500"/>
              </a:spcBef>
              <a:spcAft>
                <a:spcPts val="0"/>
              </a:spcAft>
              <a:buClr>
                <a:srgbClr val="434343"/>
              </a:buClr>
              <a:buSzPts val="1400"/>
              <a:buChar char="●"/>
              <a:defRPr sz="1400" i="0" u="none" strike="noStrike" cap="none">
                <a:solidFill>
                  <a:srgbClr val="434343"/>
                </a:solidFill>
              </a:defRPr>
            </a:lvl1pPr>
            <a:lvl2pPr marL="914400" marR="0" lvl="1" indent="-311150" algn="l">
              <a:lnSpc>
                <a:spcPct val="100000"/>
              </a:lnSpc>
              <a:spcBef>
                <a:spcPts val="500"/>
              </a:spcBef>
              <a:spcAft>
                <a:spcPts val="0"/>
              </a:spcAft>
              <a:buClr>
                <a:srgbClr val="434343"/>
              </a:buClr>
              <a:buSzPts val="1300"/>
              <a:buChar char="○"/>
              <a:defRPr sz="1300" i="0" u="none" strike="noStrike" cap="none">
                <a:solidFill>
                  <a:srgbClr val="434343"/>
                </a:solidFill>
              </a:defRPr>
            </a:lvl2pPr>
            <a:lvl3pPr marL="1371600" marR="0" lvl="2" indent="-298450" algn="l">
              <a:lnSpc>
                <a:spcPct val="100000"/>
              </a:lnSpc>
              <a:spcBef>
                <a:spcPts val="500"/>
              </a:spcBef>
              <a:spcAft>
                <a:spcPts val="0"/>
              </a:spcAft>
              <a:buClr>
                <a:srgbClr val="434343"/>
              </a:buClr>
              <a:buSzPts val="1100"/>
              <a:buChar char="■"/>
              <a:defRPr sz="1100" i="0" u="none" strike="noStrike" cap="none">
                <a:solidFill>
                  <a:srgbClr val="434343"/>
                </a:solidFill>
              </a:defRPr>
            </a:lvl3pPr>
            <a:lvl4pPr marL="1828800" marR="0" lvl="3" indent="-285750" algn="l">
              <a:lnSpc>
                <a:spcPct val="100000"/>
              </a:lnSpc>
              <a:spcBef>
                <a:spcPts val="500"/>
              </a:spcBef>
              <a:spcAft>
                <a:spcPts val="0"/>
              </a:spcAft>
              <a:buClr>
                <a:srgbClr val="434343"/>
              </a:buClr>
              <a:buSzPts val="900"/>
              <a:buChar char="●"/>
              <a:defRPr sz="900" i="0" u="none" strike="noStrike" cap="none">
                <a:solidFill>
                  <a:srgbClr val="434343"/>
                </a:solidFill>
              </a:defRPr>
            </a:lvl4pPr>
            <a:lvl5pPr marL="2286000" marR="0" lvl="4" indent="-285750" algn="l">
              <a:lnSpc>
                <a:spcPct val="100000"/>
              </a:lnSpc>
              <a:spcBef>
                <a:spcPts val="500"/>
              </a:spcBef>
              <a:spcAft>
                <a:spcPts val="0"/>
              </a:spcAft>
              <a:buClr>
                <a:srgbClr val="434343"/>
              </a:buClr>
              <a:buSzPts val="900"/>
              <a:buChar char="○"/>
              <a:defRPr sz="900" i="0" u="none" strike="noStrike" cap="none">
                <a:solidFill>
                  <a:srgbClr val="434343"/>
                </a:solidFill>
              </a:defRPr>
            </a:lvl5pPr>
            <a:lvl6pPr marL="2743200" marR="0" lvl="5" indent="-285750" algn="l">
              <a:lnSpc>
                <a:spcPct val="100000"/>
              </a:lnSpc>
              <a:spcBef>
                <a:spcPts val="500"/>
              </a:spcBef>
              <a:spcAft>
                <a:spcPts val="0"/>
              </a:spcAft>
              <a:buClr>
                <a:srgbClr val="434343"/>
              </a:buClr>
              <a:buSzPts val="900"/>
              <a:buChar char="■"/>
              <a:defRPr sz="900" i="0" u="none" strike="noStrike" cap="none">
                <a:solidFill>
                  <a:srgbClr val="434343"/>
                </a:solidFill>
              </a:defRPr>
            </a:lvl6pPr>
            <a:lvl7pPr marL="3200400" marR="0" lvl="6" indent="-285750" algn="l">
              <a:lnSpc>
                <a:spcPct val="100000"/>
              </a:lnSpc>
              <a:spcBef>
                <a:spcPts val="500"/>
              </a:spcBef>
              <a:spcAft>
                <a:spcPts val="0"/>
              </a:spcAft>
              <a:buClr>
                <a:srgbClr val="434343"/>
              </a:buClr>
              <a:buSzPts val="900"/>
              <a:buChar char="●"/>
              <a:defRPr sz="900" i="0" u="none" strike="noStrike" cap="none">
                <a:solidFill>
                  <a:srgbClr val="434343"/>
                </a:solidFill>
              </a:defRPr>
            </a:lvl7pPr>
            <a:lvl8pPr marL="3657600" marR="0" lvl="7" indent="-285750" algn="l">
              <a:lnSpc>
                <a:spcPct val="100000"/>
              </a:lnSpc>
              <a:spcBef>
                <a:spcPts val="500"/>
              </a:spcBef>
              <a:spcAft>
                <a:spcPts val="0"/>
              </a:spcAft>
              <a:buClr>
                <a:srgbClr val="434343"/>
              </a:buClr>
              <a:buSzPts val="900"/>
              <a:buChar char="○"/>
              <a:defRPr sz="900" i="0" u="none" strike="noStrike" cap="none">
                <a:solidFill>
                  <a:srgbClr val="434343"/>
                </a:solidFill>
              </a:defRPr>
            </a:lvl8pPr>
            <a:lvl9pPr marL="4114800" marR="0" lvl="8" indent="-285750" algn="l">
              <a:lnSpc>
                <a:spcPct val="100000"/>
              </a:lnSpc>
              <a:spcBef>
                <a:spcPts val="500"/>
              </a:spcBef>
              <a:spcAft>
                <a:spcPts val="0"/>
              </a:spcAft>
              <a:buClr>
                <a:srgbClr val="434343"/>
              </a:buClr>
              <a:buSzPts val="900"/>
              <a:buChar char="■"/>
              <a:defRPr sz="900" i="0" u="none" strike="noStrike" cap="none">
                <a:solidFill>
                  <a:srgbClr val="434343"/>
                </a:solidFill>
              </a:defRPr>
            </a:lvl9pPr>
          </a:lstStyle>
          <a:p>
            <a:endParaRPr/>
          </a:p>
        </p:txBody>
      </p:sp>
      <p:sp>
        <p:nvSpPr>
          <p:cNvPr id="295" name="Google Shape;295;p45"/>
          <p:cNvSpPr txBox="1">
            <a:spLocks noGrp="1"/>
          </p:cNvSpPr>
          <p:nvPr>
            <p:ph type="sldNum" idx="12"/>
          </p:nvPr>
        </p:nvSpPr>
        <p:spPr>
          <a:xfrm>
            <a:off x="8556784" y="4749850"/>
            <a:ext cx="548700" cy="39366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p:cSld name="OBJECT_WITH_CAPTION_TEXT_1">
    <p:spTree>
      <p:nvGrpSpPr>
        <p:cNvPr id="1" name="Shape 296"/>
        <p:cNvGrpSpPr/>
        <p:nvPr/>
      </p:nvGrpSpPr>
      <p:grpSpPr>
        <a:xfrm>
          <a:off x="0" y="0"/>
          <a:ext cx="0" cy="0"/>
          <a:chOff x="0" y="0"/>
          <a:chExt cx="0" cy="0"/>
        </a:xfrm>
      </p:grpSpPr>
      <p:sp>
        <p:nvSpPr>
          <p:cNvPr id="297" name="Google Shape;297;p46"/>
          <p:cNvSpPr/>
          <p:nvPr/>
        </p:nvSpPr>
        <p:spPr>
          <a:xfrm>
            <a:off x="3395924" y="0"/>
            <a:ext cx="5748000" cy="5143500"/>
          </a:xfrm>
          <a:prstGeom prst="rect">
            <a:avLst/>
          </a:prstGeom>
          <a:solidFill>
            <a:srgbClr val="FFFFFF"/>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p:txBody>
      </p:sp>
      <p:sp>
        <p:nvSpPr>
          <p:cNvPr id="298" name="Google Shape;298;p46"/>
          <p:cNvSpPr txBox="1">
            <a:spLocks noGrp="1"/>
          </p:cNvSpPr>
          <p:nvPr>
            <p:ph type="body" idx="1"/>
          </p:nvPr>
        </p:nvSpPr>
        <p:spPr>
          <a:xfrm>
            <a:off x="3744900" y="337181"/>
            <a:ext cx="5050200" cy="449442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500"/>
              </a:spcBef>
              <a:spcAft>
                <a:spcPts val="0"/>
              </a:spcAft>
              <a:buSzPts val="1800"/>
              <a:buChar char="●"/>
              <a:defRPr i="0" u="none" strike="noStrike" cap="none"/>
            </a:lvl1pPr>
            <a:lvl2pPr marL="914400" marR="0" lvl="1" indent="-336550" algn="l" rtl="0">
              <a:lnSpc>
                <a:spcPct val="100000"/>
              </a:lnSpc>
              <a:spcBef>
                <a:spcPts val="500"/>
              </a:spcBef>
              <a:spcAft>
                <a:spcPts val="0"/>
              </a:spcAft>
              <a:buSzPts val="1700"/>
              <a:buChar char="○"/>
              <a:defRPr i="0" u="none" strike="noStrike" cap="none"/>
            </a:lvl2pPr>
            <a:lvl3pPr marL="1371600" marR="0" lvl="2" indent="-323850" algn="l" rtl="0">
              <a:lnSpc>
                <a:spcPct val="100000"/>
              </a:lnSpc>
              <a:spcBef>
                <a:spcPts val="500"/>
              </a:spcBef>
              <a:spcAft>
                <a:spcPts val="0"/>
              </a:spcAft>
              <a:buSzPts val="1500"/>
              <a:buChar char="■"/>
              <a:defRPr i="0" u="none" strike="noStrike" cap="none"/>
            </a:lvl3pPr>
            <a:lvl4pPr marL="1828800" marR="0" lvl="3" indent="-317500" algn="l" rtl="0">
              <a:lnSpc>
                <a:spcPct val="100000"/>
              </a:lnSpc>
              <a:spcBef>
                <a:spcPts val="500"/>
              </a:spcBef>
              <a:spcAft>
                <a:spcPts val="0"/>
              </a:spcAft>
              <a:buSzPts val="1400"/>
              <a:buChar char="●"/>
              <a:defRPr i="0" u="none" strike="noStrike" cap="none"/>
            </a:lvl4pPr>
            <a:lvl5pPr marL="2286000" marR="0" lvl="4" indent="-304800" algn="l" rtl="0">
              <a:lnSpc>
                <a:spcPct val="100000"/>
              </a:lnSpc>
              <a:spcBef>
                <a:spcPts val="500"/>
              </a:spcBef>
              <a:spcAft>
                <a:spcPts val="0"/>
              </a:spcAft>
              <a:buSzPts val="1200"/>
              <a:buChar char="○"/>
              <a:defRPr i="0" u="none" strike="noStrike" cap="none"/>
            </a:lvl5pPr>
            <a:lvl6pPr marL="2743200" marR="0" lvl="5" indent="-298450" algn="l" rtl="0">
              <a:lnSpc>
                <a:spcPct val="100000"/>
              </a:lnSpc>
              <a:spcBef>
                <a:spcPts val="500"/>
              </a:spcBef>
              <a:spcAft>
                <a:spcPts val="0"/>
              </a:spcAft>
              <a:buSzPts val="1100"/>
              <a:buChar char="■"/>
              <a:defRPr i="0" u="none" strike="noStrike" cap="none"/>
            </a:lvl6pPr>
            <a:lvl7pPr marL="3200400" marR="0" lvl="6" indent="-285750" algn="l" rtl="0">
              <a:lnSpc>
                <a:spcPct val="100000"/>
              </a:lnSpc>
              <a:spcBef>
                <a:spcPts val="500"/>
              </a:spcBef>
              <a:spcAft>
                <a:spcPts val="0"/>
              </a:spcAft>
              <a:buSzPts val="900"/>
              <a:buChar char="●"/>
              <a:defRPr sz="900" i="0" u="none" strike="noStrike" cap="none"/>
            </a:lvl7pPr>
            <a:lvl8pPr marL="3657600" marR="0" lvl="7" indent="-285750" algn="l" rtl="0">
              <a:lnSpc>
                <a:spcPct val="100000"/>
              </a:lnSpc>
              <a:spcBef>
                <a:spcPts val="500"/>
              </a:spcBef>
              <a:spcAft>
                <a:spcPts val="0"/>
              </a:spcAft>
              <a:buSzPts val="900"/>
              <a:buChar char="○"/>
              <a:defRPr sz="900" i="0" u="none" strike="noStrike" cap="none"/>
            </a:lvl8pPr>
            <a:lvl9pPr marL="4114800" marR="0" lvl="8" indent="-285750" algn="l" rtl="0">
              <a:lnSpc>
                <a:spcPct val="100000"/>
              </a:lnSpc>
              <a:spcBef>
                <a:spcPts val="500"/>
              </a:spcBef>
              <a:spcAft>
                <a:spcPts val="0"/>
              </a:spcAft>
              <a:buSzPts val="900"/>
              <a:buChar char="■"/>
              <a:defRPr sz="900" i="0" u="none" strike="noStrike" cap="none"/>
            </a:lvl9pPr>
          </a:lstStyle>
          <a:p>
            <a:endParaRPr/>
          </a:p>
        </p:txBody>
      </p:sp>
      <p:sp>
        <p:nvSpPr>
          <p:cNvPr id="299" name="Google Shape;299;p46"/>
          <p:cNvSpPr txBox="1">
            <a:spLocks noGrp="1"/>
          </p:cNvSpPr>
          <p:nvPr>
            <p:ph type="title"/>
          </p:nvPr>
        </p:nvSpPr>
        <p:spPr>
          <a:xfrm>
            <a:off x="236108" y="337185"/>
            <a:ext cx="2948700" cy="120042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FFFFFF"/>
              </a:buClr>
              <a:buSzPts val="2400"/>
              <a:buNone/>
              <a:defRPr i="0" u="none" strike="noStrike" cap="none">
                <a:solidFill>
                  <a:srgbClr val="FFFFFF"/>
                </a:solidFill>
              </a:defRPr>
            </a:lvl1pPr>
            <a:lvl2pPr marR="0" lvl="1" algn="l" rtl="0">
              <a:lnSpc>
                <a:spcPct val="100000"/>
              </a:lnSpc>
              <a:spcBef>
                <a:spcPts val="0"/>
              </a:spcBef>
              <a:spcAft>
                <a:spcPts val="0"/>
              </a:spcAft>
              <a:buClr>
                <a:srgbClr val="FFFFFF"/>
              </a:buClr>
              <a:buSzPts val="2400"/>
              <a:buNone/>
              <a:defRPr sz="1400" i="0" u="none" strike="noStrike" cap="none">
                <a:solidFill>
                  <a:srgbClr val="FFFFFF"/>
                </a:solidFill>
              </a:defRPr>
            </a:lvl2pPr>
            <a:lvl3pPr marR="0" lvl="2" algn="l" rtl="0">
              <a:lnSpc>
                <a:spcPct val="100000"/>
              </a:lnSpc>
              <a:spcBef>
                <a:spcPts val="0"/>
              </a:spcBef>
              <a:spcAft>
                <a:spcPts val="0"/>
              </a:spcAft>
              <a:buClr>
                <a:srgbClr val="FFFFFF"/>
              </a:buClr>
              <a:buSzPts val="2400"/>
              <a:buNone/>
              <a:defRPr sz="1400" i="0" u="none" strike="noStrike" cap="none">
                <a:solidFill>
                  <a:srgbClr val="FFFFFF"/>
                </a:solidFill>
              </a:defRPr>
            </a:lvl3pPr>
            <a:lvl4pPr marR="0" lvl="3" algn="l" rtl="0">
              <a:lnSpc>
                <a:spcPct val="100000"/>
              </a:lnSpc>
              <a:spcBef>
                <a:spcPts val="0"/>
              </a:spcBef>
              <a:spcAft>
                <a:spcPts val="0"/>
              </a:spcAft>
              <a:buClr>
                <a:srgbClr val="FFFFFF"/>
              </a:buClr>
              <a:buSzPts val="2400"/>
              <a:buNone/>
              <a:defRPr sz="1400" i="0" u="none" strike="noStrike" cap="none">
                <a:solidFill>
                  <a:srgbClr val="FFFFFF"/>
                </a:solidFill>
              </a:defRPr>
            </a:lvl4pPr>
            <a:lvl5pPr marR="0" lvl="4" algn="l" rtl="0">
              <a:lnSpc>
                <a:spcPct val="100000"/>
              </a:lnSpc>
              <a:spcBef>
                <a:spcPts val="0"/>
              </a:spcBef>
              <a:spcAft>
                <a:spcPts val="0"/>
              </a:spcAft>
              <a:buClr>
                <a:srgbClr val="FFFFFF"/>
              </a:buClr>
              <a:buSzPts val="2400"/>
              <a:buNone/>
              <a:defRPr sz="1400" i="0" u="none" strike="noStrike" cap="none">
                <a:solidFill>
                  <a:srgbClr val="FFFFFF"/>
                </a:solidFill>
              </a:defRPr>
            </a:lvl5pPr>
            <a:lvl6pPr marR="0" lvl="5" algn="l" rtl="0">
              <a:lnSpc>
                <a:spcPct val="100000"/>
              </a:lnSpc>
              <a:spcBef>
                <a:spcPts val="0"/>
              </a:spcBef>
              <a:spcAft>
                <a:spcPts val="0"/>
              </a:spcAft>
              <a:buClr>
                <a:srgbClr val="FFFFFF"/>
              </a:buClr>
              <a:buSzPts val="2400"/>
              <a:buNone/>
              <a:defRPr sz="1400" i="0" u="none" strike="noStrike" cap="none">
                <a:solidFill>
                  <a:srgbClr val="FFFFFF"/>
                </a:solidFill>
              </a:defRPr>
            </a:lvl6pPr>
            <a:lvl7pPr marR="0" lvl="6" algn="l" rtl="0">
              <a:lnSpc>
                <a:spcPct val="100000"/>
              </a:lnSpc>
              <a:spcBef>
                <a:spcPts val="0"/>
              </a:spcBef>
              <a:spcAft>
                <a:spcPts val="0"/>
              </a:spcAft>
              <a:buClr>
                <a:srgbClr val="FFFFFF"/>
              </a:buClr>
              <a:buSzPts val="2400"/>
              <a:buNone/>
              <a:defRPr sz="1400" i="0" u="none" strike="noStrike" cap="none">
                <a:solidFill>
                  <a:srgbClr val="FFFFFF"/>
                </a:solidFill>
              </a:defRPr>
            </a:lvl7pPr>
            <a:lvl8pPr marR="0" lvl="7" algn="l" rtl="0">
              <a:lnSpc>
                <a:spcPct val="100000"/>
              </a:lnSpc>
              <a:spcBef>
                <a:spcPts val="0"/>
              </a:spcBef>
              <a:spcAft>
                <a:spcPts val="0"/>
              </a:spcAft>
              <a:buClr>
                <a:srgbClr val="FFFFFF"/>
              </a:buClr>
              <a:buSzPts val="2400"/>
              <a:buNone/>
              <a:defRPr sz="1400" i="0" u="none" strike="noStrike" cap="none">
                <a:solidFill>
                  <a:srgbClr val="FFFFFF"/>
                </a:solidFill>
              </a:defRPr>
            </a:lvl8pPr>
            <a:lvl9pPr marR="0" lvl="8" algn="l" rtl="0">
              <a:lnSpc>
                <a:spcPct val="100000"/>
              </a:lnSpc>
              <a:spcBef>
                <a:spcPts val="0"/>
              </a:spcBef>
              <a:spcAft>
                <a:spcPts val="0"/>
              </a:spcAft>
              <a:buClr>
                <a:srgbClr val="FFFFFF"/>
              </a:buClr>
              <a:buSzPts val="2400"/>
              <a:buNone/>
              <a:defRPr sz="1400" i="0" u="none" strike="noStrike" cap="none">
                <a:solidFill>
                  <a:srgbClr val="FFFFFF"/>
                </a:solidFill>
              </a:defRPr>
            </a:lvl9pPr>
          </a:lstStyle>
          <a:p>
            <a:endParaRPr/>
          </a:p>
        </p:txBody>
      </p:sp>
      <p:sp>
        <p:nvSpPr>
          <p:cNvPr id="300" name="Google Shape;300;p46"/>
          <p:cNvSpPr txBox="1">
            <a:spLocks noGrp="1"/>
          </p:cNvSpPr>
          <p:nvPr>
            <p:ph type="body" idx="2"/>
          </p:nvPr>
        </p:nvSpPr>
        <p:spPr>
          <a:xfrm>
            <a:off x="240035" y="1617259"/>
            <a:ext cx="2948700" cy="321408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500"/>
              </a:spcBef>
              <a:spcAft>
                <a:spcPts val="0"/>
              </a:spcAft>
              <a:buClr>
                <a:srgbClr val="D9D9D9"/>
              </a:buClr>
              <a:buSzPts val="1400"/>
              <a:buChar char="●"/>
              <a:defRPr sz="1400" i="0" u="none" strike="noStrike" cap="none">
                <a:solidFill>
                  <a:srgbClr val="D9D9D9"/>
                </a:solidFill>
              </a:defRPr>
            </a:lvl1pPr>
            <a:lvl2pPr marL="914400" marR="0" lvl="1" indent="-311150" algn="l" rtl="0">
              <a:lnSpc>
                <a:spcPct val="100000"/>
              </a:lnSpc>
              <a:spcBef>
                <a:spcPts val="500"/>
              </a:spcBef>
              <a:spcAft>
                <a:spcPts val="0"/>
              </a:spcAft>
              <a:buClr>
                <a:srgbClr val="D9D9D9"/>
              </a:buClr>
              <a:buSzPts val="1300"/>
              <a:buChar char="○"/>
              <a:defRPr sz="1300" i="0" u="none" strike="noStrike" cap="none">
                <a:solidFill>
                  <a:srgbClr val="D9D9D9"/>
                </a:solidFill>
              </a:defRPr>
            </a:lvl2pPr>
            <a:lvl3pPr marL="1371600" marR="0" lvl="2" indent="-298450" algn="l" rtl="0">
              <a:lnSpc>
                <a:spcPct val="100000"/>
              </a:lnSpc>
              <a:spcBef>
                <a:spcPts val="500"/>
              </a:spcBef>
              <a:spcAft>
                <a:spcPts val="0"/>
              </a:spcAft>
              <a:buClr>
                <a:srgbClr val="D9D9D9"/>
              </a:buClr>
              <a:buSzPts val="1100"/>
              <a:buChar char="■"/>
              <a:defRPr sz="1100" i="0" u="none" strike="noStrike" cap="none">
                <a:solidFill>
                  <a:srgbClr val="D9D9D9"/>
                </a:solidFill>
              </a:defRPr>
            </a:lvl3pPr>
            <a:lvl4pPr marL="1828800" marR="0" lvl="3" indent="-285750" algn="l" rtl="0">
              <a:lnSpc>
                <a:spcPct val="100000"/>
              </a:lnSpc>
              <a:spcBef>
                <a:spcPts val="500"/>
              </a:spcBef>
              <a:spcAft>
                <a:spcPts val="0"/>
              </a:spcAft>
              <a:buClr>
                <a:srgbClr val="D9D9D9"/>
              </a:buClr>
              <a:buSzPts val="900"/>
              <a:buChar char="●"/>
              <a:defRPr sz="900" i="0" u="none" strike="noStrike" cap="none">
                <a:solidFill>
                  <a:srgbClr val="D9D9D9"/>
                </a:solidFill>
              </a:defRPr>
            </a:lvl4pPr>
            <a:lvl5pPr marL="2286000" marR="0" lvl="4" indent="-285750" algn="l" rtl="0">
              <a:lnSpc>
                <a:spcPct val="100000"/>
              </a:lnSpc>
              <a:spcBef>
                <a:spcPts val="500"/>
              </a:spcBef>
              <a:spcAft>
                <a:spcPts val="0"/>
              </a:spcAft>
              <a:buClr>
                <a:srgbClr val="D9D9D9"/>
              </a:buClr>
              <a:buSzPts val="900"/>
              <a:buChar char="○"/>
              <a:defRPr sz="900" i="0" u="none" strike="noStrike" cap="none">
                <a:solidFill>
                  <a:srgbClr val="D9D9D9"/>
                </a:solidFill>
              </a:defRPr>
            </a:lvl5pPr>
            <a:lvl6pPr marL="2743200" marR="0" lvl="5" indent="-285750" algn="l" rtl="0">
              <a:lnSpc>
                <a:spcPct val="100000"/>
              </a:lnSpc>
              <a:spcBef>
                <a:spcPts val="500"/>
              </a:spcBef>
              <a:spcAft>
                <a:spcPts val="0"/>
              </a:spcAft>
              <a:buClr>
                <a:srgbClr val="D9D9D9"/>
              </a:buClr>
              <a:buSzPts val="900"/>
              <a:buChar char="■"/>
              <a:defRPr sz="900" i="0" u="none" strike="noStrike" cap="none">
                <a:solidFill>
                  <a:srgbClr val="D9D9D9"/>
                </a:solidFill>
              </a:defRPr>
            </a:lvl6pPr>
            <a:lvl7pPr marL="3200400" marR="0" lvl="6" indent="-285750" algn="l" rtl="0">
              <a:lnSpc>
                <a:spcPct val="100000"/>
              </a:lnSpc>
              <a:spcBef>
                <a:spcPts val="500"/>
              </a:spcBef>
              <a:spcAft>
                <a:spcPts val="0"/>
              </a:spcAft>
              <a:buClr>
                <a:srgbClr val="D9D9D9"/>
              </a:buClr>
              <a:buSzPts val="900"/>
              <a:buChar char="●"/>
              <a:defRPr sz="900" i="0" u="none" strike="noStrike" cap="none">
                <a:solidFill>
                  <a:srgbClr val="D9D9D9"/>
                </a:solidFill>
              </a:defRPr>
            </a:lvl7pPr>
            <a:lvl8pPr marL="3657600" marR="0" lvl="7" indent="-285750" algn="l" rtl="0">
              <a:lnSpc>
                <a:spcPct val="100000"/>
              </a:lnSpc>
              <a:spcBef>
                <a:spcPts val="500"/>
              </a:spcBef>
              <a:spcAft>
                <a:spcPts val="0"/>
              </a:spcAft>
              <a:buClr>
                <a:srgbClr val="D9D9D9"/>
              </a:buClr>
              <a:buSzPts val="900"/>
              <a:buChar char="○"/>
              <a:defRPr sz="900" i="0" u="none" strike="noStrike" cap="none">
                <a:solidFill>
                  <a:srgbClr val="D9D9D9"/>
                </a:solidFill>
              </a:defRPr>
            </a:lvl8pPr>
            <a:lvl9pPr marL="4114800" marR="0" lvl="8" indent="-285750" algn="l" rtl="0">
              <a:lnSpc>
                <a:spcPct val="100000"/>
              </a:lnSpc>
              <a:spcBef>
                <a:spcPts val="500"/>
              </a:spcBef>
              <a:spcAft>
                <a:spcPts val="0"/>
              </a:spcAft>
              <a:buClr>
                <a:srgbClr val="D9D9D9"/>
              </a:buClr>
              <a:buSzPts val="900"/>
              <a:buChar char="■"/>
              <a:defRPr sz="900" i="0" u="none" strike="noStrike" cap="none">
                <a:solidFill>
                  <a:srgbClr val="D9D9D9"/>
                </a:solidFill>
              </a:defRPr>
            </a:lvl9pPr>
          </a:lstStyle>
          <a:p>
            <a:endParaRPr/>
          </a:p>
        </p:txBody>
      </p:sp>
      <p:sp>
        <p:nvSpPr>
          <p:cNvPr id="301" name="Google Shape;301;p46"/>
          <p:cNvSpPr txBox="1">
            <a:spLocks noGrp="1"/>
          </p:cNvSpPr>
          <p:nvPr>
            <p:ph type="sldNum" idx="12"/>
          </p:nvPr>
        </p:nvSpPr>
        <p:spPr>
          <a:xfrm>
            <a:off x="8556784" y="4749850"/>
            <a:ext cx="548700" cy="39366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with Caption">
  <p:cSld name="OBJECT_WITH_CAPTION_TEXT_1_2">
    <p:spTree>
      <p:nvGrpSpPr>
        <p:cNvPr id="1" name="Shape 302"/>
        <p:cNvGrpSpPr/>
        <p:nvPr/>
      </p:nvGrpSpPr>
      <p:grpSpPr>
        <a:xfrm>
          <a:off x="0" y="0"/>
          <a:ext cx="0" cy="0"/>
          <a:chOff x="0" y="0"/>
          <a:chExt cx="0" cy="0"/>
        </a:xfrm>
      </p:grpSpPr>
      <p:sp>
        <p:nvSpPr>
          <p:cNvPr id="303" name="Google Shape;303;p47"/>
          <p:cNvSpPr/>
          <p:nvPr/>
        </p:nvSpPr>
        <p:spPr>
          <a:xfrm>
            <a:off x="3395924" y="0"/>
            <a:ext cx="5748000" cy="5143500"/>
          </a:xfrm>
          <a:prstGeom prst="rect">
            <a:avLst/>
          </a:prstGeom>
          <a:solidFill>
            <a:srgbClr val="FFFFFF"/>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p:txBody>
      </p:sp>
      <p:sp>
        <p:nvSpPr>
          <p:cNvPr id="304" name="Google Shape;304;p47"/>
          <p:cNvSpPr txBox="1">
            <a:spLocks noGrp="1"/>
          </p:cNvSpPr>
          <p:nvPr>
            <p:ph type="body" idx="1"/>
          </p:nvPr>
        </p:nvSpPr>
        <p:spPr>
          <a:xfrm>
            <a:off x="3744900" y="337181"/>
            <a:ext cx="2550600" cy="449442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500"/>
              </a:spcBef>
              <a:spcAft>
                <a:spcPts val="0"/>
              </a:spcAft>
              <a:buSzPts val="1800"/>
              <a:buChar char="●"/>
              <a:defRPr i="0" u="none" strike="noStrike" cap="none"/>
            </a:lvl1pPr>
            <a:lvl2pPr marL="914400" marR="0" lvl="1" indent="-336550" algn="l" rtl="0">
              <a:lnSpc>
                <a:spcPct val="100000"/>
              </a:lnSpc>
              <a:spcBef>
                <a:spcPts val="500"/>
              </a:spcBef>
              <a:spcAft>
                <a:spcPts val="0"/>
              </a:spcAft>
              <a:buSzPts val="1700"/>
              <a:buChar char="○"/>
              <a:defRPr i="0" u="none" strike="noStrike" cap="none"/>
            </a:lvl2pPr>
            <a:lvl3pPr marL="1371600" marR="0" lvl="2" indent="-323850" algn="l" rtl="0">
              <a:lnSpc>
                <a:spcPct val="100000"/>
              </a:lnSpc>
              <a:spcBef>
                <a:spcPts val="500"/>
              </a:spcBef>
              <a:spcAft>
                <a:spcPts val="0"/>
              </a:spcAft>
              <a:buSzPts val="1500"/>
              <a:buChar char="■"/>
              <a:defRPr i="0" u="none" strike="noStrike" cap="none"/>
            </a:lvl3pPr>
            <a:lvl4pPr marL="1828800" marR="0" lvl="3" indent="-317500" algn="l" rtl="0">
              <a:lnSpc>
                <a:spcPct val="100000"/>
              </a:lnSpc>
              <a:spcBef>
                <a:spcPts val="500"/>
              </a:spcBef>
              <a:spcAft>
                <a:spcPts val="0"/>
              </a:spcAft>
              <a:buSzPts val="1400"/>
              <a:buChar char="●"/>
              <a:defRPr i="0" u="none" strike="noStrike" cap="none"/>
            </a:lvl4pPr>
            <a:lvl5pPr marL="2286000" marR="0" lvl="4" indent="-304800" algn="l" rtl="0">
              <a:lnSpc>
                <a:spcPct val="100000"/>
              </a:lnSpc>
              <a:spcBef>
                <a:spcPts val="500"/>
              </a:spcBef>
              <a:spcAft>
                <a:spcPts val="0"/>
              </a:spcAft>
              <a:buSzPts val="1200"/>
              <a:buChar char="○"/>
              <a:defRPr i="0" u="none" strike="noStrike" cap="none"/>
            </a:lvl5pPr>
            <a:lvl6pPr marL="2743200" marR="0" lvl="5" indent="-298450" algn="l" rtl="0">
              <a:lnSpc>
                <a:spcPct val="100000"/>
              </a:lnSpc>
              <a:spcBef>
                <a:spcPts val="500"/>
              </a:spcBef>
              <a:spcAft>
                <a:spcPts val="0"/>
              </a:spcAft>
              <a:buSzPts val="1100"/>
              <a:buChar char="■"/>
              <a:defRPr i="0" u="none" strike="noStrike" cap="none"/>
            </a:lvl6pPr>
            <a:lvl7pPr marL="3200400" marR="0" lvl="6" indent="-285750" algn="l" rtl="0">
              <a:lnSpc>
                <a:spcPct val="100000"/>
              </a:lnSpc>
              <a:spcBef>
                <a:spcPts val="500"/>
              </a:spcBef>
              <a:spcAft>
                <a:spcPts val="0"/>
              </a:spcAft>
              <a:buSzPts val="900"/>
              <a:buChar char="●"/>
              <a:defRPr sz="900" i="0" u="none" strike="noStrike" cap="none"/>
            </a:lvl7pPr>
            <a:lvl8pPr marL="3657600" marR="0" lvl="7" indent="-285750" algn="l" rtl="0">
              <a:lnSpc>
                <a:spcPct val="100000"/>
              </a:lnSpc>
              <a:spcBef>
                <a:spcPts val="500"/>
              </a:spcBef>
              <a:spcAft>
                <a:spcPts val="0"/>
              </a:spcAft>
              <a:buSzPts val="900"/>
              <a:buChar char="○"/>
              <a:defRPr sz="900" i="0" u="none" strike="noStrike" cap="none"/>
            </a:lvl8pPr>
            <a:lvl9pPr marL="4114800" marR="0" lvl="8" indent="-285750" algn="l" rtl="0">
              <a:lnSpc>
                <a:spcPct val="100000"/>
              </a:lnSpc>
              <a:spcBef>
                <a:spcPts val="500"/>
              </a:spcBef>
              <a:spcAft>
                <a:spcPts val="0"/>
              </a:spcAft>
              <a:buSzPts val="900"/>
              <a:buChar char="■"/>
              <a:defRPr sz="900" i="0" u="none" strike="noStrike" cap="none"/>
            </a:lvl9pPr>
          </a:lstStyle>
          <a:p>
            <a:endParaRPr/>
          </a:p>
        </p:txBody>
      </p:sp>
      <p:sp>
        <p:nvSpPr>
          <p:cNvPr id="305" name="Google Shape;305;p47"/>
          <p:cNvSpPr txBox="1">
            <a:spLocks noGrp="1"/>
          </p:cNvSpPr>
          <p:nvPr>
            <p:ph type="title"/>
          </p:nvPr>
        </p:nvSpPr>
        <p:spPr>
          <a:xfrm>
            <a:off x="236108" y="337185"/>
            <a:ext cx="2948700" cy="120042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FFFFFF"/>
              </a:buClr>
              <a:buSzPts val="2400"/>
              <a:buNone/>
              <a:defRPr i="0" u="none" strike="noStrike" cap="none">
                <a:solidFill>
                  <a:srgbClr val="FFFFFF"/>
                </a:solidFill>
              </a:defRPr>
            </a:lvl1pPr>
            <a:lvl2pPr marR="0" lvl="1" algn="l" rtl="0">
              <a:lnSpc>
                <a:spcPct val="100000"/>
              </a:lnSpc>
              <a:spcBef>
                <a:spcPts val="0"/>
              </a:spcBef>
              <a:spcAft>
                <a:spcPts val="0"/>
              </a:spcAft>
              <a:buClr>
                <a:srgbClr val="FFFFFF"/>
              </a:buClr>
              <a:buSzPts val="2400"/>
              <a:buNone/>
              <a:defRPr sz="1400" i="0" u="none" strike="noStrike" cap="none">
                <a:solidFill>
                  <a:srgbClr val="FFFFFF"/>
                </a:solidFill>
              </a:defRPr>
            </a:lvl2pPr>
            <a:lvl3pPr marR="0" lvl="2" algn="l" rtl="0">
              <a:lnSpc>
                <a:spcPct val="100000"/>
              </a:lnSpc>
              <a:spcBef>
                <a:spcPts val="0"/>
              </a:spcBef>
              <a:spcAft>
                <a:spcPts val="0"/>
              </a:spcAft>
              <a:buClr>
                <a:srgbClr val="FFFFFF"/>
              </a:buClr>
              <a:buSzPts val="2400"/>
              <a:buNone/>
              <a:defRPr sz="1400" i="0" u="none" strike="noStrike" cap="none">
                <a:solidFill>
                  <a:srgbClr val="FFFFFF"/>
                </a:solidFill>
              </a:defRPr>
            </a:lvl3pPr>
            <a:lvl4pPr marR="0" lvl="3" algn="l" rtl="0">
              <a:lnSpc>
                <a:spcPct val="100000"/>
              </a:lnSpc>
              <a:spcBef>
                <a:spcPts val="0"/>
              </a:spcBef>
              <a:spcAft>
                <a:spcPts val="0"/>
              </a:spcAft>
              <a:buClr>
                <a:srgbClr val="FFFFFF"/>
              </a:buClr>
              <a:buSzPts val="2400"/>
              <a:buNone/>
              <a:defRPr sz="1400" i="0" u="none" strike="noStrike" cap="none">
                <a:solidFill>
                  <a:srgbClr val="FFFFFF"/>
                </a:solidFill>
              </a:defRPr>
            </a:lvl4pPr>
            <a:lvl5pPr marR="0" lvl="4" algn="l" rtl="0">
              <a:lnSpc>
                <a:spcPct val="100000"/>
              </a:lnSpc>
              <a:spcBef>
                <a:spcPts val="0"/>
              </a:spcBef>
              <a:spcAft>
                <a:spcPts val="0"/>
              </a:spcAft>
              <a:buClr>
                <a:srgbClr val="FFFFFF"/>
              </a:buClr>
              <a:buSzPts val="2400"/>
              <a:buNone/>
              <a:defRPr sz="1400" i="0" u="none" strike="noStrike" cap="none">
                <a:solidFill>
                  <a:srgbClr val="FFFFFF"/>
                </a:solidFill>
              </a:defRPr>
            </a:lvl5pPr>
            <a:lvl6pPr marR="0" lvl="5" algn="l" rtl="0">
              <a:lnSpc>
                <a:spcPct val="100000"/>
              </a:lnSpc>
              <a:spcBef>
                <a:spcPts val="0"/>
              </a:spcBef>
              <a:spcAft>
                <a:spcPts val="0"/>
              </a:spcAft>
              <a:buClr>
                <a:srgbClr val="FFFFFF"/>
              </a:buClr>
              <a:buSzPts val="2400"/>
              <a:buNone/>
              <a:defRPr sz="1400" i="0" u="none" strike="noStrike" cap="none">
                <a:solidFill>
                  <a:srgbClr val="FFFFFF"/>
                </a:solidFill>
              </a:defRPr>
            </a:lvl6pPr>
            <a:lvl7pPr marR="0" lvl="6" algn="l" rtl="0">
              <a:lnSpc>
                <a:spcPct val="100000"/>
              </a:lnSpc>
              <a:spcBef>
                <a:spcPts val="0"/>
              </a:spcBef>
              <a:spcAft>
                <a:spcPts val="0"/>
              </a:spcAft>
              <a:buClr>
                <a:srgbClr val="FFFFFF"/>
              </a:buClr>
              <a:buSzPts val="2400"/>
              <a:buNone/>
              <a:defRPr sz="1400" i="0" u="none" strike="noStrike" cap="none">
                <a:solidFill>
                  <a:srgbClr val="FFFFFF"/>
                </a:solidFill>
              </a:defRPr>
            </a:lvl7pPr>
            <a:lvl8pPr marR="0" lvl="7" algn="l" rtl="0">
              <a:lnSpc>
                <a:spcPct val="100000"/>
              </a:lnSpc>
              <a:spcBef>
                <a:spcPts val="0"/>
              </a:spcBef>
              <a:spcAft>
                <a:spcPts val="0"/>
              </a:spcAft>
              <a:buClr>
                <a:srgbClr val="FFFFFF"/>
              </a:buClr>
              <a:buSzPts val="2400"/>
              <a:buNone/>
              <a:defRPr sz="1400" i="0" u="none" strike="noStrike" cap="none">
                <a:solidFill>
                  <a:srgbClr val="FFFFFF"/>
                </a:solidFill>
              </a:defRPr>
            </a:lvl8pPr>
            <a:lvl9pPr marR="0" lvl="8" algn="l" rtl="0">
              <a:lnSpc>
                <a:spcPct val="100000"/>
              </a:lnSpc>
              <a:spcBef>
                <a:spcPts val="0"/>
              </a:spcBef>
              <a:spcAft>
                <a:spcPts val="0"/>
              </a:spcAft>
              <a:buClr>
                <a:srgbClr val="FFFFFF"/>
              </a:buClr>
              <a:buSzPts val="2400"/>
              <a:buNone/>
              <a:defRPr sz="1400" i="0" u="none" strike="noStrike" cap="none">
                <a:solidFill>
                  <a:srgbClr val="FFFFFF"/>
                </a:solidFill>
              </a:defRPr>
            </a:lvl9pPr>
          </a:lstStyle>
          <a:p>
            <a:endParaRPr/>
          </a:p>
        </p:txBody>
      </p:sp>
      <p:sp>
        <p:nvSpPr>
          <p:cNvPr id="306" name="Google Shape;306;p47"/>
          <p:cNvSpPr txBox="1">
            <a:spLocks noGrp="1"/>
          </p:cNvSpPr>
          <p:nvPr>
            <p:ph type="body" idx="2"/>
          </p:nvPr>
        </p:nvSpPr>
        <p:spPr>
          <a:xfrm>
            <a:off x="240035" y="1617259"/>
            <a:ext cx="2948700" cy="321408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500"/>
              </a:spcBef>
              <a:spcAft>
                <a:spcPts val="0"/>
              </a:spcAft>
              <a:buClr>
                <a:srgbClr val="D9D9D9"/>
              </a:buClr>
              <a:buSzPts val="1400"/>
              <a:buChar char="●"/>
              <a:defRPr sz="1400" i="0" u="none" strike="noStrike" cap="none">
                <a:solidFill>
                  <a:srgbClr val="D9D9D9"/>
                </a:solidFill>
              </a:defRPr>
            </a:lvl1pPr>
            <a:lvl2pPr marL="914400" marR="0" lvl="1" indent="-311150" algn="l" rtl="0">
              <a:lnSpc>
                <a:spcPct val="100000"/>
              </a:lnSpc>
              <a:spcBef>
                <a:spcPts val="500"/>
              </a:spcBef>
              <a:spcAft>
                <a:spcPts val="0"/>
              </a:spcAft>
              <a:buClr>
                <a:srgbClr val="D9D9D9"/>
              </a:buClr>
              <a:buSzPts val="1300"/>
              <a:buChar char="○"/>
              <a:defRPr sz="1300" i="0" u="none" strike="noStrike" cap="none">
                <a:solidFill>
                  <a:srgbClr val="D9D9D9"/>
                </a:solidFill>
              </a:defRPr>
            </a:lvl2pPr>
            <a:lvl3pPr marL="1371600" marR="0" lvl="2" indent="-298450" algn="l" rtl="0">
              <a:lnSpc>
                <a:spcPct val="100000"/>
              </a:lnSpc>
              <a:spcBef>
                <a:spcPts val="500"/>
              </a:spcBef>
              <a:spcAft>
                <a:spcPts val="0"/>
              </a:spcAft>
              <a:buClr>
                <a:srgbClr val="D9D9D9"/>
              </a:buClr>
              <a:buSzPts val="1100"/>
              <a:buChar char="■"/>
              <a:defRPr sz="1100" i="0" u="none" strike="noStrike" cap="none">
                <a:solidFill>
                  <a:srgbClr val="D9D9D9"/>
                </a:solidFill>
              </a:defRPr>
            </a:lvl3pPr>
            <a:lvl4pPr marL="1828800" marR="0" lvl="3" indent="-285750" algn="l" rtl="0">
              <a:lnSpc>
                <a:spcPct val="100000"/>
              </a:lnSpc>
              <a:spcBef>
                <a:spcPts val="500"/>
              </a:spcBef>
              <a:spcAft>
                <a:spcPts val="0"/>
              </a:spcAft>
              <a:buClr>
                <a:srgbClr val="D9D9D9"/>
              </a:buClr>
              <a:buSzPts val="900"/>
              <a:buChar char="●"/>
              <a:defRPr sz="900" i="0" u="none" strike="noStrike" cap="none">
                <a:solidFill>
                  <a:srgbClr val="D9D9D9"/>
                </a:solidFill>
              </a:defRPr>
            </a:lvl4pPr>
            <a:lvl5pPr marL="2286000" marR="0" lvl="4" indent="-285750" algn="l" rtl="0">
              <a:lnSpc>
                <a:spcPct val="100000"/>
              </a:lnSpc>
              <a:spcBef>
                <a:spcPts val="500"/>
              </a:spcBef>
              <a:spcAft>
                <a:spcPts val="0"/>
              </a:spcAft>
              <a:buClr>
                <a:srgbClr val="D9D9D9"/>
              </a:buClr>
              <a:buSzPts val="900"/>
              <a:buChar char="○"/>
              <a:defRPr sz="900" i="0" u="none" strike="noStrike" cap="none">
                <a:solidFill>
                  <a:srgbClr val="D9D9D9"/>
                </a:solidFill>
              </a:defRPr>
            </a:lvl5pPr>
            <a:lvl6pPr marL="2743200" marR="0" lvl="5" indent="-285750" algn="l" rtl="0">
              <a:lnSpc>
                <a:spcPct val="100000"/>
              </a:lnSpc>
              <a:spcBef>
                <a:spcPts val="500"/>
              </a:spcBef>
              <a:spcAft>
                <a:spcPts val="0"/>
              </a:spcAft>
              <a:buClr>
                <a:srgbClr val="D9D9D9"/>
              </a:buClr>
              <a:buSzPts val="900"/>
              <a:buChar char="■"/>
              <a:defRPr sz="900" i="0" u="none" strike="noStrike" cap="none">
                <a:solidFill>
                  <a:srgbClr val="D9D9D9"/>
                </a:solidFill>
              </a:defRPr>
            </a:lvl6pPr>
            <a:lvl7pPr marL="3200400" marR="0" lvl="6" indent="-285750" algn="l" rtl="0">
              <a:lnSpc>
                <a:spcPct val="100000"/>
              </a:lnSpc>
              <a:spcBef>
                <a:spcPts val="500"/>
              </a:spcBef>
              <a:spcAft>
                <a:spcPts val="0"/>
              </a:spcAft>
              <a:buClr>
                <a:srgbClr val="D9D9D9"/>
              </a:buClr>
              <a:buSzPts val="900"/>
              <a:buChar char="●"/>
              <a:defRPr sz="900" i="0" u="none" strike="noStrike" cap="none">
                <a:solidFill>
                  <a:srgbClr val="D9D9D9"/>
                </a:solidFill>
              </a:defRPr>
            </a:lvl7pPr>
            <a:lvl8pPr marL="3657600" marR="0" lvl="7" indent="-285750" algn="l" rtl="0">
              <a:lnSpc>
                <a:spcPct val="100000"/>
              </a:lnSpc>
              <a:spcBef>
                <a:spcPts val="500"/>
              </a:spcBef>
              <a:spcAft>
                <a:spcPts val="0"/>
              </a:spcAft>
              <a:buClr>
                <a:srgbClr val="D9D9D9"/>
              </a:buClr>
              <a:buSzPts val="900"/>
              <a:buChar char="○"/>
              <a:defRPr sz="900" i="0" u="none" strike="noStrike" cap="none">
                <a:solidFill>
                  <a:srgbClr val="D9D9D9"/>
                </a:solidFill>
              </a:defRPr>
            </a:lvl8pPr>
            <a:lvl9pPr marL="4114800" marR="0" lvl="8" indent="-285750" algn="l" rtl="0">
              <a:lnSpc>
                <a:spcPct val="100000"/>
              </a:lnSpc>
              <a:spcBef>
                <a:spcPts val="500"/>
              </a:spcBef>
              <a:spcAft>
                <a:spcPts val="0"/>
              </a:spcAft>
              <a:buClr>
                <a:srgbClr val="D9D9D9"/>
              </a:buClr>
              <a:buSzPts val="900"/>
              <a:buChar char="■"/>
              <a:defRPr sz="900" i="0" u="none" strike="noStrike" cap="none">
                <a:solidFill>
                  <a:srgbClr val="D9D9D9"/>
                </a:solidFill>
              </a:defRPr>
            </a:lvl9pPr>
          </a:lstStyle>
          <a:p>
            <a:endParaRPr/>
          </a:p>
        </p:txBody>
      </p:sp>
      <p:sp>
        <p:nvSpPr>
          <p:cNvPr id="307" name="Google Shape;307;p47"/>
          <p:cNvSpPr txBox="1">
            <a:spLocks noGrp="1"/>
          </p:cNvSpPr>
          <p:nvPr>
            <p:ph type="sldNum" idx="12"/>
          </p:nvPr>
        </p:nvSpPr>
        <p:spPr>
          <a:xfrm>
            <a:off x="8556784" y="4749850"/>
            <a:ext cx="548700" cy="39366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308" name="Google Shape;308;p47"/>
          <p:cNvSpPr txBox="1">
            <a:spLocks noGrp="1"/>
          </p:cNvSpPr>
          <p:nvPr>
            <p:ph type="body" idx="3"/>
          </p:nvPr>
        </p:nvSpPr>
        <p:spPr>
          <a:xfrm>
            <a:off x="6358725" y="337181"/>
            <a:ext cx="2550600" cy="449442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500"/>
              </a:spcBef>
              <a:spcAft>
                <a:spcPts val="0"/>
              </a:spcAft>
              <a:buSzPts val="1800"/>
              <a:buChar char="●"/>
              <a:defRPr i="0" u="none" strike="noStrike" cap="none"/>
            </a:lvl1pPr>
            <a:lvl2pPr marL="914400" marR="0" lvl="1" indent="-336550" algn="l" rtl="0">
              <a:lnSpc>
                <a:spcPct val="100000"/>
              </a:lnSpc>
              <a:spcBef>
                <a:spcPts val="500"/>
              </a:spcBef>
              <a:spcAft>
                <a:spcPts val="0"/>
              </a:spcAft>
              <a:buSzPts val="1700"/>
              <a:buChar char="○"/>
              <a:defRPr i="0" u="none" strike="noStrike" cap="none"/>
            </a:lvl2pPr>
            <a:lvl3pPr marL="1371600" marR="0" lvl="2" indent="-323850" algn="l" rtl="0">
              <a:lnSpc>
                <a:spcPct val="100000"/>
              </a:lnSpc>
              <a:spcBef>
                <a:spcPts val="500"/>
              </a:spcBef>
              <a:spcAft>
                <a:spcPts val="0"/>
              </a:spcAft>
              <a:buSzPts val="1500"/>
              <a:buChar char="■"/>
              <a:defRPr i="0" u="none" strike="noStrike" cap="none"/>
            </a:lvl3pPr>
            <a:lvl4pPr marL="1828800" marR="0" lvl="3" indent="-317500" algn="l" rtl="0">
              <a:lnSpc>
                <a:spcPct val="100000"/>
              </a:lnSpc>
              <a:spcBef>
                <a:spcPts val="500"/>
              </a:spcBef>
              <a:spcAft>
                <a:spcPts val="0"/>
              </a:spcAft>
              <a:buSzPts val="1400"/>
              <a:buChar char="●"/>
              <a:defRPr i="0" u="none" strike="noStrike" cap="none"/>
            </a:lvl4pPr>
            <a:lvl5pPr marL="2286000" marR="0" lvl="4" indent="-304800" algn="l" rtl="0">
              <a:lnSpc>
                <a:spcPct val="100000"/>
              </a:lnSpc>
              <a:spcBef>
                <a:spcPts val="500"/>
              </a:spcBef>
              <a:spcAft>
                <a:spcPts val="0"/>
              </a:spcAft>
              <a:buSzPts val="1200"/>
              <a:buChar char="○"/>
              <a:defRPr i="0" u="none" strike="noStrike" cap="none"/>
            </a:lvl5pPr>
            <a:lvl6pPr marL="2743200" marR="0" lvl="5" indent="-298450" algn="l" rtl="0">
              <a:lnSpc>
                <a:spcPct val="100000"/>
              </a:lnSpc>
              <a:spcBef>
                <a:spcPts val="500"/>
              </a:spcBef>
              <a:spcAft>
                <a:spcPts val="0"/>
              </a:spcAft>
              <a:buSzPts val="1100"/>
              <a:buChar char="■"/>
              <a:defRPr i="0" u="none" strike="noStrike" cap="none"/>
            </a:lvl6pPr>
            <a:lvl7pPr marL="3200400" marR="0" lvl="6" indent="-285750" algn="l" rtl="0">
              <a:lnSpc>
                <a:spcPct val="100000"/>
              </a:lnSpc>
              <a:spcBef>
                <a:spcPts val="500"/>
              </a:spcBef>
              <a:spcAft>
                <a:spcPts val="0"/>
              </a:spcAft>
              <a:buSzPts val="900"/>
              <a:buChar char="●"/>
              <a:defRPr sz="900" i="0" u="none" strike="noStrike" cap="none"/>
            </a:lvl7pPr>
            <a:lvl8pPr marL="3657600" marR="0" lvl="7" indent="-285750" algn="l" rtl="0">
              <a:lnSpc>
                <a:spcPct val="100000"/>
              </a:lnSpc>
              <a:spcBef>
                <a:spcPts val="500"/>
              </a:spcBef>
              <a:spcAft>
                <a:spcPts val="0"/>
              </a:spcAft>
              <a:buSzPts val="900"/>
              <a:buChar char="○"/>
              <a:defRPr sz="900" i="0" u="none" strike="noStrike" cap="none"/>
            </a:lvl8pPr>
            <a:lvl9pPr marL="4114800" marR="0" lvl="8" indent="-285750" algn="l" rtl="0">
              <a:lnSpc>
                <a:spcPct val="100000"/>
              </a:lnSpc>
              <a:spcBef>
                <a:spcPts val="500"/>
              </a:spcBef>
              <a:spcAft>
                <a:spcPts val="0"/>
              </a:spcAft>
              <a:buSzPts val="900"/>
              <a:buChar char="■"/>
              <a:defRPr sz="900" i="0" u="none" strike="noStrike" cap="none"/>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Figure/Table with Caption">
  <p:cSld name="OBJECT_WITH_CAPTION_TEXT_1_1">
    <p:spTree>
      <p:nvGrpSpPr>
        <p:cNvPr id="1" name="Shape 309"/>
        <p:cNvGrpSpPr/>
        <p:nvPr/>
      </p:nvGrpSpPr>
      <p:grpSpPr>
        <a:xfrm>
          <a:off x="0" y="0"/>
          <a:ext cx="0" cy="0"/>
          <a:chOff x="0" y="0"/>
          <a:chExt cx="0" cy="0"/>
        </a:xfrm>
      </p:grpSpPr>
      <p:sp>
        <p:nvSpPr>
          <p:cNvPr id="310" name="Google Shape;310;p48"/>
          <p:cNvSpPr/>
          <p:nvPr/>
        </p:nvSpPr>
        <p:spPr>
          <a:xfrm>
            <a:off x="3395924" y="0"/>
            <a:ext cx="5748000" cy="5143500"/>
          </a:xfrm>
          <a:prstGeom prst="rect">
            <a:avLst/>
          </a:prstGeom>
          <a:solidFill>
            <a:srgbClr val="FFFFFF"/>
          </a:solidFill>
          <a:ln>
            <a:noFill/>
          </a:ln>
        </p:spPr>
        <p:txBody>
          <a:bodyPr spcFirstLastPara="1" wrap="square" lIns="82275" tIns="82275" rIns="82275" bIns="8227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p:txBody>
      </p:sp>
      <p:sp>
        <p:nvSpPr>
          <p:cNvPr id="311" name="Google Shape;311;p48"/>
          <p:cNvSpPr txBox="1">
            <a:spLocks noGrp="1"/>
          </p:cNvSpPr>
          <p:nvPr>
            <p:ph type="title"/>
          </p:nvPr>
        </p:nvSpPr>
        <p:spPr>
          <a:xfrm>
            <a:off x="236200" y="337185"/>
            <a:ext cx="2948700" cy="99441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400"/>
              <a:buNone/>
              <a:defRPr i="0" u="none" strike="noStrike" cap="none">
                <a:solidFill>
                  <a:srgbClr val="FFFFFF"/>
                </a:solidFill>
              </a:defRPr>
            </a:lvl1pPr>
            <a:lvl2pPr marR="0" lvl="1" algn="l" rtl="0">
              <a:lnSpc>
                <a:spcPct val="100000"/>
              </a:lnSpc>
              <a:spcBef>
                <a:spcPts val="0"/>
              </a:spcBef>
              <a:spcAft>
                <a:spcPts val="0"/>
              </a:spcAft>
              <a:buClr>
                <a:srgbClr val="FFFFFF"/>
              </a:buClr>
              <a:buSzPts val="2400"/>
              <a:buNone/>
              <a:defRPr sz="1400" i="0" u="none" strike="noStrike" cap="none">
                <a:solidFill>
                  <a:srgbClr val="FFFFFF"/>
                </a:solidFill>
              </a:defRPr>
            </a:lvl2pPr>
            <a:lvl3pPr marR="0" lvl="2" algn="l" rtl="0">
              <a:lnSpc>
                <a:spcPct val="100000"/>
              </a:lnSpc>
              <a:spcBef>
                <a:spcPts val="0"/>
              </a:spcBef>
              <a:spcAft>
                <a:spcPts val="0"/>
              </a:spcAft>
              <a:buClr>
                <a:srgbClr val="FFFFFF"/>
              </a:buClr>
              <a:buSzPts val="2400"/>
              <a:buNone/>
              <a:defRPr sz="1400" i="0" u="none" strike="noStrike" cap="none">
                <a:solidFill>
                  <a:srgbClr val="FFFFFF"/>
                </a:solidFill>
              </a:defRPr>
            </a:lvl3pPr>
            <a:lvl4pPr marR="0" lvl="3" algn="l" rtl="0">
              <a:lnSpc>
                <a:spcPct val="100000"/>
              </a:lnSpc>
              <a:spcBef>
                <a:spcPts val="0"/>
              </a:spcBef>
              <a:spcAft>
                <a:spcPts val="0"/>
              </a:spcAft>
              <a:buClr>
                <a:srgbClr val="FFFFFF"/>
              </a:buClr>
              <a:buSzPts val="2400"/>
              <a:buNone/>
              <a:defRPr sz="1400" i="0" u="none" strike="noStrike" cap="none">
                <a:solidFill>
                  <a:srgbClr val="FFFFFF"/>
                </a:solidFill>
              </a:defRPr>
            </a:lvl4pPr>
            <a:lvl5pPr marR="0" lvl="4" algn="l" rtl="0">
              <a:lnSpc>
                <a:spcPct val="100000"/>
              </a:lnSpc>
              <a:spcBef>
                <a:spcPts val="0"/>
              </a:spcBef>
              <a:spcAft>
                <a:spcPts val="0"/>
              </a:spcAft>
              <a:buClr>
                <a:srgbClr val="FFFFFF"/>
              </a:buClr>
              <a:buSzPts val="2400"/>
              <a:buNone/>
              <a:defRPr sz="1400" i="0" u="none" strike="noStrike" cap="none">
                <a:solidFill>
                  <a:srgbClr val="FFFFFF"/>
                </a:solidFill>
              </a:defRPr>
            </a:lvl5pPr>
            <a:lvl6pPr marR="0" lvl="5" algn="l" rtl="0">
              <a:lnSpc>
                <a:spcPct val="100000"/>
              </a:lnSpc>
              <a:spcBef>
                <a:spcPts val="0"/>
              </a:spcBef>
              <a:spcAft>
                <a:spcPts val="0"/>
              </a:spcAft>
              <a:buClr>
                <a:srgbClr val="FFFFFF"/>
              </a:buClr>
              <a:buSzPts val="2400"/>
              <a:buNone/>
              <a:defRPr sz="1400" i="0" u="none" strike="noStrike" cap="none">
                <a:solidFill>
                  <a:srgbClr val="FFFFFF"/>
                </a:solidFill>
              </a:defRPr>
            </a:lvl6pPr>
            <a:lvl7pPr marR="0" lvl="6" algn="l" rtl="0">
              <a:lnSpc>
                <a:spcPct val="100000"/>
              </a:lnSpc>
              <a:spcBef>
                <a:spcPts val="0"/>
              </a:spcBef>
              <a:spcAft>
                <a:spcPts val="0"/>
              </a:spcAft>
              <a:buClr>
                <a:srgbClr val="FFFFFF"/>
              </a:buClr>
              <a:buSzPts val="2400"/>
              <a:buNone/>
              <a:defRPr sz="1400" i="0" u="none" strike="noStrike" cap="none">
                <a:solidFill>
                  <a:srgbClr val="FFFFFF"/>
                </a:solidFill>
              </a:defRPr>
            </a:lvl7pPr>
            <a:lvl8pPr marR="0" lvl="7" algn="l" rtl="0">
              <a:lnSpc>
                <a:spcPct val="100000"/>
              </a:lnSpc>
              <a:spcBef>
                <a:spcPts val="0"/>
              </a:spcBef>
              <a:spcAft>
                <a:spcPts val="0"/>
              </a:spcAft>
              <a:buClr>
                <a:srgbClr val="FFFFFF"/>
              </a:buClr>
              <a:buSzPts val="2400"/>
              <a:buNone/>
              <a:defRPr sz="1400" i="0" u="none" strike="noStrike" cap="none">
                <a:solidFill>
                  <a:srgbClr val="FFFFFF"/>
                </a:solidFill>
              </a:defRPr>
            </a:lvl8pPr>
            <a:lvl9pPr marR="0" lvl="8" algn="l" rtl="0">
              <a:lnSpc>
                <a:spcPct val="100000"/>
              </a:lnSpc>
              <a:spcBef>
                <a:spcPts val="0"/>
              </a:spcBef>
              <a:spcAft>
                <a:spcPts val="0"/>
              </a:spcAft>
              <a:buClr>
                <a:srgbClr val="FFFFFF"/>
              </a:buClr>
              <a:buSzPts val="2400"/>
              <a:buNone/>
              <a:defRPr sz="1400" i="0" u="none" strike="noStrike" cap="none">
                <a:solidFill>
                  <a:srgbClr val="FFFFFF"/>
                </a:solidFill>
              </a:defRPr>
            </a:lvl9pPr>
          </a:lstStyle>
          <a:p>
            <a:endParaRPr/>
          </a:p>
        </p:txBody>
      </p:sp>
      <p:sp>
        <p:nvSpPr>
          <p:cNvPr id="312" name="Google Shape;312;p48"/>
          <p:cNvSpPr txBox="1">
            <a:spLocks noGrp="1"/>
          </p:cNvSpPr>
          <p:nvPr>
            <p:ph type="body" idx="1"/>
          </p:nvPr>
        </p:nvSpPr>
        <p:spPr>
          <a:xfrm>
            <a:off x="240035" y="1617259"/>
            <a:ext cx="2948700" cy="321408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500"/>
              </a:spcBef>
              <a:spcAft>
                <a:spcPts val="0"/>
              </a:spcAft>
              <a:buClr>
                <a:schemeClr val="lt1"/>
              </a:buClr>
              <a:buSzPts val="1400"/>
              <a:buChar char="●"/>
              <a:defRPr sz="1400" i="0" u="none" strike="noStrike" cap="none">
                <a:solidFill>
                  <a:schemeClr val="lt1"/>
                </a:solidFill>
              </a:defRPr>
            </a:lvl1pPr>
            <a:lvl2pPr marL="914400" marR="0" lvl="1" indent="-311150" algn="l" rtl="0">
              <a:lnSpc>
                <a:spcPct val="100000"/>
              </a:lnSpc>
              <a:spcBef>
                <a:spcPts val="500"/>
              </a:spcBef>
              <a:spcAft>
                <a:spcPts val="0"/>
              </a:spcAft>
              <a:buClr>
                <a:schemeClr val="lt1"/>
              </a:buClr>
              <a:buSzPts val="1300"/>
              <a:buChar char="○"/>
              <a:defRPr sz="1300" i="0" u="none" strike="noStrike" cap="none">
                <a:solidFill>
                  <a:schemeClr val="lt1"/>
                </a:solidFill>
              </a:defRPr>
            </a:lvl2pPr>
            <a:lvl3pPr marL="1371600" marR="0" lvl="2" indent="-298450" algn="l" rtl="0">
              <a:lnSpc>
                <a:spcPct val="100000"/>
              </a:lnSpc>
              <a:spcBef>
                <a:spcPts val="500"/>
              </a:spcBef>
              <a:spcAft>
                <a:spcPts val="0"/>
              </a:spcAft>
              <a:buClr>
                <a:schemeClr val="lt1"/>
              </a:buClr>
              <a:buSzPts val="1100"/>
              <a:buChar char="■"/>
              <a:defRPr sz="1100" i="0" u="none" strike="noStrike" cap="none">
                <a:solidFill>
                  <a:schemeClr val="lt1"/>
                </a:solidFill>
              </a:defRPr>
            </a:lvl3pPr>
            <a:lvl4pPr marL="1828800" marR="0" lvl="3" indent="-285750" algn="l" rtl="0">
              <a:lnSpc>
                <a:spcPct val="100000"/>
              </a:lnSpc>
              <a:spcBef>
                <a:spcPts val="500"/>
              </a:spcBef>
              <a:spcAft>
                <a:spcPts val="0"/>
              </a:spcAft>
              <a:buClr>
                <a:schemeClr val="lt1"/>
              </a:buClr>
              <a:buSzPts val="900"/>
              <a:buChar char="●"/>
              <a:defRPr sz="900" i="0" u="none" strike="noStrike" cap="none">
                <a:solidFill>
                  <a:schemeClr val="lt1"/>
                </a:solidFill>
              </a:defRPr>
            </a:lvl4pPr>
            <a:lvl5pPr marL="2286000" marR="0" lvl="4" indent="-285750" algn="l" rtl="0">
              <a:lnSpc>
                <a:spcPct val="100000"/>
              </a:lnSpc>
              <a:spcBef>
                <a:spcPts val="500"/>
              </a:spcBef>
              <a:spcAft>
                <a:spcPts val="0"/>
              </a:spcAft>
              <a:buClr>
                <a:schemeClr val="lt1"/>
              </a:buClr>
              <a:buSzPts val="900"/>
              <a:buChar char="○"/>
              <a:defRPr sz="900" i="0" u="none" strike="noStrike" cap="none">
                <a:solidFill>
                  <a:schemeClr val="lt1"/>
                </a:solidFill>
              </a:defRPr>
            </a:lvl5pPr>
            <a:lvl6pPr marL="2743200" marR="0" lvl="5" indent="-285750" algn="l" rtl="0">
              <a:lnSpc>
                <a:spcPct val="100000"/>
              </a:lnSpc>
              <a:spcBef>
                <a:spcPts val="500"/>
              </a:spcBef>
              <a:spcAft>
                <a:spcPts val="0"/>
              </a:spcAft>
              <a:buClr>
                <a:schemeClr val="lt1"/>
              </a:buClr>
              <a:buSzPts val="900"/>
              <a:buChar char="■"/>
              <a:defRPr sz="900" i="0" u="none" strike="noStrike" cap="none">
                <a:solidFill>
                  <a:schemeClr val="lt1"/>
                </a:solidFill>
              </a:defRPr>
            </a:lvl6pPr>
            <a:lvl7pPr marL="3200400" marR="0" lvl="6" indent="-285750" algn="l" rtl="0">
              <a:lnSpc>
                <a:spcPct val="100000"/>
              </a:lnSpc>
              <a:spcBef>
                <a:spcPts val="500"/>
              </a:spcBef>
              <a:spcAft>
                <a:spcPts val="0"/>
              </a:spcAft>
              <a:buClr>
                <a:schemeClr val="lt1"/>
              </a:buClr>
              <a:buSzPts val="900"/>
              <a:buChar char="●"/>
              <a:defRPr sz="900" i="0" u="none" strike="noStrike" cap="none">
                <a:solidFill>
                  <a:schemeClr val="lt1"/>
                </a:solidFill>
              </a:defRPr>
            </a:lvl7pPr>
            <a:lvl8pPr marL="3657600" marR="0" lvl="7" indent="-285750" algn="l" rtl="0">
              <a:lnSpc>
                <a:spcPct val="100000"/>
              </a:lnSpc>
              <a:spcBef>
                <a:spcPts val="500"/>
              </a:spcBef>
              <a:spcAft>
                <a:spcPts val="0"/>
              </a:spcAft>
              <a:buClr>
                <a:schemeClr val="lt1"/>
              </a:buClr>
              <a:buSzPts val="900"/>
              <a:buChar char="○"/>
              <a:defRPr sz="900" i="0" u="none" strike="noStrike" cap="none">
                <a:solidFill>
                  <a:schemeClr val="lt1"/>
                </a:solidFill>
              </a:defRPr>
            </a:lvl8pPr>
            <a:lvl9pPr marL="4114800" marR="0" lvl="8" indent="-285750" algn="l" rtl="0">
              <a:lnSpc>
                <a:spcPct val="100000"/>
              </a:lnSpc>
              <a:spcBef>
                <a:spcPts val="500"/>
              </a:spcBef>
              <a:spcAft>
                <a:spcPts val="0"/>
              </a:spcAft>
              <a:buClr>
                <a:schemeClr val="lt1"/>
              </a:buClr>
              <a:buSzPts val="900"/>
              <a:buChar char="■"/>
              <a:defRPr sz="900" i="0" u="none" strike="noStrike" cap="none">
                <a:solidFill>
                  <a:schemeClr val="lt1"/>
                </a:solidFill>
              </a:defRPr>
            </a:lvl9pPr>
          </a:lstStyle>
          <a:p>
            <a:endParaRPr/>
          </a:p>
        </p:txBody>
      </p:sp>
      <p:sp>
        <p:nvSpPr>
          <p:cNvPr id="313" name="Google Shape;313;p48"/>
          <p:cNvSpPr txBox="1">
            <a:spLocks noGrp="1"/>
          </p:cNvSpPr>
          <p:nvPr>
            <p:ph type="sldNum" idx="12"/>
          </p:nvPr>
        </p:nvSpPr>
        <p:spPr>
          <a:xfrm>
            <a:off x="8556784" y="4749850"/>
            <a:ext cx="548700" cy="393660"/>
          </a:xfrm>
          <a:prstGeom prst="rect">
            <a:avLst/>
          </a:prstGeom>
          <a:noFill/>
          <a:ln>
            <a:noFill/>
          </a:ln>
        </p:spPr>
        <p:txBody>
          <a:bodyPr spcFirstLastPara="1" wrap="square" lIns="91425" tIns="91425" rIns="91425" bIns="91425" anchor="t" anchorCtr="0">
            <a:noAutofit/>
          </a:bodyPr>
          <a:lstStyle>
            <a:lvl1pPr lvl="0" rtl="0">
              <a:buClr>
                <a:srgbClr val="000000"/>
              </a:buClr>
              <a:buSzPts val="1000"/>
              <a:buFont typeface="Arial"/>
              <a:buNone/>
              <a:defRPr/>
            </a:lvl1pPr>
            <a:lvl2pPr lvl="1" rtl="0">
              <a:buClr>
                <a:srgbClr val="000000"/>
              </a:buClr>
              <a:buSzPts val="1000"/>
              <a:buFont typeface="Arial"/>
              <a:buNone/>
              <a:defRPr/>
            </a:lvl2pPr>
            <a:lvl3pPr lvl="2" rtl="0">
              <a:buClr>
                <a:srgbClr val="000000"/>
              </a:buClr>
              <a:buSzPts val="1000"/>
              <a:buFont typeface="Arial"/>
              <a:buNone/>
              <a:defRPr/>
            </a:lvl3pPr>
            <a:lvl4pPr lvl="3" rtl="0">
              <a:buClr>
                <a:srgbClr val="000000"/>
              </a:buClr>
              <a:buSzPts val="1000"/>
              <a:buFont typeface="Arial"/>
              <a:buNone/>
              <a:defRPr/>
            </a:lvl4pPr>
            <a:lvl5pPr lvl="4" rtl="0">
              <a:buClr>
                <a:srgbClr val="000000"/>
              </a:buClr>
              <a:buSzPts val="1000"/>
              <a:buFont typeface="Arial"/>
              <a:buNone/>
              <a:defRPr/>
            </a:lvl5pPr>
            <a:lvl6pPr lvl="5" rtl="0">
              <a:buClr>
                <a:srgbClr val="000000"/>
              </a:buClr>
              <a:buSzPts val="1000"/>
              <a:buFont typeface="Arial"/>
              <a:buNone/>
              <a:defRPr/>
            </a:lvl6pPr>
            <a:lvl7pPr lvl="6" rtl="0">
              <a:buClr>
                <a:srgbClr val="000000"/>
              </a:buClr>
              <a:buSzPts val="1000"/>
              <a:buFont typeface="Arial"/>
              <a:buNone/>
              <a:defRPr/>
            </a:lvl7pPr>
            <a:lvl8pPr lvl="7" rtl="0">
              <a:buClr>
                <a:srgbClr val="000000"/>
              </a:buClr>
              <a:buSzPts val="1000"/>
              <a:buFont typeface="Arial"/>
              <a:buNone/>
              <a:defRPr/>
            </a:lvl8pPr>
            <a:lvl9pPr lvl="8" rtl="0">
              <a:buClr>
                <a:srgbClr val="000000"/>
              </a:buClr>
              <a:buSzPts val="1000"/>
              <a:buFont typeface="Arial"/>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noFill/>
        <a:effectLst/>
      </p:bgPr>
    </p:bg>
    <p:spTree>
      <p:nvGrpSpPr>
        <p:cNvPr id="1" name="Shape 314"/>
        <p:cNvGrpSpPr/>
        <p:nvPr/>
      </p:nvGrpSpPr>
      <p:grpSpPr>
        <a:xfrm>
          <a:off x="0" y="0"/>
          <a:ext cx="0" cy="0"/>
          <a:chOff x="0" y="0"/>
          <a:chExt cx="0" cy="0"/>
        </a:xfrm>
      </p:grpSpPr>
      <p:sp>
        <p:nvSpPr>
          <p:cNvPr id="315" name="Google Shape;315;p49"/>
          <p:cNvSpPr/>
          <p:nvPr/>
        </p:nvSpPr>
        <p:spPr>
          <a:xfrm rot="5400000">
            <a:off x="3748230" y="-2000317"/>
            <a:ext cx="1647540" cy="91440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dirty="0">
                <a:solidFill>
                  <a:schemeClr val="lt1"/>
                </a:solidFill>
              </a:rPr>
              <a:t> </a:t>
            </a:r>
            <a:endParaRPr sz="1400" b="0" i="0" u="none" strike="noStrike" cap="none" dirty="0">
              <a:solidFill>
                <a:schemeClr val="lt1"/>
              </a:solidFill>
              <a:latin typeface="Arial"/>
              <a:ea typeface="Arial"/>
              <a:cs typeface="Arial"/>
              <a:sym typeface="Arial"/>
            </a:endParaRPr>
          </a:p>
        </p:txBody>
      </p:sp>
      <p:sp>
        <p:nvSpPr>
          <p:cNvPr id="316" name="Google Shape;316;p49"/>
          <p:cNvSpPr txBox="1">
            <a:spLocks noGrp="1"/>
          </p:cNvSpPr>
          <p:nvPr>
            <p:ph type="title"/>
          </p:nvPr>
        </p:nvSpPr>
        <p:spPr>
          <a:xfrm>
            <a:off x="628650" y="1848975"/>
            <a:ext cx="7886700" cy="8721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lt1"/>
              </a:buClr>
              <a:buSzPts val="2700"/>
              <a:buFont typeface="Arial"/>
              <a:buNone/>
              <a:defRPr sz="2700" b="1">
                <a:solidFill>
                  <a:schemeClr val="lt1"/>
                </a:solidFill>
              </a:defRPr>
            </a:lvl1pPr>
            <a:lvl2pPr lvl="1" algn="l">
              <a:lnSpc>
                <a:spcPct val="100000"/>
              </a:lnSpc>
              <a:spcBef>
                <a:spcPts val="0"/>
              </a:spcBef>
              <a:spcAft>
                <a:spcPts val="0"/>
              </a:spcAft>
              <a:buSzPts val="2400"/>
              <a:buNone/>
              <a:defRPr/>
            </a:lvl2pPr>
            <a:lvl3pPr lvl="2" algn="l">
              <a:lnSpc>
                <a:spcPct val="100000"/>
              </a:lnSpc>
              <a:spcBef>
                <a:spcPts val="0"/>
              </a:spcBef>
              <a:spcAft>
                <a:spcPts val="0"/>
              </a:spcAft>
              <a:buSzPts val="2400"/>
              <a:buNone/>
              <a:defRPr/>
            </a:lvl3pPr>
            <a:lvl4pPr lvl="3" algn="l">
              <a:lnSpc>
                <a:spcPct val="100000"/>
              </a:lnSpc>
              <a:spcBef>
                <a:spcPts val="0"/>
              </a:spcBef>
              <a:spcAft>
                <a:spcPts val="0"/>
              </a:spcAft>
              <a:buSzPts val="2400"/>
              <a:buNone/>
              <a:defRPr/>
            </a:lvl4pPr>
            <a:lvl5pPr lvl="4" algn="l">
              <a:lnSpc>
                <a:spcPct val="100000"/>
              </a:lnSpc>
              <a:spcBef>
                <a:spcPts val="0"/>
              </a:spcBef>
              <a:spcAft>
                <a:spcPts val="0"/>
              </a:spcAft>
              <a:buSzPts val="2400"/>
              <a:buNone/>
              <a:defRPr/>
            </a:lvl5pPr>
            <a:lvl6pPr lvl="5" algn="l">
              <a:lnSpc>
                <a:spcPct val="100000"/>
              </a:lnSpc>
              <a:spcBef>
                <a:spcPts val="0"/>
              </a:spcBef>
              <a:spcAft>
                <a:spcPts val="0"/>
              </a:spcAft>
              <a:buSzPts val="2400"/>
              <a:buNone/>
              <a:defRPr/>
            </a:lvl6pPr>
            <a:lvl7pPr lvl="6" algn="l">
              <a:lnSpc>
                <a:spcPct val="100000"/>
              </a:lnSpc>
              <a:spcBef>
                <a:spcPts val="0"/>
              </a:spcBef>
              <a:spcAft>
                <a:spcPts val="0"/>
              </a:spcAft>
              <a:buSzPts val="2400"/>
              <a:buNone/>
              <a:defRPr/>
            </a:lvl7pPr>
            <a:lvl8pPr lvl="7" algn="l">
              <a:lnSpc>
                <a:spcPct val="100000"/>
              </a:lnSpc>
              <a:spcBef>
                <a:spcPts val="0"/>
              </a:spcBef>
              <a:spcAft>
                <a:spcPts val="0"/>
              </a:spcAft>
              <a:buSzPts val="2400"/>
              <a:buNone/>
              <a:defRPr/>
            </a:lvl8pPr>
            <a:lvl9pPr lvl="8" algn="l">
              <a:lnSpc>
                <a:spcPct val="100000"/>
              </a:lnSpc>
              <a:spcBef>
                <a:spcPts val="0"/>
              </a:spcBef>
              <a:spcAft>
                <a:spcPts val="0"/>
              </a:spcAft>
              <a:buSzPts val="2400"/>
              <a:buNone/>
              <a:defRPr/>
            </a:lvl9pPr>
          </a:lstStyle>
          <a:p>
            <a:endParaRPr/>
          </a:p>
        </p:txBody>
      </p:sp>
      <p:sp>
        <p:nvSpPr>
          <p:cNvPr id="317" name="Google Shape;317;p49"/>
          <p:cNvSpPr txBox="1">
            <a:spLocks noGrp="1"/>
          </p:cNvSpPr>
          <p:nvPr>
            <p:ph type="body" idx="1"/>
          </p:nvPr>
        </p:nvSpPr>
        <p:spPr>
          <a:xfrm>
            <a:off x="628650" y="2721019"/>
            <a:ext cx="7886700" cy="49167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Clr>
                <a:srgbClr val="BFBFBF"/>
              </a:buClr>
              <a:buSzPts val="1800"/>
              <a:buNone/>
              <a:defRPr sz="1800">
                <a:solidFill>
                  <a:srgbClr val="BFBFBF"/>
                </a:solidFill>
              </a:defRPr>
            </a:lvl1pPr>
            <a:lvl2pPr marL="914400" lvl="1" indent="-228600" algn="l">
              <a:lnSpc>
                <a:spcPct val="100000"/>
              </a:lnSpc>
              <a:spcBef>
                <a:spcPts val="400"/>
              </a:spcBef>
              <a:spcAft>
                <a:spcPts val="0"/>
              </a:spcAft>
              <a:buClr>
                <a:srgbClr val="888888"/>
              </a:buClr>
              <a:buSzPts val="1500"/>
              <a:buNone/>
              <a:defRPr sz="1500">
                <a:solidFill>
                  <a:srgbClr val="888888"/>
                </a:solidFill>
              </a:defRPr>
            </a:lvl2pPr>
            <a:lvl3pPr marL="1371600" lvl="2" indent="-228600" algn="l">
              <a:lnSpc>
                <a:spcPct val="100000"/>
              </a:lnSpc>
              <a:spcBef>
                <a:spcPts val="400"/>
              </a:spcBef>
              <a:spcAft>
                <a:spcPts val="0"/>
              </a:spcAft>
              <a:buClr>
                <a:srgbClr val="888888"/>
              </a:buClr>
              <a:buSzPts val="1400"/>
              <a:buNone/>
              <a:defRPr sz="1400">
                <a:solidFill>
                  <a:srgbClr val="888888"/>
                </a:solidFill>
              </a:defRPr>
            </a:lvl3pPr>
            <a:lvl4pPr marL="1828800" lvl="3" indent="-228600" algn="l">
              <a:lnSpc>
                <a:spcPct val="100000"/>
              </a:lnSpc>
              <a:spcBef>
                <a:spcPts val="400"/>
              </a:spcBef>
              <a:spcAft>
                <a:spcPts val="0"/>
              </a:spcAft>
              <a:buClr>
                <a:srgbClr val="888888"/>
              </a:buClr>
              <a:buSzPts val="1200"/>
              <a:buNone/>
              <a:defRPr sz="1200">
                <a:solidFill>
                  <a:srgbClr val="888888"/>
                </a:solidFill>
              </a:defRPr>
            </a:lvl4pPr>
            <a:lvl5pPr marL="2286000" lvl="4" indent="-228600" algn="l">
              <a:lnSpc>
                <a:spcPct val="100000"/>
              </a:lnSpc>
              <a:spcBef>
                <a:spcPts val="400"/>
              </a:spcBef>
              <a:spcAft>
                <a:spcPts val="0"/>
              </a:spcAft>
              <a:buClr>
                <a:srgbClr val="888888"/>
              </a:buClr>
              <a:buSzPts val="1200"/>
              <a:buNone/>
              <a:defRPr sz="1200">
                <a:solidFill>
                  <a:srgbClr val="888888"/>
                </a:solidFill>
              </a:defRPr>
            </a:lvl5pPr>
            <a:lvl6pPr marL="2743200" lvl="5" indent="-228600" algn="l">
              <a:lnSpc>
                <a:spcPct val="100000"/>
              </a:lnSpc>
              <a:spcBef>
                <a:spcPts val="400"/>
              </a:spcBef>
              <a:spcAft>
                <a:spcPts val="0"/>
              </a:spcAft>
              <a:buClr>
                <a:srgbClr val="888888"/>
              </a:buClr>
              <a:buSzPts val="1200"/>
              <a:buNone/>
              <a:defRPr sz="1200">
                <a:solidFill>
                  <a:srgbClr val="888888"/>
                </a:solidFill>
              </a:defRPr>
            </a:lvl6pPr>
            <a:lvl7pPr marL="3200400" lvl="6" indent="-228600" algn="l">
              <a:lnSpc>
                <a:spcPct val="100000"/>
              </a:lnSpc>
              <a:spcBef>
                <a:spcPts val="400"/>
              </a:spcBef>
              <a:spcAft>
                <a:spcPts val="0"/>
              </a:spcAft>
              <a:buClr>
                <a:srgbClr val="888888"/>
              </a:buClr>
              <a:buSzPts val="1200"/>
              <a:buNone/>
              <a:defRPr sz="1200">
                <a:solidFill>
                  <a:srgbClr val="888888"/>
                </a:solidFill>
              </a:defRPr>
            </a:lvl7pPr>
            <a:lvl8pPr marL="3657600" lvl="7" indent="-228600" algn="l">
              <a:lnSpc>
                <a:spcPct val="100000"/>
              </a:lnSpc>
              <a:spcBef>
                <a:spcPts val="400"/>
              </a:spcBef>
              <a:spcAft>
                <a:spcPts val="0"/>
              </a:spcAft>
              <a:buClr>
                <a:srgbClr val="888888"/>
              </a:buClr>
              <a:buSzPts val="1200"/>
              <a:buNone/>
              <a:defRPr sz="1200">
                <a:solidFill>
                  <a:srgbClr val="888888"/>
                </a:solidFill>
              </a:defRPr>
            </a:lvl8pPr>
            <a:lvl9pPr marL="4114800" lvl="8" indent="-228600" algn="l">
              <a:lnSpc>
                <a:spcPct val="100000"/>
              </a:lnSpc>
              <a:spcBef>
                <a:spcPts val="400"/>
              </a:spcBef>
              <a:spcAft>
                <a:spcPts val="0"/>
              </a:spcAft>
              <a:buClr>
                <a:srgbClr val="888888"/>
              </a:buClr>
              <a:buSzPts val="1200"/>
              <a:buNone/>
              <a:defRPr sz="1200">
                <a:solidFill>
                  <a:srgbClr val="888888"/>
                </a:solidFill>
              </a:defRPr>
            </a:lvl9pPr>
          </a:lstStyle>
          <a:p>
            <a:endParaRPr/>
          </a:p>
        </p:txBody>
      </p:sp>
      <p:sp>
        <p:nvSpPr>
          <p:cNvPr id="318" name="Google Shape;318;p49"/>
          <p:cNvSpPr txBox="1">
            <a:spLocks noGrp="1"/>
          </p:cNvSpPr>
          <p:nvPr>
            <p:ph type="sldNum" idx="12"/>
          </p:nvPr>
        </p:nvSpPr>
        <p:spPr>
          <a:xfrm>
            <a:off x="8556784" y="4749851"/>
            <a:ext cx="548700" cy="393660"/>
          </a:xfrm>
          <a:prstGeom prst="rect">
            <a:avLst/>
          </a:prstGeom>
        </p:spPr>
        <p:txBody>
          <a:bodyPr spcFirstLastPara="1" wrap="square" lIns="91425" tIns="91425" rIns="91425" bIns="91425" anchor="t" anchorCtr="0">
            <a:noAutofit/>
          </a:bodyPr>
          <a:lstStyle>
            <a:lvl1pPr lvl="0">
              <a:buNone/>
              <a:defRPr sz="1300">
                <a:solidFill>
                  <a:srgbClr val="BFBFBF"/>
                </a:solidFill>
              </a:defRPr>
            </a:lvl1pPr>
            <a:lvl2pPr lvl="1">
              <a:buNone/>
              <a:defRPr sz="1300">
                <a:solidFill>
                  <a:srgbClr val="BFBFBF"/>
                </a:solidFill>
              </a:defRPr>
            </a:lvl2pPr>
            <a:lvl3pPr lvl="2">
              <a:buNone/>
              <a:defRPr sz="1300">
                <a:solidFill>
                  <a:srgbClr val="BFBFBF"/>
                </a:solidFill>
              </a:defRPr>
            </a:lvl3pPr>
            <a:lvl4pPr lvl="3">
              <a:buNone/>
              <a:defRPr sz="1300">
                <a:solidFill>
                  <a:srgbClr val="BFBFBF"/>
                </a:solidFill>
              </a:defRPr>
            </a:lvl4pPr>
            <a:lvl5pPr lvl="4">
              <a:buNone/>
              <a:defRPr sz="1300">
                <a:solidFill>
                  <a:srgbClr val="BFBFBF"/>
                </a:solidFill>
              </a:defRPr>
            </a:lvl5pPr>
            <a:lvl6pPr lvl="5">
              <a:buNone/>
              <a:defRPr sz="1300">
                <a:solidFill>
                  <a:srgbClr val="BFBFBF"/>
                </a:solidFill>
              </a:defRPr>
            </a:lvl6pPr>
            <a:lvl7pPr lvl="6">
              <a:buNone/>
              <a:defRPr sz="1300">
                <a:solidFill>
                  <a:srgbClr val="BFBFBF"/>
                </a:solidFill>
              </a:defRPr>
            </a:lvl7pPr>
            <a:lvl8pPr lvl="7">
              <a:buNone/>
              <a:defRPr sz="1300">
                <a:solidFill>
                  <a:srgbClr val="BFBFBF"/>
                </a:solidFill>
              </a:defRPr>
            </a:lvl8pPr>
            <a:lvl9pPr lvl="8">
              <a:buNone/>
              <a:defRPr sz="1300">
                <a:solidFill>
                  <a:srgbClr val="BFBFBF"/>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 1 column half 2">
  <p:cSld name="Title + 1 column half">
    <p:spTree>
      <p:nvGrpSpPr>
        <p:cNvPr id="1" name="Shape 319"/>
        <p:cNvGrpSpPr/>
        <p:nvPr/>
      </p:nvGrpSpPr>
      <p:grpSpPr>
        <a:xfrm>
          <a:off x="0" y="0"/>
          <a:ext cx="0" cy="0"/>
          <a:chOff x="0" y="0"/>
          <a:chExt cx="0" cy="0"/>
        </a:xfrm>
      </p:grpSpPr>
      <p:sp>
        <p:nvSpPr>
          <p:cNvPr id="320" name="Google Shape;320;p50"/>
          <p:cNvSpPr/>
          <p:nvPr/>
        </p:nvSpPr>
        <p:spPr>
          <a:xfrm flipH="1">
            <a:off x="-688" y="0"/>
            <a:ext cx="4575600" cy="5143500"/>
          </a:xfrm>
          <a:prstGeom prst="rect">
            <a:avLst/>
          </a:prstGeom>
          <a:solidFill>
            <a:srgbClr val="FFFFFF"/>
          </a:solidFill>
          <a:ln>
            <a:noFill/>
          </a:ln>
        </p:spPr>
        <p:txBody>
          <a:bodyPr spcFirstLastPara="1" wrap="square" lIns="94800" tIns="94800" rIns="94800" bIns="948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000000"/>
              </a:solidFill>
              <a:latin typeface="Arial"/>
              <a:ea typeface="Arial"/>
              <a:cs typeface="Arial"/>
              <a:sym typeface="Arial"/>
            </a:endParaRPr>
          </a:p>
        </p:txBody>
      </p:sp>
      <p:sp>
        <p:nvSpPr>
          <p:cNvPr id="321" name="Google Shape;321;p50"/>
          <p:cNvSpPr/>
          <p:nvPr/>
        </p:nvSpPr>
        <p:spPr>
          <a:xfrm>
            <a:off x="4574903"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4800" tIns="47375" rIns="94800" bIns="4737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rgbClr val="FFFFFF"/>
              </a:solidFill>
              <a:latin typeface="Calibri"/>
              <a:ea typeface="Calibri"/>
              <a:cs typeface="Calibri"/>
              <a:sym typeface="Calibri"/>
            </a:endParaRPr>
          </a:p>
        </p:txBody>
      </p:sp>
      <p:sp>
        <p:nvSpPr>
          <p:cNvPr id="322" name="Google Shape;322;p50"/>
          <p:cNvSpPr txBox="1">
            <a:spLocks noGrp="1"/>
          </p:cNvSpPr>
          <p:nvPr>
            <p:ph type="title"/>
          </p:nvPr>
        </p:nvSpPr>
        <p:spPr>
          <a:xfrm>
            <a:off x="314575" y="293084"/>
            <a:ext cx="3943500" cy="1301400"/>
          </a:xfrm>
          <a:prstGeom prst="rect">
            <a:avLst/>
          </a:prstGeom>
          <a:noFill/>
          <a:ln>
            <a:noFill/>
          </a:ln>
        </p:spPr>
        <p:txBody>
          <a:bodyPr spcFirstLastPara="1" wrap="square" lIns="94800" tIns="94800" rIns="94800" bIns="94800" anchor="b" anchorCtr="0">
            <a:noAutofit/>
          </a:bodyPr>
          <a:lstStyle>
            <a:lvl1pPr marR="0" lvl="0" algn="l" rtl="0">
              <a:lnSpc>
                <a:spcPct val="100000"/>
              </a:lnSpc>
              <a:spcBef>
                <a:spcPts val="0"/>
              </a:spcBef>
              <a:spcAft>
                <a:spcPts val="0"/>
              </a:spcAft>
              <a:buClr>
                <a:srgbClr val="00457A"/>
              </a:buClr>
              <a:buSzPts val="1800"/>
              <a:buNone/>
              <a:defRPr sz="3000" i="0" u="none" strike="noStrike" cap="none">
                <a:solidFill>
                  <a:srgbClr val="00457A"/>
                </a:solidFill>
              </a:defRPr>
            </a:lvl1pPr>
            <a:lvl2pPr marR="0" lvl="1"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2pPr>
            <a:lvl3pPr marR="0" lvl="2"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3pPr>
            <a:lvl4pPr marR="0" lvl="3"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4pPr>
            <a:lvl5pPr marR="0" lvl="4"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5pPr>
            <a:lvl6pPr marR="0" lvl="5"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6pPr>
            <a:lvl7pPr marR="0" lvl="6"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7pPr>
            <a:lvl8pPr marR="0" lvl="7"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8pPr>
            <a:lvl9pPr marR="0" lvl="8" algn="l" rtl="0">
              <a:lnSpc>
                <a:spcPct val="100000"/>
              </a:lnSpc>
              <a:spcBef>
                <a:spcPts val="0"/>
              </a:spcBef>
              <a:spcAft>
                <a:spcPts val="0"/>
              </a:spcAft>
              <a:buClr>
                <a:srgbClr val="F67031"/>
              </a:buClr>
              <a:buSzPts val="2500"/>
              <a:buFont typeface="Roboto"/>
              <a:buNone/>
              <a:defRPr sz="2500" b="0" i="0" u="none" strike="noStrike" cap="none">
                <a:solidFill>
                  <a:srgbClr val="F67031"/>
                </a:solidFill>
                <a:latin typeface="Roboto"/>
                <a:ea typeface="Roboto"/>
                <a:cs typeface="Roboto"/>
                <a:sym typeface="Roboto"/>
              </a:defRPr>
            </a:lvl9pPr>
          </a:lstStyle>
          <a:p>
            <a:endParaRPr/>
          </a:p>
        </p:txBody>
      </p:sp>
      <p:sp>
        <p:nvSpPr>
          <p:cNvPr id="323" name="Google Shape;323;p50"/>
          <p:cNvSpPr txBox="1">
            <a:spLocks noGrp="1"/>
          </p:cNvSpPr>
          <p:nvPr>
            <p:ph type="sldNum" idx="12"/>
          </p:nvPr>
        </p:nvSpPr>
        <p:spPr>
          <a:xfrm>
            <a:off x="8556784" y="4749851"/>
            <a:ext cx="548700" cy="393660"/>
          </a:xfrm>
          <a:prstGeom prst="rect">
            <a:avLst/>
          </a:prstGeom>
          <a:noFill/>
          <a:ln>
            <a:noFill/>
          </a:ln>
        </p:spPr>
        <p:txBody>
          <a:bodyPr spcFirstLastPara="1" wrap="square" lIns="94800" tIns="94800" rIns="94800" bIns="948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
        <p:nvSpPr>
          <p:cNvPr id="324" name="Google Shape;324;p50"/>
          <p:cNvSpPr txBox="1">
            <a:spLocks noGrp="1"/>
          </p:cNvSpPr>
          <p:nvPr>
            <p:ph type="body" idx="1"/>
          </p:nvPr>
        </p:nvSpPr>
        <p:spPr>
          <a:xfrm>
            <a:off x="314575" y="1843088"/>
            <a:ext cx="3943500" cy="2906820"/>
          </a:xfrm>
          <a:prstGeom prst="rect">
            <a:avLst/>
          </a:prstGeom>
          <a:noFill/>
          <a:ln>
            <a:noFill/>
          </a:ln>
        </p:spPr>
        <p:txBody>
          <a:bodyPr spcFirstLastPara="1" wrap="square" lIns="94800" tIns="94800" rIns="94800" bIns="94800" anchor="t" anchorCtr="0">
            <a:noAutofit/>
          </a:bodyPr>
          <a:lstStyle>
            <a:lvl1pPr marL="457200" marR="0" lvl="0" indent="-304800" algn="l" rtl="0">
              <a:lnSpc>
                <a:spcPct val="115000"/>
              </a:lnSpc>
              <a:spcBef>
                <a:spcPts val="0"/>
              </a:spcBef>
              <a:spcAft>
                <a:spcPts val="0"/>
              </a:spcAft>
              <a:buClr>
                <a:srgbClr val="434343"/>
              </a:buClr>
              <a:buSzPts val="1200"/>
              <a:buChar char="●"/>
              <a:defRPr sz="1900" i="0" u="none" strike="noStrike" cap="none">
                <a:solidFill>
                  <a:srgbClr val="434343"/>
                </a:solidFill>
              </a:defRPr>
            </a:lvl1pPr>
            <a:lvl2pPr marL="914400" marR="0" lvl="1" indent="-304800" algn="l" rtl="0">
              <a:lnSpc>
                <a:spcPct val="115000"/>
              </a:lnSpc>
              <a:spcBef>
                <a:spcPts val="0"/>
              </a:spcBef>
              <a:spcAft>
                <a:spcPts val="0"/>
              </a:spcAft>
              <a:buClr>
                <a:srgbClr val="434343"/>
              </a:buClr>
              <a:buSzPts val="1200"/>
              <a:buFont typeface="Arial"/>
              <a:buChar char="○"/>
              <a:defRPr sz="1200" i="0" u="none" strike="noStrike" cap="none">
                <a:solidFill>
                  <a:srgbClr val="434343"/>
                </a:solidFill>
              </a:defRPr>
            </a:lvl2pPr>
            <a:lvl3pPr marL="1371600" marR="0" lvl="2" indent="-304800" algn="l" rtl="0">
              <a:lnSpc>
                <a:spcPct val="115000"/>
              </a:lnSpc>
              <a:spcBef>
                <a:spcPts val="0"/>
              </a:spcBef>
              <a:spcAft>
                <a:spcPts val="0"/>
              </a:spcAft>
              <a:buClr>
                <a:srgbClr val="434343"/>
              </a:buClr>
              <a:buSzPts val="1200"/>
              <a:buFont typeface="Arial"/>
              <a:buChar char="■"/>
              <a:defRPr sz="1200" i="0" u="none" strike="noStrike" cap="none">
                <a:solidFill>
                  <a:srgbClr val="434343"/>
                </a:solidFill>
              </a:defRPr>
            </a:lvl3pPr>
            <a:lvl4pPr marL="1828800" marR="0" lvl="3" indent="-304800" algn="l" rtl="0">
              <a:lnSpc>
                <a:spcPct val="115000"/>
              </a:lnSpc>
              <a:spcBef>
                <a:spcPts val="0"/>
              </a:spcBef>
              <a:spcAft>
                <a:spcPts val="0"/>
              </a:spcAft>
              <a:buClr>
                <a:srgbClr val="434343"/>
              </a:buClr>
              <a:buSzPts val="1200"/>
              <a:buChar char="●"/>
              <a:defRPr sz="1200" i="0" u="none" strike="noStrike" cap="none">
                <a:solidFill>
                  <a:srgbClr val="434343"/>
                </a:solidFill>
              </a:defRPr>
            </a:lvl4pPr>
            <a:lvl5pPr marL="2286000" marR="0" lvl="4" indent="-304800" algn="l" rtl="0">
              <a:lnSpc>
                <a:spcPct val="115000"/>
              </a:lnSpc>
              <a:spcBef>
                <a:spcPts val="0"/>
              </a:spcBef>
              <a:spcAft>
                <a:spcPts val="0"/>
              </a:spcAft>
              <a:buClr>
                <a:srgbClr val="434343"/>
              </a:buClr>
              <a:buSzPts val="1200"/>
              <a:buFont typeface="Arial"/>
              <a:buChar char="○"/>
              <a:defRPr sz="1200" i="0" u="none" strike="noStrike" cap="none">
                <a:solidFill>
                  <a:srgbClr val="434343"/>
                </a:solidFill>
              </a:defRPr>
            </a:lvl5pPr>
            <a:lvl6pPr marL="2743200" marR="0" lvl="5" indent="-304800" algn="l" rtl="0">
              <a:lnSpc>
                <a:spcPct val="115000"/>
              </a:lnSpc>
              <a:spcBef>
                <a:spcPts val="0"/>
              </a:spcBef>
              <a:spcAft>
                <a:spcPts val="0"/>
              </a:spcAft>
              <a:buClr>
                <a:srgbClr val="434343"/>
              </a:buClr>
              <a:buSzPts val="1200"/>
              <a:buChar char="■"/>
              <a:defRPr sz="1200" i="0" u="none" strike="noStrike" cap="none">
                <a:solidFill>
                  <a:srgbClr val="434343"/>
                </a:solidFill>
              </a:defRPr>
            </a:lvl6pPr>
            <a:lvl7pPr marL="3200400" marR="0" lvl="6" indent="-304800" algn="l" rtl="0">
              <a:lnSpc>
                <a:spcPct val="115000"/>
              </a:lnSpc>
              <a:spcBef>
                <a:spcPts val="0"/>
              </a:spcBef>
              <a:spcAft>
                <a:spcPts val="0"/>
              </a:spcAft>
              <a:buClr>
                <a:srgbClr val="434343"/>
              </a:buClr>
              <a:buSzPts val="1200"/>
              <a:buChar char="●"/>
              <a:defRPr sz="1200" i="0" u="none" strike="noStrike" cap="none">
                <a:solidFill>
                  <a:srgbClr val="434343"/>
                </a:solidFill>
              </a:defRPr>
            </a:lvl7pPr>
            <a:lvl8pPr marL="3657600" marR="0" lvl="7" indent="-304800" algn="l" rtl="0">
              <a:lnSpc>
                <a:spcPct val="115000"/>
              </a:lnSpc>
              <a:spcBef>
                <a:spcPts val="0"/>
              </a:spcBef>
              <a:spcAft>
                <a:spcPts val="0"/>
              </a:spcAft>
              <a:buClr>
                <a:srgbClr val="434343"/>
              </a:buClr>
              <a:buSzPts val="1200"/>
              <a:buChar char="○"/>
              <a:defRPr sz="1200" i="0" u="none" strike="noStrike" cap="none">
                <a:solidFill>
                  <a:srgbClr val="434343"/>
                </a:solidFill>
              </a:defRPr>
            </a:lvl8pPr>
            <a:lvl9pPr marL="4114800" marR="0" lvl="8" indent="-304800" algn="l" rtl="0">
              <a:lnSpc>
                <a:spcPct val="115000"/>
              </a:lnSpc>
              <a:spcBef>
                <a:spcPts val="0"/>
              </a:spcBef>
              <a:spcAft>
                <a:spcPts val="0"/>
              </a:spcAft>
              <a:buClr>
                <a:srgbClr val="434343"/>
              </a:buClr>
              <a:buSzPts val="1200"/>
              <a:buChar char="■"/>
              <a:defRPr sz="1200" i="0" u="none" strike="noStrike" cap="none">
                <a:solidFill>
                  <a:srgbClr val="434343"/>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No Subtitle">
  <p:cSld name="SECTION_HEADER_1">
    <p:spTree>
      <p:nvGrpSpPr>
        <p:cNvPr id="1" name="Shape 33"/>
        <p:cNvGrpSpPr/>
        <p:nvPr/>
      </p:nvGrpSpPr>
      <p:grpSpPr>
        <a:xfrm>
          <a:off x="0" y="0"/>
          <a:ext cx="0" cy="0"/>
          <a:chOff x="0" y="0"/>
          <a:chExt cx="0" cy="0"/>
        </a:xfrm>
      </p:grpSpPr>
      <p:sp>
        <p:nvSpPr>
          <p:cNvPr id="34" name="Google Shape;34;p6"/>
          <p:cNvSpPr/>
          <p:nvPr/>
        </p:nvSpPr>
        <p:spPr>
          <a:xfrm rot="5400000">
            <a:off x="3748200" y="-2000287"/>
            <a:ext cx="1647600" cy="91440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dirty="0">
                <a:solidFill>
                  <a:schemeClr val="lt1"/>
                </a:solidFill>
                <a:latin typeface="Arial"/>
                <a:ea typeface="Arial"/>
                <a:cs typeface="Arial"/>
                <a:sym typeface="Arial"/>
              </a:rPr>
              <a:t> </a:t>
            </a:r>
            <a:endParaRPr sz="1400" b="0" i="0" u="none" strike="noStrike" cap="none" dirty="0">
              <a:solidFill>
                <a:schemeClr val="lt1"/>
              </a:solidFill>
              <a:latin typeface="Arial"/>
              <a:ea typeface="Arial"/>
              <a:cs typeface="Arial"/>
              <a:sym typeface="Arial"/>
            </a:endParaRPr>
          </a:p>
        </p:txBody>
      </p:sp>
      <p:sp>
        <p:nvSpPr>
          <p:cNvPr id="35" name="Google Shape;35;p6"/>
          <p:cNvSpPr txBox="1">
            <a:spLocks noGrp="1"/>
          </p:cNvSpPr>
          <p:nvPr>
            <p:ph type="title"/>
          </p:nvPr>
        </p:nvSpPr>
        <p:spPr>
          <a:xfrm>
            <a:off x="628650" y="1849175"/>
            <a:ext cx="7886700" cy="14451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Clr>
                <a:schemeClr val="lt1"/>
              </a:buClr>
              <a:buSzPts val="2700"/>
              <a:buFont typeface="Arial"/>
              <a:buNone/>
              <a:defRPr sz="2700" b="1">
                <a:solidFill>
                  <a:schemeClr val="lt1"/>
                </a:solidFill>
              </a:defRPr>
            </a:lvl1pPr>
            <a:lvl2pPr lvl="1" algn="l" rtl="0">
              <a:lnSpc>
                <a:spcPct val="100000"/>
              </a:lnSpc>
              <a:spcBef>
                <a:spcPts val="0"/>
              </a:spcBef>
              <a:spcAft>
                <a:spcPts val="0"/>
              </a:spcAft>
              <a:buSzPts val="2400"/>
              <a:buNone/>
              <a:defRPr/>
            </a:lvl2pPr>
            <a:lvl3pPr lvl="2" algn="l" rtl="0">
              <a:lnSpc>
                <a:spcPct val="100000"/>
              </a:lnSpc>
              <a:spcBef>
                <a:spcPts val="0"/>
              </a:spcBef>
              <a:spcAft>
                <a:spcPts val="0"/>
              </a:spcAft>
              <a:buSzPts val="2400"/>
              <a:buNone/>
              <a:defRPr/>
            </a:lvl3pPr>
            <a:lvl4pPr lvl="3" algn="l" rtl="0">
              <a:lnSpc>
                <a:spcPct val="100000"/>
              </a:lnSpc>
              <a:spcBef>
                <a:spcPts val="0"/>
              </a:spcBef>
              <a:spcAft>
                <a:spcPts val="0"/>
              </a:spcAft>
              <a:buSzPts val="2400"/>
              <a:buNone/>
              <a:defRPr/>
            </a:lvl4pPr>
            <a:lvl5pPr lvl="4" algn="l" rtl="0">
              <a:lnSpc>
                <a:spcPct val="100000"/>
              </a:lnSpc>
              <a:spcBef>
                <a:spcPts val="0"/>
              </a:spcBef>
              <a:spcAft>
                <a:spcPts val="0"/>
              </a:spcAft>
              <a:buSzPts val="2400"/>
              <a:buNone/>
              <a:defRPr/>
            </a:lvl5pPr>
            <a:lvl6pPr lvl="5" algn="l" rtl="0">
              <a:lnSpc>
                <a:spcPct val="100000"/>
              </a:lnSpc>
              <a:spcBef>
                <a:spcPts val="0"/>
              </a:spcBef>
              <a:spcAft>
                <a:spcPts val="0"/>
              </a:spcAft>
              <a:buSzPts val="2400"/>
              <a:buNone/>
              <a:defRPr/>
            </a:lvl6pPr>
            <a:lvl7pPr lvl="6" algn="l" rtl="0">
              <a:lnSpc>
                <a:spcPct val="100000"/>
              </a:lnSpc>
              <a:spcBef>
                <a:spcPts val="0"/>
              </a:spcBef>
              <a:spcAft>
                <a:spcPts val="0"/>
              </a:spcAft>
              <a:buSzPts val="2400"/>
              <a:buNone/>
              <a:defRPr/>
            </a:lvl7pPr>
            <a:lvl8pPr lvl="7" algn="l" rtl="0">
              <a:lnSpc>
                <a:spcPct val="100000"/>
              </a:lnSpc>
              <a:spcBef>
                <a:spcPts val="0"/>
              </a:spcBef>
              <a:spcAft>
                <a:spcPts val="0"/>
              </a:spcAft>
              <a:buSzPts val="2400"/>
              <a:buNone/>
              <a:defRPr/>
            </a:lvl8pPr>
            <a:lvl9pPr lvl="8" algn="l" rtl="0">
              <a:lnSpc>
                <a:spcPct val="100000"/>
              </a:lnSpc>
              <a:spcBef>
                <a:spcPts val="0"/>
              </a:spcBef>
              <a:spcAft>
                <a:spcPts val="0"/>
              </a:spcAft>
              <a:buSzPts val="2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6"/>
        <p:cNvGrpSpPr/>
        <p:nvPr/>
      </p:nvGrpSpPr>
      <p:grpSpPr>
        <a:xfrm>
          <a:off x="0" y="0"/>
          <a:ext cx="0" cy="0"/>
          <a:chOff x="0" y="0"/>
          <a:chExt cx="0" cy="0"/>
        </a:xfrm>
      </p:grpSpPr>
      <p:sp>
        <p:nvSpPr>
          <p:cNvPr id="37" name="Google Shape;37;p7"/>
          <p:cNvSpPr/>
          <p:nvPr/>
        </p:nvSpPr>
        <p:spPr>
          <a:xfrm>
            <a:off x="-32084" y="-25717"/>
            <a:ext cx="2622900" cy="519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8" name="Google Shape;38;p7"/>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sp>
        <p:nvSpPr>
          <p:cNvPr id="39" name="Google Shape;39;p7"/>
          <p:cNvSpPr txBox="1">
            <a:spLocks noGrp="1"/>
          </p:cNvSpPr>
          <p:nvPr>
            <p:ph type="title"/>
          </p:nvPr>
        </p:nvSpPr>
        <p:spPr>
          <a:xfrm>
            <a:off x="245443" y="377190"/>
            <a:ext cx="2097900" cy="4392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1pPr>
            <a:lvl2pPr marR="0" lvl="1"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2pPr>
            <a:lvl3pPr marR="0" lvl="2"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3pPr>
            <a:lvl4pPr marR="0" lvl="3"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4pPr>
            <a:lvl5pPr marR="0" lvl="4"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5pPr>
            <a:lvl6pPr marR="0" lvl="5"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6pPr>
            <a:lvl7pPr marR="0" lvl="6"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7pPr>
            <a:lvl8pPr marR="0" lvl="7"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8pPr>
            <a:lvl9pPr marR="0" lvl="8" algn="l">
              <a:lnSpc>
                <a:spcPct val="100000"/>
              </a:lnSpc>
              <a:spcBef>
                <a:spcPts val="0"/>
              </a:spcBef>
              <a:spcAft>
                <a:spcPts val="0"/>
              </a:spcAft>
              <a:buClr>
                <a:srgbClr val="FFFFFF"/>
              </a:buClr>
              <a:buSzPts val="2300"/>
              <a:buFont typeface="Arial"/>
              <a:buNone/>
              <a:defRPr sz="2300" i="0" u="none" strike="noStrike" cap="none">
                <a:solidFill>
                  <a:srgbClr val="FFFFFF"/>
                </a:solidFill>
                <a:latin typeface="Arial"/>
                <a:ea typeface="Arial"/>
                <a:cs typeface="Arial"/>
                <a:sym typeface="Arial"/>
              </a:defRPr>
            </a:lvl9pPr>
          </a:lstStyle>
          <a:p>
            <a:endParaRPr/>
          </a:p>
        </p:txBody>
      </p:sp>
      <p:sp>
        <p:nvSpPr>
          <p:cNvPr id="40" name="Google Shape;40;p7"/>
          <p:cNvSpPr txBox="1">
            <a:spLocks noGrp="1"/>
          </p:cNvSpPr>
          <p:nvPr>
            <p:ph type="body" idx="1"/>
          </p:nvPr>
        </p:nvSpPr>
        <p:spPr>
          <a:xfrm>
            <a:off x="2831057" y="377190"/>
            <a:ext cx="6084300" cy="4392300"/>
          </a:xfrm>
          <a:prstGeom prst="rect">
            <a:avLst/>
          </a:prstGeom>
          <a:noFill/>
          <a:ln>
            <a:noFill/>
          </a:ln>
        </p:spPr>
        <p:txBody>
          <a:bodyPr spcFirstLastPara="1" wrap="square" lIns="91425" tIns="91425" rIns="91425" bIns="91425" anchor="t" anchorCtr="0">
            <a:noAutofit/>
          </a:bodyPr>
          <a:lstStyle>
            <a:lvl1pPr marL="457200" marR="0" lvl="0" indent="-342900" algn="l">
              <a:lnSpc>
                <a:spcPct val="100000"/>
              </a:lnSpc>
              <a:spcBef>
                <a:spcPts val="500"/>
              </a:spcBef>
              <a:spcAft>
                <a:spcPts val="0"/>
              </a:spcAft>
              <a:buClr>
                <a:schemeClr val="dk2"/>
              </a:buClr>
              <a:buSzPts val="1800"/>
              <a:buFont typeface="Arial"/>
              <a:buChar char="•"/>
              <a:defRPr sz="1800" i="0" u="none" strike="noStrike" cap="none">
                <a:solidFill>
                  <a:schemeClr val="dk2"/>
                </a:solidFill>
                <a:latin typeface="Arial"/>
                <a:ea typeface="Arial"/>
                <a:cs typeface="Arial"/>
                <a:sym typeface="Arial"/>
              </a:defRPr>
            </a:lvl1pPr>
            <a:lvl2pPr marL="914400" marR="0" lvl="1" indent="-311150" algn="l">
              <a:lnSpc>
                <a:spcPct val="90000"/>
              </a:lnSpc>
              <a:spcBef>
                <a:spcPts val="500"/>
              </a:spcBef>
              <a:spcAft>
                <a:spcPts val="0"/>
              </a:spcAft>
              <a:buClr>
                <a:schemeClr val="dk2"/>
              </a:buClr>
              <a:buSzPts val="1300"/>
              <a:buFont typeface="Arial"/>
              <a:buChar char="○"/>
              <a:defRPr sz="1600" i="0" u="none" strike="noStrike" cap="none">
                <a:solidFill>
                  <a:schemeClr val="dk2"/>
                </a:solidFill>
                <a:latin typeface="Arial"/>
                <a:ea typeface="Arial"/>
                <a:cs typeface="Arial"/>
                <a:sym typeface="Arial"/>
              </a:defRPr>
            </a:lvl2pPr>
            <a:lvl3pPr marL="1371600" marR="0" lvl="2" indent="-323850" algn="l">
              <a:lnSpc>
                <a:spcPct val="90000"/>
              </a:lnSpc>
              <a:spcBef>
                <a:spcPts val="500"/>
              </a:spcBef>
              <a:spcAft>
                <a:spcPts val="0"/>
              </a:spcAft>
              <a:buClr>
                <a:schemeClr val="dk2"/>
              </a:buClr>
              <a:buSzPts val="1500"/>
              <a:buFont typeface="Arial"/>
              <a:buChar char="■"/>
              <a:defRPr sz="1500" i="0" u="none" strike="noStrike" cap="none">
                <a:solidFill>
                  <a:schemeClr val="dk2"/>
                </a:solidFill>
                <a:latin typeface="Arial"/>
                <a:ea typeface="Arial"/>
                <a:cs typeface="Arial"/>
                <a:sym typeface="Arial"/>
              </a:defRPr>
            </a:lvl3pPr>
            <a:lvl4pPr marL="1828800" marR="0" lvl="3" indent="-317500" algn="l">
              <a:lnSpc>
                <a:spcPct val="90000"/>
              </a:lnSpc>
              <a:spcBef>
                <a:spcPts val="500"/>
              </a:spcBef>
              <a:spcAft>
                <a:spcPts val="0"/>
              </a:spcAft>
              <a:buClr>
                <a:schemeClr val="dk2"/>
              </a:buClr>
              <a:buSzPts val="1400"/>
              <a:buFont typeface="Arial"/>
              <a:buChar char="●"/>
              <a:defRPr sz="1400" i="0" u="none" strike="noStrike" cap="none">
                <a:solidFill>
                  <a:schemeClr val="dk2"/>
                </a:solidFill>
                <a:latin typeface="Arial"/>
                <a:ea typeface="Arial"/>
                <a:cs typeface="Arial"/>
                <a:sym typeface="Arial"/>
              </a:defRPr>
            </a:lvl4pPr>
            <a:lvl5pPr marL="2286000" marR="0" lvl="4" indent="-311150" algn="l">
              <a:lnSpc>
                <a:spcPct val="90000"/>
              </a:lnSpc>
              <a:spcBef>
                <a:spcPts val="500"/>
              </a:spcBef>
              <a:spcAft>
                <a:spcPts val="0"/>
              </a:spcAft>
              <a:buClr>
                <a:schemeClr val="dk2"/>
              </a:buClr>
              <a:buSzPts val="1300"/>
              <a:buFont typeface="Arial"/>
              <a:buChar char="○"/>
              <a:defRPr sz="1300" i="0" u="none" strike="noStrike" cap="none">
                <a:solidFill>
                  <a:schemeClr val="dk2"/>
                </a:solidFill>
                <a:latin typeface="Arial"/>
                <a:ea typeface="Arial"/>
                <a:cs typeface="Arial"/>
                <a:sym typeface="Arial"/>
              </a:defRPr>
            </a:lvl5pPr>
            <a:lvl6pPr marL="2743200" marR="0" lvl="5" indent="-304800" algn="l">
              <a:lnSpc>
                <a:spcPct val="90000"/>
              </a:lnSpc>
              <a:spcBef>
                <a:spcPts val="500"/>
              </a:spcBef>
              <a:spcAft>
                <a:spcPts val="0"/>
              </a:spcAft>
              <a:buClr>
                <a:schemeClr val="dk2"/>
              </a:buClr>
              <a:buSzPts val="1200"/>
              <a:buFont typeface="Arial"/>
              <a:buChar char="■"/>
              <a:defRPr sz="1200" i="0" u="none" strike="noStrike" cap="none">
                <a:solidFill>
                  <a:schemeClr val="dk2"/>
                </a:solidFill>
                <a:latin typeface="Arial"/>
                <a:ea typeface="Arial"/>
                <a:cs typeface="Arial"/>
                <a:sym typeface="Arial"/>
              </a:defRPr>
            </a:lvl6pPr>
            <a:lvl7pPr marL="3200400" marR="0" lvl="6" indent="-298450" algn="l">
              <a:lnSpc>
                <a:spcPct val="90000"/>
              </a:lnSpc>
              <a:spcBef>
                <a:spcPts val="500"/>
              </a:spcBef>
              <a:spcAft>
                <a:spcPts val="0"/>
              </a:spcAft>
              <a:buClr>
                <a:schemeClr val="dk2"/>
              </a:buClr>
              <a:buSzPts val="1100"/>
              <a:buFont typeface="Arial"/>
              <a:buChar char="●"/>
              <a:defRPr sz="1100" i="0" u="none" strike="noStrike" cap="none">
                <a:solidFill>
                  <a:schemeClr val="dk2"/>
                </a:solidFill>
                <a:latin typeface="Arial"/>
                <a:ea typeface="Arial"/>
                <a:cs typeface="Arial"/>
                <a:sym typeface="Arial"/>
              </a:defRPr>
            </a:lvl7pPr>
            <a:lvl8pPr marL="3657600" marR="0" lvl="7" indent="-292100" algn="l">
              <a:lnSpc>
                <a:spcPct val="90000"/>
              </a:lnSpc>
              <a:spcBef>
                <a:spcPts val="500"/>
              </a:spcBef>
              <a:spcAft>
                <a:spcPts val="0"/>
              </a:spcAft>
              <a:buClr>
                <a:schemeClr val="dk2"/>
              </a:buClr>
              <a:buSzPts val="1000"/>
              <a:buFont typeface="Arial"/>
              <a:buChar char="○"/>
              <a:defRPr sz="1000" i="0" u="none" strike="noStrike" cap="none">
                <a:solidFill>
                  <a:schemeClr val="dk2"/>
                </a:solidFill>
                <a:latin typeface="Arial"/>
                <a:ea typeface="Arial"/>
                <a:cs typeface="Arial"/>
                <a:sym typeface="Arial"/>
              </a:defRPr>
            </a:lvl8pPr>
            <a:lvl9pPr marL="4114800" marR="0" lvl="8" indent="-285750" algn="l">
              <a:lnSpc>
                <a:spcPct val="90000"/>
              </a:lnSpc>
              <a:spcBef>
                <a:spcPts val="500"/>
              </a:spcBef>
              <a:spcAft>
                <a:spcPts val="0"/>
              </a:spcAft>
              <a:buClr>
                <a:schemeClr val="dk2"/>
              </a:buClr>
              <a:buSzPts val="900"/>
              <a:buFont typeface="Arial"/>
              <a:buChar char="■"/>
              <a:defRPr sz="900" i="0" u="none" strike="noStrike" cap="none">
                <a:solidFill>
                  <a:schemeClr val="dk2"/>
                </a:solidFill>
                <a:latin typeface="Arial"/>
                <a:ea typeface="Arial"/>
                <a:cs typeface="Arial"/>
                <a:sym typeface="Arial"/>
              </a:defRPr>
            </a:lvl9pPr>
          </a:lstStyle>
          <a:p>
            <a:endParaRPr/>
          </a:p>
        </p:txBody>
      </p:sp>
      <p:sp>
        <p:nvSpPr>
          <p:cNvPr id="41" name="Google Shape;41;p7"/>
          <p:cNvSpPr txBox="1">
            <a:spLocks noGrp="1"/>
          </p:cNvSpPr>
          <p:nvPr>
            <p:ph type="sldNum" idx="12"/>
          </p:nvPr>
        </p:nvSpPr>
        <p:spPr>
          <a:xfrm>
            <a:off x="8556775" y="4749863"/>
            <a:ext cx="4803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8"/>
          <p:cNvSpPr/>
          <p:nvPr/>
        </p:nvSpPr>
        <p:spPr>
          <a:xfrm>
            <a:off x="-32084" y="-25717"/>
            <a:ext cx="2622900" cy="519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4" name="Google Shape;44;p8"/>
          <p:cNvSpPr txBox="1">
            <a:spLocks noGrp="1"/>
          </p:cNvSpPr>
          <p:nvPr>
            <p:ph type="title"/>
          </p:nvPr>
        </p:nvSpPr>
        <p:spPr>
          <a:xfrm>
            <a:off x="256208" y="384645"/>
            <a:ext cx="2046300" cy="4381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2400"/>
              <a:buNone/>
              <a:defRPr sz="2400" i="0" u="none" strike="noStrike" cap="none">
                <a:solidFill>
                  <a:srgbClr val="FFFFFF"/>
                </a:solidFill>
              </a:defRPr>
            </a:lvl1pPr>
            <a:lvl2pPr marR="0" lvl="1" algn="l">
              <a:lnSpc>
                <a:spcPct val="100000"/>
              </a:lnSpc>
              <a:spcBef>
                <a:spcPts val="0"/>
              </a:spcBef>
              <a:spcAft>
                <a:spcPts val="0"/>
              </a:spcAft>
              <a:buClr>
                <a:srgbClr val="FFFFFF"/>
              </a:buClr>
              <a:buSzPts val="2400"/>
              <a:buNone/>
              <a:defRPr sz="2400" i="0" u="none" strike="noStrike" cap="none">
                <a:solidFill>
                  <a:srgbClr val="FFFFFF"/>
                </a:solidFill>
              </a:defRPr>
            </a:lvl2pPr>
            <a:lvl3pPr marR="0" lvl="2" algn="l">
              <a:lnSpc>
                <a:spcPct val="100000"/>
              </a:lnSpc>
              <a:spcBef>
                <a:spcPts val="0"/>
              </a:spcBef>
              <a:spcAft>
                <a:spcPts val="0"/>
              </a:spcAft>
              <a:buClr>
                <a:srgbClr val="FFFFFF"/>
              </a:buClr>
              <a:buSzPts val="2400"/>
              <a:buNone/>
              <a:defRPr sz="2400" i="0" u="none" strike="noStrike" cap="none">
                <a:solidFill>
                  <a:srgbClr val="FFFFFF"/>
                </a:solidFill>
              </a:defRPr>
            </a:lvl3pPr>
            <a:lvl4pPr marR="0" lvl="3" algn="l">
              <a:lnSpc>
                <a:spcPct val="100000"/>
              </a:lnSpc>
              <a:spcBef>
                <a:spcPts val="0"/>
              </a:spcBef>
              <a:spcAft>
                <a:spcPts val="0"/>
              </a:spcAft>
              <a:buClr>
                <a:srgbClr val="FFFFFF"/>
              </a:buClr>
              <a:buSzPts val="2400"/>
              <a:buNone/>
              <a:defRPr sz="2400" i="0" u="none" strike="noStrike" cap="none">
                <a:solidFill>
                  <a:srgbClr val="FFFFFF"/>
                </a:solidFill>
              </a:defRPr>
            </a:lvl4pPr>
            <a:lvl5pPr marR="0" lvl="4" algn="l">
              <a:lnSpc>
                <a:spcPct val="100000"/>
              </a:lnSpc>
              <a:spcBef>
                <a:spcPts val="0"/>
              </a:spcBef>
              <a:spcAft>
                <a:spcPts val="0"/>
              </a:spcAft>
              <a:buClr>
                <a:srgbClr val="FFFFFF"/>
              </a:buClr>
              <a:buSzPts val="2400"/>
              <a:buNone/>
              <a:defRPr sz="2400" i="0" u="none" strike="noStrike" cap="none">
                <a:solidFill>
                  <a:srgbClr val="FFFFFF"/>
                </a:solidFill>
              </a:defRPr>
            </a:lvl5pPr>
            <a:lvl6pPr marR="0" lvl="5" algn="l">
              <a:lnSpc>
                <a:spcPct val="100000"/>
              </a:lnSpc>
              <a:spcBef>
                <a:spcPts val="0"/>
              </a:spcBef>
              <a:spcAft>
                <a:spcPts val="0"/>
              </a:spcAft>
              <a:buClr>
                <a:srgbClr val="FFFFFF"/>
              </a:buClr>
              <a:buSzPts val="2400"/>
              <a:buNone/>
              <a:defRPr sz="2400" i="0" u="none" strike="noStrike" cap="none">
                <a:solidFill>
                  <a:srgbClr val="FFFFFF"/>
                </a:solidFill>
              </a:defRPr>
            </a:lvl6pPr>
            <a:lvl7pPr marR="0" lvl="6" algn="l">
              <a:lnSpc>
                <a:spcPct val="100000"/>
              </a:lnSpc>
              <a:spcBef>
                <a:spcPts val="0"/>
              </a:spcBef>
              <a:spcAft>
                <a:spcPts val="0"/>
              </a:spcAft>
              <a:buClr>
                <a:srgbClr val="FFFFFF"/>
              </a:buClr>
              <a:buSzPts val="2400"/>
              <a:buNone/>
              <a:defRPr sz="2400" i="0" u="none" strike="noStrike" cap="none">
                <a:solidFill>
                  <a:srgbClr val="FFFFFF"/>
                </a:solidFill>
              </a:defRPr>
            </a:lvl7pPr>
            <a:lvl8pPr marR="0" lvl="7" algn="l">
              <a:lnSpc>
                <a:spcPct val="100000"/>
              </a:lnSpc>
              <a:spcBef>
                <a:spcPts val="0"/>
              </a:spcBef>
              <a:spcAft>
                <a:spcPts val="0"/>
              </a:spcAft>
              <a:buClr>
                <a:srgbClr val="FFFFFF"/>
              </a:buClr>
              <a:buSzPts val="2400"/>
              <a:buNone/>
              <a:defRPr sz="2400" i="0" u="none" strike="noStrike" cap="none">
                <a:solidFill>
                  <a:srgbClr val="FFFFFF"/>
                </a:solidFill>
              </a:defRPr>
            </a:lvl8pPr>
            <a:lvl9pPr marR="0" lvl="8" algn="l">
              <a:lnSpc>
                <a:spcPct val="100000"/>
              </a:lnSpc>
              <a:spcBef>
                <a:spcPts val="0"/>
              </a:spcBef>
              <a:spcAft>
                <a:spcPts val="0"/>
              </a:spcAft>
              <a:buClr>
                <a:srgbClr val="FFFFFF"/>
              </a:buClr>
              <a:buSzPts val="2400"/>
              <a:buNone/>
              <a:defRPr sz="2400" i="0" u="none" strike="noStrike" cap="none">
                <a:solidFill>
                  <a:srgbClr val="FFFFFF"/>
                </a:solidFill>
              </a:defRPr>
            </a:lvl9pPr>
          </a:lstStyle>
          <a:p>
            <a:endParaRPr/>
          </a:p>
        </p:txBody>
      </p:sp>
      <p:sp>
        <p:nvSpPr>
          <p:cNvPr id="45" name="Google Shape;45;p8"/>
          <p:cNvSpPr txBox="1">
            <a:spLocks noGrp="1"/>
          </p:cNvSpPr>
          <p:nvPr>
            <p:ph type="sldNum" idx="12"/>
          </p:nvPr>
        </p:nvSpPr>
        <p:spPr>
          <a:xfrm>
            <a:off x="8556785" y="4749852"/>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extLst>
    <p:ext uri="{DCECCB84-F9BA-43D5-87BE-67443E8EF086}">
      <p15:sldGuideLst xmlns:p15="http://schemas.microsoft.com/office/powerpoint/2012/main">
        <p15:guide id="1" pos="2880">
          <p15:clr>
            <a:srgbClr val="FBAE40"/>
          </p15:clr>
        </p15:guide>
        <p15:guide id="2" pos="16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op Title">
  <p:cSld name="BLANK_4">
    <p:spTree>
      <p:nvGrpSpPr>
        <p:cNvPr id="1" name="Shape 46"/>
        <p:cNvGrpSpPr/>
        <p:nvPr/>
      </p:nvGrpSpPr>
      <p:grpSpPr>
        <a:xfrm>
          <a:off x="0" y="0"/>
          <a:ext cx="0" cy="0"/>
          <a:chOff x="0" y="0"/>
          <a:chExt cx="0" cy="0"/>
        </a:xfrm>
      </p:grpSpPr>
      <p:sp>
        <p:nvSpPr>
          <p:cNvPr id="47" name="Google Shape;47;p9"/>
          <p:cNvSpPr/>
          <p:nvPr/>
        </p:nvSpPr>
        <p:spPr>
          <a:xfrm>
            <a:off x="-32084" y="-25718"/>
            <a:ext cx="9183300" cy="770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8" name="Google Shape;48;p9"/>
          <p:cNvSpPr txBox="1">
            <a:spLocks noGrp="1"/>
          </p:cNvSpPr>
          <p:nvPr>
            <p:ph type="title"/>
          </p:nvPr>
        </p:nvSpPr>
        <p:spPr>
          <a:xfrm>
            <a:off x="155466" y="97594"/>
            <a:ext cx="8833200" cy="5598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9"/>
          <p:cNvSpPr txBox="1">
            <a:spLocks noGrp="1"/>
          </p:cNvSpPr>
          <p:nvPr>
            <p:ph type="sldNum" idx="12"/>
          </p:nvPr>
        </p:nvSpPr>
        <p:spPr>
          <a:xfrm>
            <a:off x="8556785" y="4749852"/>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2 columns with intro text">
  <p:cSld name="TITLE_AND_BODY_1_2">
    <p:spTree>
      <p:nvGrpSpPr>
        <p:cNvPr id="1" name="Shape 50"/>
        <p:cNvGrpSpPr/>
        <p:nvPr/>
      </p:nvGrpSpPr>
      <p:grpSpPr>
        <a:xfrm>
          <a:off x="0" y="0"/>
          <a:ext cx="0" cy="0"/>
          <a:chOff x="0" y="0"/>
          <a:chExt cx="0" cy="0"/>
        </a:xfrm>
      </p:grpSpPr>
      <p:sp>
        <p:nvSpPr>
          <p:cNvPr id="51" name="Google Shape;51;p10"/>
          <p:cNvSpPr/>
          <p:nvPr/>
        </p:nvSpPr>
        <p:spPr>
          <a:xfrm>
            <a:off x="-32084" y="-25717"/>
            <a:ext cx="2622900" cy="5194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2" name="Google Shape;52;p10"/>
          <p:cNvSpPr txBox="1">
            <a:spLocks noGrp="1"/>
          </p:cNvSpPr>
          <p:nvPr>
            <p:ph type="title"/>
          </p:nvPr>
        </p:nvSpPr>
        <p:spPr>
          <a:xfrm>
            <a:off x="218209" y="384048"/>
            <a:ext cx="2182200" cy="43755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10"/>
          <p:cNvSpPr txBox="1">
            <a:spLocks noGrp="1"/>
          </p:cNvSpPr>
          <p:nvPr>
            <p:ph type="body" idx="1"/>
          </p:nvPr>
        </p:nvSpPr>
        <p:spPr>
          <a:xfrm>
            <a:off x="2921794" y="373761"/>
            <a:ext cx="5886000" cy="1207800"/>
          </a:xfrm>
          <a:prstGeom prst="rect">
            <a:avLst/>
          </a:prstGeom>
          <a:noFill/>
          <a:ln>
            <a:noFill/>
          </a:ln>
        </p:spPr>
        <p:txBody>
          <a:bodyPr spcFirstLastPara="1" wrap="square" lIns="91425" tIns="91425" rIns="91425" bIns="91425" anchor="t" anchorCtr="0">
            <a:noAutofit/>
          </a:bodyPr>
          <a:lstStyle>
            <a:lvl1pPr marL="457200" marR="0" lvl="0" indent="-330200" algn="l">
              <a:lnSpc>
                <a:spcPct val="115000"/>
              </a:lnSpc>
              <a:spcBef>
                <a:spcPts val="600"/>
              </a:spcBef>
              <a:spcAft>
                <a:spcPts val="0"/>
              </a:spcAft>
              <a:buClr>
                <a:schemeClr val="dk2"/>
              </a:buClr>
              <a:buSzPts val="1600"/>
              <a:buChar char="●"/>
              <a:defRPr sz="1800" i="1" u="none" strike="noStrike" cap="none">
                <a:solidFill>
                  <a:schemeClr val="dk2"/>
                </a:solidFill>
              </a:defRPr>
            </a:lvl1pPr>
            <a:lvl2pPr marL="914400" marR="0" lvl="1" indent="-330200" algn="l">
              <a:lnSpc>
                <a:spcPct val="115000"/>
              </a:lnSpc>
              <a:spcBef>
                <a:spcPts val="0"/>
              </a:spcBef>
              <a:spcAft>
                <a:spcPts val="0"/>
              </a:spcAft>
              <a:buClr>
                <a:schemeClr val="dk2"/>
              </a:buClr>
              <a:buSzPts val="1600"/>
              <a:buChar char="○"/>
              <a:defRPr sz="1700" i="1" u="none" strike="noStrike" cap="none">
                <a:solidFill>
                  <a:schemeClr val="dk2"/>
                </a:solidFill>
              </a:defRPr>
            </a:lvl2pPr>
            <a:lvl3pPr marL="1371600" marR="0" lvl="2" indent="-330200" algn="l">
              <a:lnSpc>
                <a:spcPct val="115000"/>
              </a:lnSpc>
              <a:spcBef>
                <a:spcPts val="0"/>
              </a:spcBef>
              <a:spcAft>
                <a:spcPts val="0"/>
              </a:spcAft>
              <a:buClr>
                <a:schemeClr val="dk2"/>
              </a:buClr>
              <a:buSzPts val="1600"/>
              <a:buChar char="■"/>
              <a:defRPr sz="1500" i="1" u="none" strike="noStrike" cap="none">
                <a:solidFill>
                  <a:schemeClr val="dk2"/>
                </a:solidFill>
              </a:defRPr>
            </a:lvl3pPr>
            <a:lvl4pPr marL="1828800" marR="0" lvl="3" indent="-330200" algn="l">
              <a:lnSpc>
                <a:spcPct val="115000"/>
              </a:lnSpc>
              <a:spcBef>
                <a:spcPts val="0"/>
              </a:spcBef>
              <a:spcAft>
                <a:spcPts val="0"/>
              </a:spcAft>
              <a:buClr>
                <a:schemeClr val="dk2"/>
              </a:buClr>
              <a:buSzPts val="1600"/>
              <a:buChar char="●"/>
              <a:defRPr sz="1400" i="1" u="none" strike="noStrike" cap="none">
                <a:solidFill>
                  <a:schemeClr val="dk2"/>
                </a:solidFill>
              </a:defRPr>
            </a:lvl4pPr>
            <a:lvl5pPr marL="2286000" marR="0" lvl="4" indent="-330200" algn="l">
              <a:lnSpc>
                <a:spcPct val="115000"/>
              </a:lnSpc>
              <a:spcBef>
                <a:spcPts val="0"/>
              </a:spcBef>
              <a:spcAft>
                <a:spcPts val="0"/>
              </a:spcAft>
              <a:buClr>
                <a:schemeClr val="dk2"/>
              </a:buClr>
              <a:buSzPts val="1600"/>
              <a:buChar char="○"/>
              <a:defRPr sz="1200" i="1" u="none" strike="noStrike" cap="none">
                <a:solidFill>
                  <a:schemeClr val="dk2"/>
                </a:solidFill>
              </a:defRPr>
            </a:lvl5pPr>
            <a:lvl6pPr marL="2743200" marR="0" lvl="5" indent="-330200" algn="l">
              <a:lnSpc>
                <a:spcPct val="115000"/>
              </a:lnSpc>
              <a:spcBef>
                <a:spcPts val="0"/>
              </a:spcBef>
              <a:spcAft>
                <a:spcPts val="0"/>
              </a:spcAft>
              <a:buClr>
                <a:schemeClr val="dk2"/>
              </a:buClr>
              <a:buSzPts val="1600"/>
              <a:buChar char="■"/>
              <a:defRPr sz="1600" i="1" u="none" strike="noStrike" cap="none">
                <a:solidFill>
                  <a:schemeClr val="dk2"/>
                </a:solidFill>
              </a:defRPr>
            </a:lvl6pPr>
            <a:lvl7pPr marL="3200400" marR="0" lvl="6" indent="-330200" algn="l">
              <a:lnSpc>
                <a:spcPct val="115000"/>
              </a:lnSpc>
              <a:spcBef>
                <a:spcPts val="0"/>
              </a:spcBef>
              <a:spcAft>
                <a:spcPts val="0"/>
              </a:spcAft>
              <a:buClr>
                <a:schemeClr val="dk2"/>
              </a:buClr>
              <a:buSzPts val="1600"/>
              <a:buChar char="●"/>
              <a:defRPr sz="1600" i="1" u="none" strike="noStrike" cap="none">
                <a:solidFill>
                  <a:schemeClr val="dk2"/>
                </a:solidFill>
              </a:defRPr>
            </a:lvl7pPr>
            <a:lvl8pPr marL="3657600" marR="0" lvl="7" indent="-330200" algn="l">
              <a:lnSpc>
                <a:spcPct val="115000"/>
              </a:lnSpc>
              <a:spcBef>
                <a:spcPts val="0"/>
              </a:spcBef>
              <a:spcAft>
                <a:spcPts val="0"/>
              </a:spcAft>
              <a:buClr>
                <a:schemeClr val="dk2"/>
              </a:buClr>
              <a:buSzPts val="1600"/>
              <a:buChar char="○"/>
              <a:defRPr sz="1600" i="1" u="none" strike="noStrike" cap="none">
                <a:solidFill>
                  <a:schemeClr val="dk2"/>
                </a:solidFill>
              </a:defRPr>
            </a:lvl8pPr>
            <a:lvl9pPr marL="4114800" marR="0" lvl="8" indent="-330200" algn="l">
              <a:lnSpc>
                <a:spcPct val="115000"/>
              </a:lnSpc>
              <a:spcBef>
                <a:spcPts val="0"/>
              </a:spcBef>
              <a:spcAft>
                <a:spcPts val="0"/>
              </a:spcAft>
              <a:buClr>
                <a:schemeClr val="dk2"/>
              </a:buClr>
              <a:buSzPts val="1600"/>
              <a:buChar char="■"/>
              <a:defRPr sz="1600" i="1" u="none" strike="noStrike" cap="none">
                <a:solidFill>
                  <a:schemeClr val="dk2"/>
                </a:solidFill>
              </a:defRPr>
            </a:lvl9pPr>
          </a:lstStyle>
          <a:p>
            <a:endParaRPr/>
          </a:p>
        </p:txBody>
      </p:sp>
      <p:sp>
        <p:nvSpPr>
          <p:cNvPr id="54" name="Google Shape;54;p10"/>
          <p:cNvSpPr txBox="1">
            <a:spLocks noGrp="1"/>
          </p:cNvSpPr>
          <p:nvPr>
            <p:ph type="body" idx="2"/>
          </p:nvPr>
        </p:nvSpPr>
        <p:spPr>
          <a:xfrm>
            <a:off x="2929495" y="1783291"/>
            <a:ext cx="2953200" cy="2986500"/>
          </a:xfrm>
          <a:prstGeom prst="rect">
            <a:avLst/>
          </a:prstGeom>
          <a:noFill/>
          <a:ln>
            <a:noFill/>
          </a:ln>
        </p:spPr>
        <p:txBody>
          <a:bodyPr spcFirstLastPara="1" wrap="square" lIns="91425" tIns="91425" rIns="91425" bIns="91425" anchor="t" anchorCtr="0">
            <a:noAutofit/>
          </a:bodyPr>
          <a:lstStyle>
            <a:lvl1pPr marL="457200" marR="0" lvl="0" indent="-298450" algn="l">
              <a:lnSpc>
                <a:spcPct val="100000"/>
              </a:lnSpc>
              <a:spcBef>
                <a:spcPts val="600"/>
              </a:spcBef>
              <a:spcAft>
                <a:spcPts val="0"/>
              </a:spcAft>
              <a:buClr>
                <a:schemeClr val="dk2"/>
              </a:buClr>
              <a:buSzPts val="1100"/>
              <a:buChar char="●"/>
              <a:defRPr sz="1700" i="0" u="none" strike="noStrike" cap="none">
                <a:solidFill>
                  <a:schemeClr val="dk2"/>
                </a:solidFill>
              </a:defRPr>
            </a:lvl1pPr>
            <a:lvl2pPr marL="914400" marR="0" lvl="1" indent="-298450" algn="l">
              <a:lnSpc>
                <a:spcPct val="100000"/>
              </a:lnSpc>
              <a:spcBef>
                <a:spcPts val="300"/>
              </a:spcBef>
              <a:spcAft>
                <a:spcPts val="0"/>
              </a:spcAft>
              <a:buClr>
                <a:schemeClr val="dk2"/>
              </a:buClr>
              <a:buSzPts val="1100"/>
              <a:buChar char="○"/>
              <a:defRPr sz="1500" i="0" u="none" strike="noStrike" cap="none">
                <a:solidFill>
                  <a:schemeClr val="dk2"/>
                </a:solidFill>
              </a:defRPr>
            </a:lvl2pPr>
            <a:lvl3pPr marL="1371600" marR="0" lvl="2" indent="-298450" algn="l">
              <a:lnSpc>
                <a:spcPct val="100000"/>
              </a:lnSpc>
              <a:spcBef>
                <a:spcPts val="300"/>
              </a:spcBef>
              <a:spcAft>
                <a:spcPts val="0"/>
              </a:spcAft>
              <a:buClr>
                <a:schemeClr val="dk2"/>
              </a:buClr>
              <a:buSzPts val="1100"/>
              <a:buChar char="■"/>
              <a:defRPr sz="1400" i="0" u="none" strike="noStrike" cap="none">
                <a:solidFill>
                  <a:schemeClr val="dk2"/>
                </a:solidFill>
              </a:defRPr>
            </a:lvl3pPr>
            <a:lvl4pPr marL="1828800" marR="0" lvl="3" indent="-298450" algn="l">
              <a:lnSpc>
                <a:spcPct val="100000"/>
              </a:lnSpc>
              <a:spcBef>
                <a:spcPts val="300"/>
              </a:spcBef>
              <a:spcAft>
                <a:spcPts val="0"/>
              </a:spcAft>
              <a:buClr>
                <a:schemeClr val="dk2"/>
              </a:buClr>
              <a:buSzPts val="1100"/>
              <a:buChar char="●"/>
              <a:defRPr sz="1200" i="0" u="none" strike="noStrike" cap="none">
                <a:solidFill>
                  <a:schemeClr val="dk2"/>
                </a:solidFill>
              </a:defRPr>
            </a:lvl4pPr>
            <a:lvl5pPr marL="2286000" marR="0" lvl="4" indent="-298450" algn="l">
              <a:lnSpc>
                <a:spcPct val="100000"/>
              </a:lnSpc>
              <a:spcBef>
                <a:spcPts val="300"/>
              </a:spcBef>
              <a:spcAft>
                <a:spcPts val="0"/>
              </a:spcAft>
              <a:buClr>
                <a:schemeClr val="dk2"/>
              </a:buClr>
              <a:buSzPts val="1100"/>
              <a:buChar char="○"/>
              <a:defRPr sz="1100" i="0" u="none" strike="noStrike" cap="none">
                <a:solidFill>
                  <a:schemeClr val="dk2"/>
                </a:solidFill>
              </a:defRPr>
            </a:lvl5pPr>
            <a:lvl6pPr marL="2743200" marR="0" lvl="5" indent="-298450" algn="l">
              <a:lnSpc>
                <a:spcPct val="115000"/>
              </a:lnSpc>
              <a:spcBef>
                <a:spcPts val="0"/>
              </a:spcBef>
              <a:spcAft>
                <a:spcPts val="0"/>
              </a:spcAft>
              <a:buClr>
                <a:schemeClr val="dk2"/>
              </a:buClr>
              <a:buSzPts val="1100"/>
              <a:buChar char="■"/>
              <a:defRPr sz="1100" i="0" u="none" strike="noStrike" cap="none">
                <a:solidFill>
                  <a:schemeClr val="dk2"/>
                </a:solidFill>
              </a:defRPr>
            </a:lvl6pPr>
            <a:lvl7pPr marL="3200400" marR="0" lvl="6" indent="-298450" algn="l">
              <a:lnSpc>
                <a:spcPct val="115000"/>
              </a:lnSpc>
              <a:spcBef>
                <a:spcPts val="0"/>
              </a:spcBef>
              <a:spcAft>
                <a:spcPts val="0"/>
              </a:spcAft>
              <a:buClr>
                <a:schemeClr val="dk2"/>
              </a:buClr>
              <a:buSzPts val="1100"/>
              <a:buChar char="●"/>
              <a:defRPr sz="1100" i="0" u="none" strike="noStrike" cap="none">
                <a:solidFill>
                  <a:schemeClr val="dk2"/>
                </a:solidFill>
              </a:defRPr>
            </a:lvl7pPr>
            <a:lvl8pPr marL="3657600" marR="0" lvl="7" indent="-298450" algn="l">
              <a:lnSpc>
                <a:spcPct val="115000"/>
              </a:lnSpc>
              <a:spcBef>
                <a:spcPts val="0"/>
              </a:spcBef>
              <a:spcAft>
                <a:spcPts val="0"/>
              </a:spcAft>
              <a:buClr>
                <a:schemeClr val="dk2"/>
              </a:buClr>
              <a:buSzPts val="1100"/>
              <a:buChar char="○"/>
              <a:defRPr sz="1100" i="0" u="none" strike="noStrike" cap="none">
                <a:solidFill>
                  <a:schemeClr val="dk2"/>
                </a:solidFill>
              </a:defRPr>
            </a:lvl8pPr>
            <a:lvl9pPr marL="4114800" marR="0" lvl="8" indent="-298450" algn="l">
              <a:lnSpc>
                <a:spcPct val="115000"/>
              </a:lnSpc>
              <a:spcBef>
                <a:spcPts val="0"/>
              </a:spcBef>
              <a:spcAft>
                <a:spcPts val="0"/>
              </a:spcAft>
              <a:buClr>
                <a:schemeClr val="dk2"/>
              </a:buClr>
              <a:buSzPts val="1100"/>
              <a:buChar char="■"/>
              <a:defRPr sz="1100" i="0" u="none" strike="noStrike" cap="none">
                <a:solidFill>
                  <a:schemeClr val="dk2"/>
                </a:solidFill>
              </a:defRPr>
            </a:lvl9pPr>
          </a:lstStyle>
          <a:p>
            <a:endParaRPr/>
          </a:p>
        </p:txBody>
      </p:sp>
      <p:sp>
        <p:nvSpPr>
          <p:cNvPr id="55" name="Google Shape;55;p10"/>
          <p:cNvSpPr txBox="1">
            <a:spLocks noGrp="1"/>
          </p:cNvSpPr>
          <p:nvPr>
            <p:ph type="body" idx="3"/>
          </p:nvPr>
        </p:nvSpPr>
        <p:spPr>
          <a:xfrm>
            <a:off x="5882573" y="1783291"/>
            <a:ext cx="2953200" cy="2986500"/>
          </a:xfrm>
          <a:prstGeom prst="rect">
            <a:avLst/>
          </a:prstGeom>
          <a:noFill/>
          <a:ln>
            <a:noFill/>
          </a:ln>
        </p:spPr>
        <p:txBody>
          <a:bodyPr spcFirstLastPara="1" wrap="square" lIns="91425" tIns="91425" rIns="91425" bIns="91425" anchor="t" anchorCtr="0">
            <a:noAutofit/>
          </a:bodyPr>
          <a:lstStyle>
            <a:lvl1pPr marL="457200" marR="0" lvl="0" indent="-298450" algn="l">
              <a:lnSpc>
                <a:spcPct val="100000"/>
              </a:lnSpc>
              <a:spcBef>
                <a:spcPts val="600"/>
              </a:spcBef>
              <a:spcAft>
                <a:spcPts val="0"/>
              </a:spcAft>
              <a:buClr>
                <a:schemeClr val="dk2"/>
              </a:buClr>
              <a:buSzPts val="1100"/>
              <a:buChar char="●"/>
              <a:defRPr sz="1700" i="0" u="none" strike="noStrike" cap="none">
                <a:solidFill>
                  <a:schemeClr val="dk2"/>
                </a:solidFill>
              </a:defRPr>
            </a:lvl1pPr>
            <a:lvl2pPr marL="914400" marR="0" lvl="1" indent="-298450" algn="l">
              <a:lnSpc>
                <a:spcPct val="100000"/>
              </a:lnSpc>
              <a:spcBef>
                <a:spcPts val="300"/>
              </a:spcBef>
              <a:spcAft>
                <a:spcPts val="0"/>
              </a:spcAft>
              <a:buClr>
                <a:schemeClr val="dk2"/>
              </a:buClr>
              <a:buSzPts val="1100"/>
              <a:buChar char="○"/>
              <a:defRPr sz="1500" i="0" u="none" strike="noStrike" cap="none">
                <a:solidFill>
                  <a:schemeClr val="dk2"/>
                </a:solidFill>
              </a:defRPr>
            </a:lvl2pPr>
            <a:lvl3pPr marL="1371600" marR="0" lvl="2" indent="-298450" algn="l">
              <a:lnSpc>
                <a:spcPct val="100000"/>
              </a:lnSpc>
              <a:spcBef>
                <a:spcPts val="300"/>
              </a:spcBef>
              <a:spcAft>
                <a:spcPts val="0"/>
              </a:spcAft>
              <a:buClr>
                <a:schemeClr val="dk2"/>
              </a:buClr>
              <a:buSzPts val="1100"/>
              <a:buChar char="■"/>
              <a:defRPr sz="1400" i="0" u="none" strike="noStrike" cap="none">
                <a:solidFill>
                  <a:schemeClr val="dk2"/>
                </a:solidFill>
              </a:defRPr>
            </a:lvl3pPr>
            <a:lvl4pPr marL="1828800" marR="0" lvl="3" indent="-298450" algn="l">
              <a:lnSpc>
                <a:spcPct val="100000"/>
              </a:lnSpc>
              <a:spcBef>
                <a:spcPts val="300"/>
              </a:spcBef>
              <a:spcAft>
                <a:spcPts val="0"/>
              </a:spcAft>
              <a:buClr>
                <a:schemeClr val="dk2"/>
              </a:buClr>
              <a:buSzPts val="1100"/>
              <a:buChar char="●"/>
              <a:defRPr sz="1200" i="0" u="none" strike="noStrike" cap="none">
                <a:solidFill>
                  <a:schemeClr val="dk2"/>
                </a:solidFill>
              </a:defRPr>
            </a:lvl4pPr>
            <a:lvl5pPr marL="2286000" marR="0" lvl="4" indent="-298450" algn="l">
              <a:lnSpc>
                <a:spcPct val="100000"/>
              </a:lnSpc>
              <a:spcBef>
                <a:spcPts val="300"/>
              </a:spcBef>
              <a:spcAft>
                <a:spcPts val="0"/>
              </a:spcAft>
              <a:buClr>
                <a:schemeClr val="dk2"/>
              </a:buClr>
              <a:buSzPts val="1100"/>
              <a:buChar char="○"/>
              <a:defRPr sz="1100" i="0" u="none" strike="noStrike" cap="none">
                <a:solidFill>
                  <a:schemeClr val="dk2"/>
                </a:solidFill>
              </a:defRPr>
            </a:lvl5pPr>
            <a:lvl6pPr marL="2743200" marR="0" lvl="5" indent="-298450" algn="l">
              <a:lnSpc>
                <a:spcPct val="115000"/>
              </a:lnSpc>
              <a:spcBef>
                <a:spcPts val="0"/>
              </a:spcBef>
              <a:spcAft>
                <a:spcPts val="0"/>
              </a:spcAft>
              <a:buClr>
                <a:schemeClr val="dk2"/>
              </a:buClr>
              <a:buSzPts val="1100"/>
              <a:buChar char="■"/>
              <a:defRPr sz="1100" i="0" u="none" strike="noStrike" cap="none">
                <a:solidFill>
                  <a:schemeClr val="dk2"/>
                </a:solidFill>
              </a:defRPr>
            </a:lvl6pPr>
            <a:lvl7pPr marL="3200400" marR="0" lvl="6" indent="-298450" algn="l">
              <a:lnSpc>
                <a:spcPct val="115000"/>
              </a:lnSpc>
              <a:spcBef>
                <a:spcPts val="0"/>
              </a:spcBef>
              <a:spcAft>
                <a:spcPts val="0"/>
              </a:spcAft>
              <a:buClr>
                <a:schemeClr val="dk2"/>
              </a:buClr>
              <a:buSzPts val="1100"/>
              <a:buChar char="●"/>
              <a:defRPr sz="1100" i="0" u="none" strike="noStrike" cap="none">
                <a:solidFill>
                  <a:schemeClr val="dk2"/>
                </a:solidFill>
              </a:defRPr>
            </a:lvl7pPr>
            <a:lvl8pPr marL="3657600" marR="0" lvl="7" indent="-298450" algn="l">
              <a:lnSpc>
                <a:spcPct val="115000"/>
              </a:lnSpc>
              <a:spcBef>
                <a:spcPts val="0"/>
              </a:spcBef>
              <a:spcAft>
                <a:spcPts val="0"/>
              </a:spcAft>
              <a:buClr>
                <a:schemeClr val="dk2"/>
              </a:buClr>
              <a:buSzPts val="1100"/>
              <a:buChar char="○"/>
              <a:defRPr sz="1100" i="0" u="none" strike="noStrike" cap="none">
                <a:solidFill>
                  <a:schemeClr val="dk2"/>
                </a:solidFill>
              </a:defRPr>
            </a:lvl8pPr>
            <a:lvl9pPr marL="4114800" marR="0" lvl="8" indent="-298450" algn="l">
              <a:lnSpc>
                <a:spcPct val="115000"/>
              </a:lnSpc>
              <a:spcBef>
                <a:spcPts val="0"/>
              </a:spcBef>
              <a:spcAft>
                <a:spcPts val="0"/>
              </a:spcAft>
              <a:buClr>
                <a:schemeClr val="dk2"/>
              </a:buClr>
              <a:buSzPts val="1100"/>
              <a:buChar char="■"/>
              <a:defRPr sz="1100" i="0" u="none" strike="noStrike" cap="none">
                <a:solidFill>
                  <a:schemeClr val="dk2"/>
                </a:solidFill>
              </a:defRPr>
            </a:lvl9pPr>
          </a:lstStyle>
          <a:p>
            <a:endParaRPr/>
          </a:p>
        </p:txBody>
      </p:sp>
      <p:sp>
        <p:nvSpPr>
          <p:cNvPr id="56" name="Google Shape;56;p10"/>
          <p:cNvSpPr txBox="1">
            <a:spLocks noGrp="1"/>
          </p:cNvSpPr>
          <p:nvPr>
            <p:ph type="sldNum" idx="12"/>
          </p:nvPr>
        </p:nvSpPr>
        <p:spPr>
          <a:xfrm>
            <a:off x="8556785" y="4769739"/>
            <a:ext cx="548700" cy="3735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556785" y="4769657"/>
            <a:ext cx="548700" cy="373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7" name="Google Shape;7;p1"/>
          <p:cNvSpPr txBox="1">
            <a:spLocks noGrp="1"/>
          </p:cNvSpPr>
          <p:nvPr>
            <p:ph type="title"/>
          </p:nvPr>
        </p:nvSpPr>
        <p:spPr>
          <a:xfrm>
            <a:off x="235805" y="383940"/>
            <a:ext cx="2182200" cy="43755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500"/>
              </a:spcBef>
              <a:spcAft>
                <a:spcPts val="0"/>
              </a:spcAft>
              <a:buClr>
                <a:srgbClr val="000000"/>
              </a:buClr>
              <a:buSzPts val="11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2831056" y="384047"/>
            <a:ext cx="6084300" cy="43755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1150" algn="l" rtl="0">
              <a:lnSpc>
                <a:spcPct val="90000"/>
              </a:lnSpc>
              <a:spcBef>
                <a:spcPts val="500"/>
              </a:spcBef>
              <a:spcAft>
                <a:spcPts val="0"/>
              </a:spcAft>
              <a:buClr>
                <a:schemeClr val="dk2"/>
              </a:buClr>
              <a:buSzPts val="1300"/>
              <a:buFont typeface="Courier New"/>
              <a:buChar char="o"/>
              <a:defRPr sz="1700" b="0" i="0" u="none" strike="noStrike" cap="none">
                <a:solidFill>
                  <a:schemeClr val="dk2"/>
                </a:solidFill>
                <a:latin typeface="Arial"/>
                <a:ea typeface="Arial"/>
                <a:cs typeface="Arial"/>
                <a:sym typeface="Arial"/>
              </a:defRPr>
            </a:lvl2pPr>
            <a:lvl3pPr marL="1371600" marR="0" lvl="2" indent="-323850" algn="l" rtl="0">
              <a:lnSpc>
                <a:spcPct val="90000"/>
              </a:lnSpc>
              <a:spcBef>
                <a:spcPts val="500"/>
              </a:spcBef>
              <a:spcAft>
                <a:spcPts val="0"/>
              </a:spcAft>
              <a:buClr>
                <a:schemeClr val="dk2"/>
              </a:buClr>
              <a:buSzPts val="1500"/>
              <a:buFont typeface="Noto Sans Symbols"/>
              <a:buChar char="▪"/>
              <a:defRPr sz="1500" b="0" i="0" u="none" strike="noStrike" cap="none">
                <a:solidFill>
                  <a:schemeClr val="dk2"/>
                </a:solidFill>
                <a:latin typeface="Arial"/>
                <a:ea typeface="Arial"/>
                <a:cs typeface="Arial"/>
                <a:sym typeface="Arial"/>
              </a:defRPr>
            </a:lvl3pPr>
            <a:lvl4pPr marL="1828800" marR="0" lvl="3" indent="-317500" algn="l" rtl="0">
              <a:lnSpc>
                <a:spcPct val="90000"/>
              </a:lnSpc>
              <a:spcBef>
                <a:spcPts val="5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285750" algn="l" rtl="0">
              <a:lnSpc>
                <a:spcPct val="90000"/>
              </a:lnSpc>
              <a:spcBef>
                <a:spcPts val="500"/>
              </a:spcBef>
              <a:spcAft>
                <a:spcPts val="0"/>
              </a:spcAft>
              <a:buClr>
                <a:schemeClr val="dk2"/>
              </a:buClr>
              <a:buSzPts val="900"/>
              <a:buFont typeface="Courier New"/>
              <a:buChar char="o"/>
              <a:defRPr sz="1200" b="0" i="0" u="none" strike="noStrike" cap="none">
                <a:solidFill>
                  <a:schemeClr val="dk2"/>
                </a:solidFill>
                <a:latin typeface="Arial"/>
                <a:ea typeface="Arial"/>
                <a:cs typeface="Arial"/>
                <a:sym typeface="Arial"/>
              </a:defRPr>
            </a:lvl5pPr>
            <a:lvl6pPr marL="2743200" marR="0" lvl="5" indent="-228600" algn="l" rtl="0">
              <a:lnSpc>
                <a:spcPct val="9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6pPr>
            <a:lvl7pPr marL="3200400" marR="0" lvl="6" indent="-228600" algn="l" rtl="0">
              <a:lnSpc>
                <a:spcPct val="9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7pPr>
            <a:lvl8pPr marL="3657600" marR="0" lvl="7" indent="-228600" algn="l" rtl="0">
              <a:lnSpc>
                <a:spcPct val="9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8pPr>
            <a:lvl9pPr marL="4114800" marR="0" lvl="8" indent="-228600" algn="l" rtl="0">
              <a:lnSpc>
                <a:spcPct val="90000"/>
              </a:lnSpc>
              <a:spcBef>
                <a:spcPts val="500"/>
              </a:spcBef>
              <a:spcAft>
                <a:spcPts val="0"/>
              </a:spcAft>
              <a:buClr>
                <a:schemeClr val="dk2"/>
              </a:buClr>
              <a:buSzPts val="1100"/>
              <a:buFont typeface="Arial"/>
              <a:buNone/>
              <a:defRPr sz="11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orient="horz" pos="238">
          <p15:clr>
            <a:srgbClr val="F26B43"/>
          </p15:clr>
        </p15:guide>
        <p15:guide id="4" orient="horz" pos="3002">
          <p15:clr>
            <a:srgbClr val="F26B43"/>
          </p15:clr>
        </p15:guide>
        <p15:guide id="5" pos="144">
          <p15:clr>
            <a:srgbClr val="F26B43"/>
          </p15:clr>
        </p15:guide>
        <p15:guide id="6" pos="5616">
          <p15:clr>
            <a:srgbClr val="F26B43"/>
          </p15:clr>
        </p15:guide>
        <p15:guide id="7" pos="16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dk1"/>
        </a:solidFill>
        <a:effectLst/>
      </p:bgPr>
    </p:bg>
    <p:spTree>
      <p:nvGrpSpPr>
        <p:cNvPr id="1" name="Shape 142"/>
        <p:cNvGrpSpPr/>
        <p:nvPr/>
      </p:nvGrpSpPr>
      <p:grpSpPr>
        <a:xfrm>
          <a:off x="0" y="0"/>
          <a:ext cx="0" cy="0"/>
          <a:chOff x="0" y="0"/>
          <a:chExt cx="0" cy="0"/>
        </a:xfrm>
      </p:grpSpPr>
      <p:sp>
        <p:nvSpPr>
          <p:cNvPr id="143" name="Google Shape;143;p23"/>
          <p:cNvSpPr txBox="1">
            <a:spLocks noGrp="1"/>
          </p:cNvSpPr>
          <p:nvPr>
            <p:ph type="sldNum" idx="12"/>
          </p:nvPr>
        </p:nvSpPr>
        <p:spPr>
          <a:xfrm>
            <a:off x="8556785" y="4749851"/>
            <a:ext cx="548700" cy="39366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144" name="Google Shape;144;p23"/>
          <p:cNvSpPr txBox="1">
            <a:spLocks noGrp="1"/>
          </p:cNvSpPr>
          <p:nvPr>
            <p:ph type="title"/>
          </p:nvPr>
        </p:nvSpPr>
        <p:spPr>
          <a:xfrm>
            <a:off x="218209" y="384048"/>
            <a:ext cx="2182200" cy="437562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500"/>
              </a:spcBef>
              <a:spcAft>
                <a:spcPts val="0"/>
              </a:spcAft>
              <a:buSzPts val="1100"/>
              <a:buNone/>
              <a:defRPr sz="2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9pPr>
          </a:lstStyle>
          <a:p>
            <a:endParaRPr/>
          </a:p>
        </p:txBody>
      </p:sp>
      <p:sp>
        <p:nvSpPr>
          <p:cNvPr id="145" name="Google Shape;145;p23"/>
          <p:cNvSpPr txBox="1">
            <a:spLocks noGrp="1"/>
          </p:cNvSpPr>
          <p:nvPr>
            <p:ph type="body" idx="1"/>
          </p:nvPr>
        </p:nvSpPr>
        <p:spPr>
          <a:xfrm>
            <a:off x="2831057" y="384047"/>
            <a:ext cx="6067500" cy="438561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1150" algn="l" rtl="0">
              <a:lnSpc>
                <a:spcPct val="90000"/>
              </a:lnSpc>
              <a:spcBef>
                <a:spcPts val="500"/>
              </a:spcBef>
              <a:spcAft>
                <a:spcPts val="0"/>
              </a:spcAft>
              <a:buClr>
                <a:schemeClr val="dk2"/>
              </a:buClr>
              <a:buSzPts val="1300"/>
              <a:buFont typeface="Courier New"/>
              <a:buChar char="o"/>
              <a:defRPr sz="1700" b="0" i="0" u="none" strike="noStrike" cap="none">
                <a:solidFill>
                  <a:schemeClr val="dk2"/>
                </a:solidFill>
                <a:latin typeface="Arial"/>
                <a:ea typeface="Arial"/>
                <a:cs typeface="Arial"/>
                <a:sym typeface="Arial"/>
              </a:defRPr>
            </a:lvl2pPr>
            <a:lvl3pPr marL="1371600" marR="0" lvl="2" indent="-323850" algn="l" rtl="0">
              <a:lnSpc>
                <a:spcPct val="90000"/>
              </a:lnSpc>
              <a:spcBef>
                <a:spcPts val="500"/>
              </a:spcBef>
              <a:spcAft>
                <a:spcPts val="0"/>
              </a:spcAft>
              <a:buClr>
                <a:schemeClr val="dk2"/>
              </a:buClr>
              <a:buSzPts val="1500"/>
              <a:buFont typeface="Noto Sans Symbols"/>
              <a:buChar char="▪"/>
              <a:defRPr sz="1500" b="0" i="0" u="none" strike="noStrike" cap="none">
                <a:solidFill>
                  <a:schemeClr val="dk2"/>
                </a:solidFill>
                <a:latin typeface="Arial"/>
                <a:ea typeface="Arial"/>
                <a:cs typeface="Arial"/>
                <a:sym typeface="Arial"/>
              </a:defRPr>
            </a:lvl3pPr>
            <a:lvl4pPr marL="1828800" marR="0" lvl="3" indent="-317500" algn="l" rtl="0">
              <a:lnSpc>
                <a:spcPct val="90000"/>
              </a:lnSpc>
              <a:spcBef>
                <a:spcPts val="5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285750" algn="l" rtl="0">
              <a:lnSpc>
                <a:spcPct val="90000"/>
              </a:lnSpc>
              <a:spcBef>
                <a:spcPts val="500"/>
              </a:spcBef>
              <a:spcAft>
                <a:spcPts val="0"/>
              </a:spcAft>
              <a:buClr>
                <a:schemeClr val="dk2"/>
              </a:buClr>
              <a:buSzPts val="900"/>
              <a:buFont typeface="Courier New"/>
              <a:buChar char="o"/>
              <a:defRPr sz="1200" b="0" i="0" u="none" strike="noStrike" cap="none">
                <a:solidFill>
                  <a:schemeClr val="dk2"/>
                </a:solidFill>
                <a:latin typeface="Arial"/>
                <a:ea typeface="Arial"/>
                <a:cs typeface="Arial"/>
                <a:sym typeface="Arial"/>
              </a:defRPr>
            </a:lvl5pPr>
            <a:lvl6pPr marL="2743200" marR="0" lvl="5" indent="-228600" algn="l" rtl="0">
              <a:lnSpc>
                <a:spcPct val="90000"/>
              </a:lnSpc>
              <a:spcBef>
                <a:spcPts val="500"/>
              </a:spcBef>
              <a:spcAft>
                <a:spcPts val="0"/>
              </a:spcAft>
              <a:buClr>
                <a:schemeClr val="dk2"/>
              </a:buClr>
              <a:buSzPts val="1100"/>
              <a:buNone/>
              <a:defRPr sz="1100" b="0" i="0" u="none" strike="noStrike" cap="none">
                <a:solidFill>
                  <a:schemeClr val="dk2"/>
                </a:solidFill>
                <a:latin typeface="Arial"/>
                <a:ea typeface="Arial"/>
                <a:cs typeface="Arial"/>
                <a:sym typeface="Arial"/>
              </a:defRPr>
            </a:lvl6pPr>
            <a:lvl7pPr marL="3200400" marR="0" lvl="6" indent="-228600" algn="l" rtl="0">
              <a:lnSpc>
                <a:spcPct val="90000"/>
              </a:lnSpc>
              <a:spcBef>
                <a:spcPts val="500"/>
              </a:spcBef>
              <a:spcAft>
                <a:spcPts val="0"/>
              </a:spcAft>
              <a:buClr>
                <a:schemeClr val="dk2"/>
              </a:buClr>
              <a:buSzPts val="1100"/>
              <a:buNone/>
              <a:defRPr sz="1100" b="0" i="0" u="none" strike="noStrike" cap="none">
                <a:solidFill>
                  <a:schemeClr val="dk2"/>
                </a:solidFill>
                <a:latin typeface="Arial"/>
                <a:ea typeface="Arial"/>
                <a:cs typeface="Arial"/>
                <a:sym typeface="Arial"/>
              </a:defRPr>
            </a:lvl7pPr>
            <a:lvl8pPr marL="3657600" marR="0" lvl="7" indent="-228600" algn="l" rtl="0">
              <a:lnSpc>
                <a:spcPct val="90000"/>
              </a:lnSpc>
              <a:spcBef>
                <a:spcPts val="500"/>
              </a:spcBef>
              <a:spcAft>
                <a:spcPts val="0"/>
              </a:spcAft>
              <a:buClr>
                <a:schemeClr val="dk2"/>
              </a:buClr>
              <a:buSzPts val="1100"/>
              <a:buNone/>
              <a:defRPr sz="1100" b="0" i="0" u="none" strike="noStrike" cap="none">
                <a:solidFill>
                  <a:schemeClr val="dk2"/>
                </a:solidFill>
                <a:latin typeface="Arial"/>
                <a:ea typeface="Arial"/>
                <a:cs typeface="Arial"/>
                <a:sym typeface="Arial"/>
              </a:defRPr>
            </a:lvl8pPr>
            <a:lvl9pPr marL="4114800" marR="0" lvl="8" indent="-228600" algn="l" rtl="0">
              <a:lnSpc>
                <a:spcPct val="90000"/>
              </a:lnSpc>
              <a:spcBef>
                <a:spcPts val="500"/>
              </a:spcBef>
              <a:spcAft>
                <a:spcPts val="0"/>
              </a:spcAft>
              <a:buClr>
                <a:schemeClr val="dk2"/>
              </a:buClr>
              <a:buSzPts val="1100"/>
              <a:buNone/>
              <a:defRPr sz="11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oese.ed.gov/files/2021/03/FINAL_ARP-ESSER-Methodology-and-Table.pdf"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ies.ed.gov/ncee/edlabs/infographics/pdf/REL_SE_What_is_Evidence-Based_as_Defined_by_ESSA.pdf"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hyperlink" Target="https://ies.ed.gov/ncee/edlabs/regions/midwest/pdf/eventhandout/ESSA-Clearinghouse-Crosswalk-Jan2018-508.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educateiowa.gov/article/2020/05/01/covid-19-guidance-and-information"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educateiowa.gov/documents/pk-12/2020/04/covid-19-guidance-public-school-and-area-education-agency-fiscal-issues"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hyperlink" Target="https://oese.ed.gov/files/2021/03/FINAL_ARP-ESSER-FACT-SHEET.pdf" TargetMode="External"/><Relationship Id="rId3" Type="http://schemas.openxmlformats.org/officeDocument/2006/relationships/hyperlink" Target="mailto:steve.crew@iowa.gov" TargetMode="External"/><Relationship Id="rId7" Type="http://schemas.openxmlformats.org/officeDocument/2006/relationships/hyperlink" Target="https://educateiowa.gov/article/2020/03/24/covid-19-guidance-and-information" TargetMode="External"/><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hyperlink" Target="mailto:tom.cooley@iowa.gov" TargetMode="External"/><Relationship Id="rId5" Type="http://schemas.openxmlformats.org/officeDocument/2006/relationships/hyperlink" Target="mailto:hannah.walsh@iowa.gov" TargetMode="External"/><Relationship Id="rId4" Type="http://schemas.openxmlformats.org/officeDocument/2006/relationships/hyperlink" Target="mailto:meredith.macquigg@iowa.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oese.ed.gov/files/2021/03/ARP-ESSER-twothird-onethird-Allocations_Final-1.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oese.ed.gov/files/2021/03/FINAL_ARP-ESSER-Methodology-and-Table.pdf"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1"/>
          <p:cNvSpPr txBox="1">
            <a:spLocks noGrp="1"/>
          </p:cNvSpPr>
          <p:nvPr>
            <p:ph type="title"/>
          </p:nvPr>
        </p:nvSpPr>
        <p:spPr>
          <a:xfrm>
            <a:off x="467591" y="1497689"/>
            <a:ext cx="7107300" cy="127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American Rescue Plan (ARP) Act – </a:t>
            </a:r>
            <a:endParaRPr dirty="0"/>
          </a:p>
          <a:p>
            <a:pPr marL="0" lvl="0" indent="0" algn="l" rtl="0">
              <a:spcBef>
                <a:spcPts val="0"/>
              </a:spcBef>
              <a:spcAft>
                <a:spcPts val="0"/>
              </a:spcAft>
              <a:buNone/>
            </a:pPr>
            <a:r>
              <a:rPr lang="en" dirty="0"/>
              <a:t>ESSER III Funds</a:t>
            </a:r>
            <a:endParaRPr dirty="0"/>
          </a:p>
        </p:txBody>
      </p:sp>
      <p:sp>
        <p:nvSpPr>
          <p:cNvPr id="331" name="Google Shape;331;p51"/>
          <p:cNvSpPr txBox="1">
            <a:spLocks noGrp="1"/>
          </p:cNvSpPr>
          <p:nvPr>
            <p:ph type="subTitle" idx="1"/>
          </p:nvPr>
        </p:nvSpPr>
        <p:spPr>
          <a:xfrm>
            <a:off x="467591" y="2791753"/>
            <a:ext cx="7107300" cy="521400"/>
          </a:xfrm>
          <a:prstGeom prst="rect">
            <a:avLst/>
          </a:prstGeom>
        </p:spPr>
        <p:txBody>
          <a:bodyPr spcFirstLastPara="1" wrap="square" lIns="91425" tIns="91425" rIns="91425" bIns="91425" anchor="b" anchorCtr="0">
            <a:noAutofit/>
          </a:bodyPr>
          <a:lstStyle/>
          <a:p>
            <a:pPr marL="0" lvl="0" indent="0" algn="l" rtl="0">
              <a:spcBef>
                <a:spcPts val="700"/>
              </a:spcBef>
              <a:spcAft>
                <a:spcPts val="0"/>
              </a:spcAft>
              <a:buNone/>
            </a:pPr>
            <a:r>
              <a:rPr lang="en" dirty="0"/>
              <a:t>April 13, 2021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0"/>
          <p:cNvSpPr txBox="1">
            <a:spLocks noGrp="1"/>
          </p:cNvSpPr>
          <p:nvPr>
            <p:ph type="title"/>
          </p:nvPr>
        </p:nvSpPr>
        <p:spPr>
          <a:xfrm>
            <a:off x="245443" y="377190"/>
            <a:ext cx="2097900" cy="43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rPr>
              <a:t>State-Level Reservations and Allowable Uses</a:t>
            </a:r>
            <a:endParaRPr dirty="0"/>
          </a:p>
        </p:txBody>
      </p:sp>
      <p:sp>
        <p:nvSpPr>
          <p:cNvPr id="388" name="Google Shape;388;p60"/>
          <p:cNvSpPr txBox="1">
            <a:spLocks noGrp="1"/>
          </p:cNvSpPr>
          <p:nvPr>
            <p:ph type="body" idx="1"/>
          </p:nvPr>
        </p:nvSpPr>
        <p:spPr>
          <a:xfrm>
            <a:off x="2831057" y="377190"/>
            <a:ext cx="6084300" cy="4392300"/>
          </a:xfrm>
          <a:prstGeom prst="rect">
            <a:avLst/>
          </a:prstGeom>
        </p:spPr>
        <p:txBody>
          <a:bodyPr spcFirstLastPara="1" wrap="square" lIns="91425" tIns="91425" rIns="91425" bIns="91425" anchor="t" anchorCtr="0">
            <a:noAutofit/>
          </a:bodyPr>
          <a:lstStyle/>
          <a:p>
            <a:pPr marL="914400" lvl="1" indent="-311150" algn="l" rtl="0">
              <a:spcBef>
                <a:spcPts val="500"/>
              </a:spcBef>
              <a:spcAft>
                <a:spcPts val="0"/>
              </a:spcAft>
              <a:buSzPts val="1300"/>
              <a:buChar char="○"/>
            </a:pPr>
            <a:r>
              <a:rPr lang="en" b="1" dirty="0"/>
              <a:t>1% for evidence-based summer enrichment programs</a:t>
            </a:r>
            <a:r>
              <a:rPr lang="en" dirty="0"/>
              <a:t>.</a:t>
            </a:r>
            <a:endParaRPr dirty="0"/>
          </a:p>
          <a:p>
            <a:pPr marL="914400" lvl="1" indent="-311150" algn="l" rtl="0">
              <a:spcBef>
                <a:spcPts val="500"/>
              </a:spcBef>
              <a:spcAft>
                <a:spcPts val="0"/>
              </a:spcAft>
              <a:buSzPts val="1300"/>
              <a:buChar char="○"/>
            </a:pPr>
            <a:r>
              <a:rPr lang="en" b="1" dirty="0"/>
              <a:t>1% for evidence-based comprehensive after-school programs.</a:t>
            </a:r>
            <a:endParaRPr b="1" dirty="0"/>
          </a:p>
          <a:p>
            <a:pPr marL="457200" lvl="0" indent="-342900" algn="l" rtl="0">
              <a:spcBef>
                <a:spcPts val="500"/>
              </a:spcBef>
              <a:spcAft>
                <a:spcPts val="0"/>
              </a:spcAft>
              <a:buSzPts val="1800"/>
              <a:buChar char="•"/>
            </a:pPr>
            <a:r>
              <a:rPr lang="en" dirty="0"/>
              <a:t>Other state-level activities (2.5%).</a:t>
            </a:r>
            <a:endParaRPr dirty="0"/>
          </a:p>
          <a:p>
            <a:pPr marL="914400" lvl="1" indent="-311150" algn="l" rtl="0">
              <a:spcBef>
                <a:spcPts val="500"/>
              </a:spcBef>
              <a:spcAft>
                <a:spcPts val="0"/>
              </a:spcAft>
              <a:buSzPts val="1300"/>
              <a:buChar char="○"/>
            </a:pPr>
            <a:r>
              <a:rPr lang="en" dirty="0"/>
              <a:t>Allowable uses of ESSER III funds for state-level activities are the same as those listed for LEAs with the additional restrictions on reservations.</a:t>
            </a:r>
            <a:endParaRPr dirty="0"/>
          </a:p>
          <a:p>
            <a:pPr marL="0" lvl="0" indent="0" algn="l" rtl="0">
              <a:spcBef>
                <a:spcPts val="500"/>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1"/>
          <p:cNvSpPr txBox="1">
            <a:spLocks noGrp="1"/>
          </p:cNvSpPr>
          <p:nvPr>
            <p:ph type="title"/>
          </p:nvPr>
        </p:nvSpPr>
        <p:spPr>
          <a:xfrm>
            <a:off x="262208" y="377190"/>
            <a:ext cx="2948700" cy="99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State Reservations</a:t>
            </a:r>
            <a:endParaRPr dirty="0"/>
          </a:p>
        </p:txBody>
      </p:sp>
      <p:sp>
        <p:nvSpPr>
          <p:cNvPr id="394" name="Google Shape;394;p61"/>
          <p:cNvSpPr txBox="1">
            <a:spLocks noGrp="1"/>
          </p:cNvSpPr>
          <p:nvPr>
            <p:ph type="body" idx="1"/>
          </p:nvPr>
        </p:nvSpPr>
        <p:spPr>
          <a:xfrm>
            <a:off x="236808" y="1552230"/>
            <a:ext cx="2974200" cy="32142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dirty="0"/>
              <a:t>Of the total state allocation, no more than 10% may be reserved by the Department:</a:t>
            </a:r>
            <a:endParaRPr dirty="0"/>
          </a:p>
          <a:p>
            <a:pPr marL="457200" lvl="0" indent="-317500" algn="l" rtl="0">
              <a:spcBef>
                <a:spcPts val="500"/>
              </a:spcBef>
              <a:spcAft>
                <a:spcPts val="0"/>
              </a:spcAft>
              <a:buSzPts val="1400"/>
              <a:buChar char="●"/>
            </a:pPr>
            <a:r>
              <a:rPr lang="en" dirty="0"/>
              <a:t>0.5% for administrative costs,</a:t>
            </a:r>
            <a:endParaRPr dirty="0"/>
          </a:p>
          <a:p>
            <a:pPr marL="457200" lvl="0" indent="-317500" algn="l" rtl="0">
              <a:spcBef>
                <a:spcPts val="0"/>
              </a:spcBef>
              <a:spcAft>
                <a:spcPts val="0"/>
              </a:spcAft>
              <a:buSzPts val="1400"/>
              <a:buChar char="●"/>
            </a:pPr>
            <a:r>
              <a:rPr lang="en" dirty="0"/>
              <a:t>5% for addressing learning loss,</a:t>
            </a:r>
            <a:endParaRPr dirty="0"/>
          </a:p>
          <a:p>
            <a:pPr marL="457200" lvl="0" indent="-317500" algn="l" rtl="0">
              <a:spcBef>
                <a:spcPts val="0"/>
              </a:spcBef>
              <a:spcAft>
                <a:spcPts val="0"/>
              </a:spcAft>
              <a:buSzPts val="1400"/>
              <a:buChar char="●"/>
            </a:pPr>
            <a:r>
              <a:rPr lang="en" dirty="0"/>
              <a:t>1% for summer enrichment,</a:t>
            </a:r>
            <a:endParaRPr dirty="0"/>
          </a:p>
          <a:p>
            <a:pPr marL="457200" lvl="0" indent="-317500" algn="l" rtl="0">
              <a:spcBef>
                <a:spcPts val="0"/>
              </a:spcBef>
              <a:spcAft>
                <a:spcPts val="0"/>
              </a:spcAft>
              <a:buSzPts val="1400"/>
              <a:buChar char="●"/>
            </a:pPr>
            <a:r>
              <a:rPr lang="en" dirty="0"/>
              <a:t>1% for afterschool programs, and </a:t>
            </a:r>
            <a:endParaRPr dirty="0"/>
          </a:p>
          <a:p>
            <a:pPr marL="457200" lvl="0" indent="-317500" algn="l" rtl="0">
              <a:spcBef>
                <a:spcPts val="0"/>
              </a:spcBef>
              <a:spcAft>
                <a:spcPts val="0"/>
              </a:spcAft>
              <a:buSzPts val="1400"/>
              <a:buChar char="●"/>
            </a:pPr>
            <a:r>
              <a:rPr lang="en" dirty="0"/>
              <a:t>2.5% for other state-level activities.</a:t>
            </a:r>
            <a:endParaRPr dirty="0"/>
          </a:p>
        </p:txBody>
      </p:sp>
      <p:graphicFrame>
        <p:nvGraphicFramePr>
          <p:cNvPr id="395" name="Google Shape;395;p61"/>
          <p:cNvGraphicFramePr/>
          <p:nvPr>
            <p:extLst>
              <p:ext uri="{D42A27DB-BD31-4B8C-83A1-F6EECF244321}">
                <p14:modId xmlns:p14="http://schemas.microsoft.com/office/powerpoint/2010/main" val="2404728643"/>
              </p:ext>
            </p:extLst>
          </p:nvPr>
        </p:nvGraphicFramePr>
        <p:xfrm>
          <a:off x="3710500" y="435350"/>
          <a:ext cx="5148000" cy="3605488"/>
        </p:xfrm>
        <a:graphic>
          <a:graphicData uri="http://schemas.openxmlformats.org/drawingml/2006/table">
            <a:tbl>
              <a:tblPr firstRow="1">
                <a:noFill/>
                <a:tableStyleId>{423E29C2-EC97-4537-BE71-81CD5A1A9801}</a:tableStyleId>
              </a:tblPr>
              <a:tblGrid>
                <a:gridCol w="1867250">
                  <a:extLst>
                    <a:ext uri="{9D8B030D-6E8A-4147-A177-3AD203B41FA5}">
                      <a16:colId xmlns:a16="http://schemas.microsoft.com/office/drawing/2014/main" val="20000"/>
                    </a:ext>
                  </a:extLst>
                </a:gridCol>
                <a:gridCol w="989700">
                  <a:extLst>
                    <a:ext uri="{9D8B030D-6E8A-4147-A177-3AD203B41FA5}">
                      <a16:colId xmlns:a16="http://schemas.microsoft.com/office/drawing/2014/main" val="20001"/>
                    </a:ext>
                  </a:extLst>
                </a:gridCol>
                <a:gridCol w="1037975">
                  <a:extLst>
                    <a:ext uri="{9D8B030D-6E8A-4147-A177-3AD203B41FA5}">
                      <a16:colId xmlns:a16="http://schemas.microsoft.com/office/drawing/2014/main" val="20002"/>
                    </a:ext>
                  </a:extLst>
                </a:gridCol>
                <a:gridCol w="1253075">
                  <a:extLst>
                    <a:ext uri="{9D8B030D-6E8A-4147-A177-3AD203B41FA5}">
                      <a16:colId xmlns:a16="http://schemas.microsoft.com/office/drawing/2014/main" val="20003"/>
                    </a:ext>
                  </a:extLst>
                </a:gridCol>
              </a:tblGrid>
              <a:tr h="329650">
                <a:tc>
                  <a:txBody>
                    <a:bodyPr/>
                    <a:lstStyle/>
                    <a:p>
                      <a:pPr marL="0" lvl="0" indent="0" algn="l" rtl="0">
                        <a:lnSpc>
                          <a:spcPct val="100000"/>
                        </a:lnSpc>
                        <a:spcBef>
                          <a:spcPts val="0"/>
                        </a:spcBef>
                        <a:spcAft>
                          <a:spcPts val="0"/>
                        </a:spcAft>
                        <a:buNone/>
                      </a:pPr>
                      <a:r>
                        <a:rPr lang="en" sz="1200" b="1" dirty="0">
                          <a:solidFill>
                            <a:srgbClr val="FFFFFF"/>
                          </a:solidFill>
                        </a:rPr>
                        <a:t>Iowa Award</a:t>
                      </a:r>
                      <a:endParaRPr sz="1200" b="1" dirty="0">
                        <a:solidFill>
                          <a:srgbClr val="FFFFFF"/>
                        </a:solidFill>
                      </a:endParaRPr>
                    </a:p>
                  </a:txBody>
                  <a:tcPr marL="28575" marR="28575" marT="19050" marB="190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tc>
                  <a:txBody>
                    <a:bodyPr/>
                    <a:lstStyle/>
                    <a:p>
                      <a:pPr marL="0" lvl="0" indent="0" algn="l" rtl="0">
                        <a:lnSpc>
                          <a:spcPct val="100000"/>
                        </a:lnSpc>
                        <a:spcBef>
                          <a:spcPts val="0"/>
                        </a:spcBef>
                        <a:spcAft>
                          <a:spcPts val="0"/>
                        </a:spcAft>
                        <a:buNone/>
                      </a:pPr>
                      <a:r>
                        <a:rPr lang="en" sz="1200" b="1" dirty="0">
                          <a:solidFill>
                            <a:srgbClr val="FFFFFF"/>
                          </a:solidFill>
                        </a:rPr>
                        <a:t>Award 1</a:t>
                      </a:r>
                      <a:endParaRPr sz="1200" b="1" dirty="0">
                        <a:solidFill>
                          <a:srgbClr val="FFFFFF"/>
                        </a:solidFill>
                      </a:endParaRPr>
                    </a:p>
                  </a:txBody>
                  <a:tcPr marL="28575" marR="28575" marT="19050" marB="190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tc>
                  <a:txBody>
                    <a:bodyPr/>
                    <a:lstStyle/>
                    <a:p>
                      <a:pPr marL="0" lvl="0" indent="0" algn="l" rtl="0">
                        <a:lnSpc>
                          <a:spcPct val="100000"/>
                        </a:lnSpc>
                        <a:spcBef>
                          <a:spcPts val="0"/>
                        </a:spcBef>
                        <a:spcAft>
                          <a:spcPts val="0"/>
                        </a:spcAft>
                        <a:buNone/>
                      </a:pPr>
                      <a:r>
                        <a:rPr lang="en" sz="1200" b="1" dirty="0">
                          <a:solidFill>
                            <a:srgbClr val="FFFFFF"/>
                          </a:solidFill>
                        </a:rPr>
                        <a:t>Award 2</a:t>
                      </a:r>
                      <a:endParaRPr sz="1200" b="1" dirty="0">
                        <a:solidFill>
                          <a:srgbClr val="FFFFFF"/>
                        </a:solidFill>
                      </a:endParaRPr>
                    </a:p>
                  </a:txBody>
                  <a:tcPr marL="28575" marR="28575" marT="19050" marB="190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tc>
                  <a:txBody>
                    <a:bodyPr/>
                    <a:lstStyle/>
                    <a:p>
                      <a:pPr marL="0" lvl="0" indent="0" algn="l" rtl="0">
                        <a:lnSpc>
                          <a:spcPct val="100000"/>
                        </a:lnSpc>
                        <a:spcBef>
                          <a:spcPts val="0"/>
                        </a:spcBef>
                        <a:spcAft>
                          <a:spcPts val="0"/>
                        </a:spcAft>
                        <a:buNone/>
                      </a:pPr>
                      <a:r>
                        <a:rPr lang="en" sz="1200" b="1" dirty="0">
                          <a:solidFill>
                            <a:srgbClr val="FFFFFF"/>
                          </a:solidFill>
                        </a:rPr>
                        <a:t>Total Award</a:t>
                      </a:r>
                      <a:endParaRPr sz="1200" b="1" dirty="0">
                        <a:solidFill>
                          <a:srgbClr val="FFFFFF"/>
                        </a:solidFill>
                      </a:endParaRPr>
                    </a:p>
                  </a:txBody>
                  <a:tcPr marL="28575" marR="28575" marT="19050" marB="190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200025">
                <a:tc>
                  <a:txBody>
                    <a:bodyPr/>
                    <a:lstStyle/>
                    <a:p>
                      <a:pPr marL="0" lvl="0" indent="0" algn="l" rtl="0">
                        <a:lnSpc>
                          <a:spcPct val="115000"/>
                        </a:lnSpc>
                        <a:spcBef>
                          <a:spcPts val="0"/>
                        </a:spcBef>
                        <a:spcAft>
                          <a:spcPts val="0"/>
                        </a:spcAft>
                        <a:buNone/>
                      </a:pPr>
                      <a:r>
                        <a:rPr lang="en" sz="1200" b="1" dirty="0"/>
                        <a:t>Maximum SEA Reservation (10%)</a:t>
                      </a:r>
                      <a:endParaRPr sz="1200" b="1" dirty="0"/>
                    </a:p>
                  </a:txBody>
                  <a:tcPr marL="28575" marR="28575" marT="19050" marB="1905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b="1" dirty="0"/>
                        <a:t>$51,634,414</a:t>
                      </a:r>
                      <a:endParaRPr sz="1200" b="1" dirty="0"/>
                    </a:p>
                  </a:txBody>
                  <a:tcPr marL="28575" marR="28575" marT="19050" marB="190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b="1" dirty="0"/>
                        <a:t>$25,817,208</a:t>
                      </a:r>
                      <a:endParaRPr sz="1200" b="1" dirty="0"/>
                    </a:p>
                  </a:txBody>
                  <a:tcPr marL="28575" marR="28575" marT="19050" marB="190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b="1" dirty="0"/>
                        <a:t>$77,451,622</a:t>
                      </a:r>
                      <a:endParaRPr sz="1200" b="1" dirty="0"/>
                    </a:p>
                  </a:txBody>
                  <a:tcPr marL="28575" marR="28575" marT="19050" marB="190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en" sz="1200" dirty="0"/>
                        <a:t>Maximum Reservation for Administration (0.5%)</a:t>
                      </a:r>
                      <a:endParaRPr sz="1200" dirty="0"/>
                    </a:p>
                  </a:txBody>
                  <a:tcPr marL="28575" marR="28575" marT="19050" marB="1905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dirty="0"/>
                        <a:t>$2,581,721</a:t>
                      </a:r>
                      <a:endParaRPr sz="1200" dirty="0"/>
                    </a:p>
                  </a:txBody>
                  <a:tcPr marL="28575" marR="28575" marT="19050" marB="190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dirty="0"/>
                        <a:t>$1,290,860</a:t>
                      </a:r>
                      <a:endParaRPr sz="1200" dirty="0"/>
                    </a:p>
                  </a:txBody>
                  <a:tcPr marL="28575" marR="28575" marT="19050" marB="190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b="1" dirty="0"/>
                        <a:t>$3,872,581</a:t>
                      </a:r>
                      <a:endParaRPr sz="1200" b="1" dirty="0"/>
                    </a:p>
                  </a:txBody>
                  <a:tcPr marL="28575" marR="28575" marT="19050" marB="190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lvl="0" indent="0" algn="l" rtl="0">
                        <a:lnSpc>
                          <a:spcPct val="115000"/>
                        </a:lnSpc>
                        <a:spcBef>
                          <a:spcPts val="0"/>
                        </a:spcBef>
                        <a:spcAft>
                          <a:spcPts val="0"/>
                        </a:spcAft>
                        <a:buNone/>
                      </a:pPr>
                      <a:r>
                        <a:rPr lang="en" sz="1200" dirty="0"/>
                        <a:t>Minimum Reservation to Address Learning Loss (5%)</a:t>
                      </a:r>
                      <a:endParaRPr sz="1200" dirty="0"/>
                    </a:p>
                  </a:txBody>
                  <a:tcPr marL="28575" marR="28575" marT="19050" marB="1905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dirty="0"/>
                        <a:t>$25,817,207</a:t>
                      </a:r>
                      <a:endParaRPr sz="1200" dirty="0"/>
                    </a:p>
                  </a:txBody>
                  <a:tcPr marL="28575" marR="28575" marT="19050" marB="190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dirty="0"/>
                        <a:t>$12,908,604</a:t>
                      </a:r>
                      <a:endParaRPr sz="1200" dirty="0"/>
                    </a:p>
                  </a:txBody>
                  <a:tcPr marL="28575" marR="28575" marT="19050" marB="190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b="1" dirty="0"/>
                        <a:t>$38,725,811</a:t>
                      </a:r>
                      <a:endParaRPr sz="1200" b="1" dirty="0"/>
                    </a:p>
                  </a:txBody>
                  <a:tcPr marL="28575" marR="28575" marT="19050" marB="190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lvl="0" indent="0" algn="l" rtl="0">
                        <a:lnSpc>
                          <a:spcPct val="115000"/>
                        </a:lnSpc>
                        <a:spcBef>
                          <a:spcPts val="0"/>
                        </a:spcBef>
                        <a:spcAft>
                          <a:spcPts val="0"/>
                        </a:spcAft>
                        <a:buNone/>
                      </a:pPr>
                      <a:r>
                        <a:rPr lang="en" sz="1200" dirty="0"/>
                        <a:t>Minimum Reservation for Summer Enrichment (1%)</a:t>
                      </a:r>
                      <a:endParaRPr sz="1200" dirty="0"/>
                    </a:p>
                  </a:txBody>
                  <a:tcPr marL="28575" marR="28575" marT="19050" marB="1905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dirty="0"/>
                        <a:t>$5,163,441</a:t>
                      </a:r>
                      <a:endParaRPr sz="1200" dirty="0"/>
                    </a:p>
                  </a:txBody>
                  <a:tcPr marL="28575" marR="28575" marT="19050" marB="190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dirty="0"/>
                        <a:t>$2,581,721</a:t>
                      </a:r>
                      <a:endParaRPr sz="1200" dirty="0"/>
                    </a:p>
                  </a:txBody>
                  <a:tcPr marL="28575" marR="28575" marT="19050" marB="190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b="1" dirty="0"/>
                        <a:t>$7,745,162</a:t>
                      </a:r>
                      <a:endParaRPr sz="1200" b="1" dirty="0"/>
                    </a:p>
                  </a:txBody>
                  <a:tcPr marL="28575" marR="28575" marT="19050" marB="190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00025">
                <a:tc>
                  <a:txBody>
                    <a:bodyPr/>
                    <a:lstStyle/>
                    <a:p>
                      <a:pPr marL="0" lvl="0" indent="0" algn="l" rtl="0">
                        <a:lnSpc>
                          <a:spcPct val="115000"/>
                        </a:lnSpc>
                        <a:spcBef>
                          <a:spcPts val="0"/>
                        </a:spcBef>
                        <a:spcAft>
                          <a:spcPts val="0"/>
                        </a:spcAft>
                        <a:buNone/>
                      </a:pPr>
                      <a:r>
                        <a:rPr lang="en" sz="1200" dirty="0"/>
                        <a:t>Minimum Reservation for Afterschool Programs (1%)</a:t>
                      </a:r>
                      <a:endParaRPr sz="1200" dirty="0"/>
                    </a:p>
                  </a:txBody>
                  <a:tcPr marL="28575" marR="28575" marT="19050" marB="1905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dirty="0"/>
                        <a:t>$5,163,441</a:t>
                      </a:r>
                      <a:endParaRPr sz="1200" dirty="0"/>
                    </a:p>
                  </a:txBody>
                  <a:tcPr marL="28575" marR="28575" marT="19050" marB="190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dirty="0"/>
                        <a:t>$2,581,721</a:t>
                      </a:r>
                      <a:endParaRPr sz="1200" dirty="0"/>
                    </a:p>
                  </a:txBody>
                  <a:tcPr marL="28575" marR="28575" marT="19050" marB="190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b="1" dirty="0"/>
                        <a:t>$7,745,162</a:t>
                      </a:r>
                      <a:endParaRPr sz="1200" b="1" dirty="0"/>
                    </a:p>
                  </a:txBody>
                  <a:tcPr marL="28575" marR="28575" marT="19050" marB="190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00025">
                <a:tc>
                  <a:txBody>
                    <a:bodyPr/>
                    <a:lstStyle/>
                    <a:p>
                      <a:pPr marL="0" lvl="0" indent="0" algn="l" rtl="0">
                        <a:lnSpc>
                          <a:spcPct val="115000"/>
                        </a:lnSpc>
                        <a:spcBef>
                          <a:spcPts val="0"/>
                        </a:spcBef>
                        <a:spcAft>
                          <a:spcPts val="0"/>
                        </a:spcAft>
                        <a:buNone/>
                      </a:pPr>
                      <a:r>
                        <a:rPr lang="en" sz="1200" dirty="0"/>
                        <a:t>Maximum Reservation for Other State Activities (2.5%)</a:t>
                      </a:r>
                      <a:endParaRPr sz="1200" dirty="0"/>
                    </a:p>
                  </a:txBody>
                  <a:tcPr marL="28575" marR="28575" marT="19050" marB="19050" anchor="b">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dirty="0"/>
                        <a:t>$12,908,604</a:t>
                      </a:r>
                      <a:endParaRPr sz="1200" dirty="0"/>
                    </a:p>
                  </a:txBody>
                  <a:tcPr marL="28575" marR="28575" marT="19050" marB="190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dirty="0"/>
                        <a:t>$6,454,302</a:t>
                      </a:r>
                      <a:endParaRPr sz="1200" dirty="0"/>
                    </a:p>
                  </a:txBody>
                  <a:tcPr marL="28575" marR="28575" marT="19050" marB="190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b="1" dirty="0"/>
                        <a:t>$19,362,905</a:t>
                      </a:r>
                      <a:endParaRPr sz="1200" b="1" dirty="0"/>
                    </a:p>
                  </a:txBody>
                  <a:tcPr marL="28575" marR="28575" marT="19050" marB="190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2"/>
          <p:cNvSpPr txBox="1">
            <a:spLocks noGrp="1"/>
          </p:cNvSpPr>
          <p:nvPr>
            <p:ph type="title"/>
          </p:nvPr>
        </p:nvSpPr>
        <p:spPr>
          <a:xfrm>
            <a:off x="628650" y="1849175"/>
            <a:ext cx="7886700" cy="1445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t>2. LEA Allocations, Reservation, and Allowable Uses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3"/>
          <p:cNvSpPr txBox="1">
            <a:spLocks noGrp="1"/>
          </p:cNvSpPr>
          <p:nvPr>
            <p:ph type="title"/>
          </p:nvPr>
        </p:nvSpPr>
        <p:spPr>
          <a:xfrm>
            <a:off x="245443" y="377190"/>
            <a:ext cx="2097900" cy="43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District Requirements</a:t>
            </a:r>
            <a:endParaRPr dirty="0"/>
          </a:p>
        </p:txBody>
      </p:sp>
      <p:sp>
        <p:nvSpPr>
          <p:cNvPr id="406" name="Google Shape;406;p63"/>
          <p:cNvSpPr txBox="1">
            <a:spLocks noGrp="1"/>
          </p:cNvSpPr>
          <p:nvPr>
            <p:ph type="body" idx="1"/>
          </p:nvPr>
        </p:nvSpPr>
        <p:spPr>
          <a:xfrm>
            <a:off x="2831057" y="377190"/>
            <a:ext cx="6084300" cy="4392300"/>
          </a:xfrm>
          <a:prstGeom prst="rect">
            <a:avLst/>
          </a:prstGeom>
        </p:spPr>
        <p:txBody>
          <a:bodyPr spcFirstLastPara="1" wrap="square" lIns="91425" tIns="91425" rIns="91425" bIns="91425" anchor="t" anchorCtr="0">
            <a:noAutofit/>
          </a:bodyPr>
          <a:lstStyle/>
          <a:p>
            <a:pPr marL="457200" lvl="0" indent="-342900" algn="l" rtl="0">
              <a:spcBef>
                <a:spcPts val="500"/>
              </a:spcBef>
              <a:spcAft>
                <a:spcPts val="0"/>
              </a:spcAft>
              <a:buSzPts val="1800"/>
              <a:buChar char="•"/>
            </a:pPr>
            <a:r>
              <a:rPr lang="en" dirty="0"/>
              <a:t>Within 30 days of receiving funds, a district must make a plan for the safe return to in-person instruction and continuity of services publicly available on its website.</a:t>
            </a:r>
            <a:endParaRPr dirty="0"/>
          </a:p>
          <a:p>
            <a:pPr marL="457200" lvl="0" indent="-342900" algn="l" rtl="0">
              <a:spcBef>
                <a:spcPts val="500"/>
              </a:spcBef>
              <a:spcAft>
                <a:spcPts val="0"/>
              </a:spcAft>
              <a:buSzPts val="1800"/>
              <a:buChar char="•"/>
            </a:pPr>
            <a:r>
              <a:rPr lang="en" dirty="0"/>
              <a:t>Before making the plan publicly available, the LEA must seek public comment on the plan.</a:t>
            </a:r>
            <a:endParaRPr dirty="0"/>
          </a:p>
          <a:p>
            <a:pPr marL="457200" lvl="0" indent="-342900" algn="l" rtl="0">
              <a:spcBef>
                <a:spcPts val="500"/>
              </a:spcBef>
              <a:spcAft>
                <a:spcPts val="0"/>
              </a:spcAft>
              <a:buSzPts val="1800"/>
              <a:buChar char="•"/>
            </a:pPr>
            <a:r>
              <a:rPr lang="en" b="1" dirty="0"/>
              <a:t>Because districts submitted a Return-to-Learn Plan in July 2020, the Department presumes that all Iowa districts are in compliance with this requirement of ARP Act at this time. </a:t>
            </a:r>
            <a:endParaRPr b="1" dirty="0"/>
          </a:p>
          <a:p>
            <a:pPr marL="457200" lvl="0" indent="-342900" algn="l" rtl="0">
              <a:spcBef>
                <a:spcPts val="500"/>
              </a:spcBef>
              <a:spcAft>
                <a:spcPts val="0"/>
              </a:spcAft>
              <a:buSzPts val="1800"/>
              <a:buChar char="•"/>
            </a:pPr>
            <a:r>
              <a:rPr lang="en" dirty="0"/>
              <a:t>If further information is needed as USED releases requirements for the ARP ESSER III Plan, we will provide updated guidance.</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4"/>
          <p:cNvSpPr txBox="1">
            <a:spLocks noGrp="1"/>
          </p:cNvSpPr>
          <p:nvPr>
            <p:ph type="title"/>
          </p:nvPr>
        </p:nvSpPr>
        <p:spPr>
          <a:xfrm>
            <a:off x="245443" y="377190"/>
            <a:ext cx="2097900" cy="43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rPr>
              <a:t>District</a:t>
            </a:r>
            <a:r>
              <a:rPr lang="en" dirty="0"/>
              <a:t> Reservation</a:t>
            </a:r>
            <a:endParaRPr dirty="0"/>
          </a:p>
        </p:txBody>
      </p:sp>
      <p:sp>
        <p:nvSpPr>
          <p:cNvPr id="412" name="Google Shape;412;p64"/>
          <p:cNvSpPr txBox="1">
            <a:spLocks noGrp="1"/>
          </p:cNvSpPr>
          <p:nvPr>
            <p:ph type="body" idx="1"/>
          </p:nvPr>
        </p:nvSpPr>
        <p:spPr>
          <a:xfrm>
            <a:off x="2831057" y="377190"/>
            <a:ext cx="6084300" cy="4392300"/>
          </a:xfrm>
          <a:prstGeom prst="rect">
            <a:avLst/>
          </a:prstGeom>
        </p:spPr>
        <p:txBody>
          <a:bodyPr spcFirstLastPara="1" wrap="square" lIns="91425" tIns="91425" rIns="91425" bIns="91425" anchor="t" anchorCtr="0">
            <a:noAutofit/>
          </a:bodyPr>
          <a:lstStyle/>
          <a:p>
            <a:pPr marL="457200" lvl="0" indent="-342900" algn="l" rtl="0">
              <a:spcBef>
                <a:spcPts val="500"/>
              </a:spcBef>
              <a:spcAft>
                <a:spcPts val="0"/>
              </a:spcAft>
              <a:buSzPts val="1800"/>
              <a:buChar char="●"/>
            </a:pPr>
            <a:r>
              <a:rPr lang="en" dirty="0"/>
              <a:t>Each district must reserve at least 20% of funds to address learning loss through the implementation of evidence-based interventions such as:</a:t>
            </a:r>
            <a:endParaRPr dirty="0"/>
          </a:p>
          <a:p>
            <a:pPr marL="914400" lvl="1" indent="-311150" algn="l" rtl="0">
              <a:spcBef>
                <a:spcPts val="500"/>
              </a:spcBef>
              <a:spcAft>
                <a:spcPts val="0"/>
              </a:spcAft>
              <a:buSzPts val="1300"/>
              <a:buChar char="○"/>
            </a:pPr>
            <a:r>
              <a:rPr lang="en" dirty="0"/>
              <a:t>Summer learning or summer enrichment, </a:t>
            </a:r>
            <a:endParaRPr dirty="0"/>
          </a:p>
          <a:p>
            <a:pPr marL="914400" lvl="1" indent="-311150" algn="l" rtl="0">
              <a:spcBef>
                <a:spcPts val="500"/>
              </a:spcBef>
              <a:spcAft>
                <a:spcPts val="0"/>
              </a:spcAft>
              <a:buSzPts val="1300"/>
              <a:buChar char="○"/>
            </a:pPr>
            <a:r>
              <a:rPr lang="en" dirty="0"/>
              <a:t>Extended day, comprehensive after-school programs, and</a:t>
            </a:r>
            <a:endParaRPr dirty="0"/>
          </a:p>
          <a:p>
            <a:pPr marL="914400" lvl="1" indent="-311150" algn="l" rtl="0">
              <a:spcBef>
                <a:spcPts val="500"/>
              </a:spcBef>
              <a:spcAft>
                <a:spcPts val="0"/>
              </a:spcAft>
              <a:buSzPts val="1300"/>
              <a:buChar char="○"/>
            </a:pPr>
            <a:r>
              <a:rPr lang="en" dirty="0"/>
              <a:t>Extended school year programs.</a:t>
            </a:r>
            <a:endParaRPr dirty="0"/>
          </a:p>
          <a:p>
            <a:pPr marL="457200" lvl="0" indent="-342900" algn="l" rtl="0">
              <a:spcBef>
                <a:spcPts val="500"/>
              </a:spcBef>
              <a:spcAft>
                <a:spcPts val="0"/>
              </a:spcAft>
              <a:buSzPts val="1800"/>
              <a:buChar char="●"/>
            </a:pPr>
            <a:r>
              <a:rPr lang="en" dirty="0"/>
              <a:t>These activities and intervention must ensure that those interventions respond to students’ social, emotional, and academic needs and address the disproportionate impact of COVID-19 on underrepresented student subgroups.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5"/>
          <p:cNvSpPr txBox="1">
            <a:spLocks noGrp="1"/>
          </p:cNvSpPr>
          <p:nvPr>
            <p:ph type="title"/>
          </p:nvPr>
        </p:nvSpPr>
        <p:spPr>
          <a:xfrm>
            <a:off x="262208" y="377190"/>
            <a:ext cx="2948700" cy="99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Iowa’s ESSER III LEA Reservations</a:t>
            </a:r>
            <a:endParaRPr dirty="0"/>
          </a:p>
        </p:txBody>
      </p:sp>
      <p:sp>
        <p:nvSpPr>
          <p:cNvPr id="418" name="Google Shape;418;p65"/>
          <p:cNvSpPr txBox="1">
            <a:spLocks noGrp="1"/>
          </p:cNvSpPr>
          <p:nvPr>
            <p:ph type="body" idx="1"/>
          </p:nvPr>
        </p:nvSpPr>
        <p:spPr>
          <a:xfrm>
            <a:off x="236808" y="1552230"/>
            <a:ext cx="2974200" cy="32142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dirty="0"/>
              <a:t>Source: Adapted from U.S. Department of Education’s (2021)</a:t>
            </a:r>
            <a:r>
              <a:rPr lang="en" u="sng" dirty="0">
                <a:solidFill>
                  <a:schemeClr val="hlink"/>
                </a:solidFill>
                <a:hlinkClick r:id="rId3"/>
              </a:rPr>
              <a:t> </a:t>
            </a:r>
            <a:r>
              <a:rPr lang="en" u="sng" dirty="0">
                <a:solidFill>
                  <a:schemeClr val="accent4"/>
                </a:solidFill>
                <a:hlinkClick r:id="rId3">
                  <a:extLst>
                    <a:ext uri="{A12FA001-AC4F-418D-AE19-62706E023703}">
                      <ahyp:hlinkClr xmlns:ahyp="http://schemas.microsoft.com/office/drawing/2018/hyperlinkcolor" val="tx"/>
                    </a:ext>
                  </a:extLst>
                </a:hlinkClick>
              </a:rPr>
              <a:t>ESSER III Methodology for Calculating Allocations</a:t>
            </a:r>
            <a:endParaRPr dirty="0">
              <a:solidFill>
                <a:schemeClr val="accent4"/>
              </a:solidFill>
            </a:endParaRPr>
          </a:p>
        </p:txBody>
      </p:sp>
      <p:graphicFrame>
        <p:nvGraphicFramePr>
          <p:cNvPr id="419" name="Google Shape;419;p65"/>
          <p:cNvGraphicFramePr/>
          <p:nvPr>
            <p:extLst>
              <p:ext uri="{D42A27DB-BD31-4B8C-83A1-F6EECF244321}">
                <p14:modId xmlns:p14="http://schemas.microsoft.com/office/powerpoint/2010/main" val="3617316272"/>
              </p:ext>
            </p:extLst>
          </p:nvPr>
        </p:nvGraphicFramePr>
        <p:xfrm>
          <a:off x="3832850" y="603750"/>
          <a:ext cx="5082550" cy="1984756"/>
        </p:xfrm>
        <a:graphic>
          <a:graphicData uri="http://schemas.openxmlformats.org/drawingml/2006/table">
            <a:tbl>
              <a:tblPr firstRow="1">
                <a:noFill/>
                <a:tableStyleId>{423E29C2-EC97-4537-BE71-81CD5A1A9801}</a:tableStyleId>
              </a:tblPr>
              <a:tblGrid>
                <a:gridCol w="1214925">
                  <a:extLst>
                    <a:ext uri="{9D8B030D-6E8A-4147-A177-3AD203B41FA5}">
                      <a16:colId xmlns:a16="http://schemas.microsoft.com/office/drawing/2014/main" val="20000"/>
                    </a:ext>
                  </a:extLst>
                </a:gridCol>
                <a:gridCol w="1861925">
                  <a:extLst>
                    <a:ext uri="{9D8B030D-6E8A-4147-A177-3AD203B41FA5}">
                      <a16:colId xmlns:a16="http://schemas.microsoft.com/office/drawing/2014/main" val="20001"/>
                    </a:ext>
                  </a:extLst>
                </a:gridCol>
                <a:gridCol w="2005700">
                  <a:extLst>
                    <a:ext uri="{9D8B030D-6E8A-4147-A177-3AD203B41FA5}">
                      <a16:colId xmlns:a16="http://schemas.microsoft.com/office/drawing/2014/main" val="20002"/>
                    </a:ext>
                  </a:extLst>
                </a:gridCol>
              </a:tblGrid>
              <a:tr h="447675">
                <a:tc>
                  <a:txBody>
                    <a:bodyPr/>
                    <a:lstStyle/>
                    <a:p>
                      <a:pPr marL="0" lvl="0" indent="0" algn="l" rtl="0">
                        <a:lnSpc>
                          <a:spcPct val="115000"/>
                        </a:lnSpc>
                        <a:spcBef>
                          <a:spcPts val="0"/>
                        </a:spcBef>
                        <a:spcAft>
                          <a:spcPts val="0"/>
                        </a:spcAft>
                        <a:buNone/>
                      </a:pPr>
                      <a:r>
                        <a:rPr lang="en" sz="1200" b="1" dirty="0">
                          <a:solidFill>
                            <a:srgbClr val="FFFFFF"/>
                          </a:solidFill>
                        </a:rPr>
                        <a:t>Iowa Award</a:t>
                      </a:r>
                      <a:endParaRPr sz="1200" b="1" dirty="0">
                        <a:solidFill>
                          <a:srgbClr val="FFFFFF"/>
                        </a:solidFill>
                      </a:endParaRPr>
                    </a:p>
                  </a:txBody>
                  <a:tcPr marL="73025" marR="73025" marT="73025" marB="73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A4B"/>
                    </a:solidFill>
                  </a:tcPr>
                </a:tc>
                <a:tc>
                  <a:txBody>
                    <a:bodyPr/>
                    <a:lstStyle/>
                    <a:p>
                      <a:pPr marL="0" lvl="0" indent="0" algn="l" rtl="0">
                        <a:lnSpc>
                          <a:spcPct val="115000"/>
                        </a:lnSpc>
                        <a:spcBef>
                          <a:spcPts val="0"/>
                        </a:spcBef>
                        <a:spcAft>
                          <a:spcPts val="0"/>
                        </a:spcAft>
                        <a:buNone/>
                      </a:pPr>
                      <a:r>
                        <a:rPr lang="en" sz="1200" b="1" dirty="0">
                          <a:solidFill>
                            <a:srgbClr val="FFFFFF"/>
                          </a:solidFill>
                        </a:rPr>
                        <a:t>Amount Available to LEAs (90%)</a:t>
                      </a:r>
                      <a:endParaRPr sz="1200" b="1" dirty="0">
                        <a:solidFill>
                          <a:srgbClr val="FFFFFF"/>
                        </a:solidFill>
                      </a:endParaRPr>
                    </a:p>
                  </a:txBody>
                  <a:tcPr marL="73025" marR="73025" marT="73025" marB="73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A4B"/>
                    </a:solidFill>
                  </a:tcPr>
                </a:tc>
                <a:tc>
                  <a:txBody>
                    <a:bodyPr/>
                    <a:lstStyle/>
                    <a:p>
                      <a:pPr marL="0" lvl="0" indent="0" algn="l" rtl="0">
                        <a:lnSpc>
                          <a:spcPct val="115000"/>
                        </a:lnSpc>
                        <a:spcBef>
                          <a:spcPts val="0"/>
                        </a:spcBef>
                        <a:spcAft>
                          <a:spcPts val="0"/>
                        </a:spcAft>
                        <a:buNone/>
                      </a:pPr>
                      <a:r>
                        <a:rPr lang="en" sz="1200" b="1" dirty="0">
                          <a:solidFill>
                            <a:srgbClr val="FFFFFF"/>
                          </a:solidFill>
                        </a:rPr>
                        <a:t>Minimum Reservation of LEA Funds to Address Learning Loss (20%)</a:t>
                      </a:r>
                      <a:endParaRPr sz="1200" b="1" dirty="0">
                        <a:solidFill>
                          <a:srgbClr val="FFFFFF"/>
                        </a:solidFill>
                      </a:endParaRPr>
                    </a:p>
                  </a:txBody>
                  <a:tcPr marL="73025" marR="73025" marT="73025" marB="73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A4B"/>
                    </a:solidFill>
                  </a:tcPr>
                </a:tc>
                <a:extLst>
                  <a:ext uri="{0D108BD9-81ED-4DB2-BD59-A6C34878D82A}">
                    <a16:rowId xmlns:a16="http://schemas.microsoft.com/office/drawing/2014/main" val="10000"/>
                  </a:ext>
                </a:extLst>
              </a:tr>
              <a:tr h="295275">
                <a:tc>
                  <a:txBody>
                    <a:bodyPr/>
                    <a:lstStyle/>
                    <a:p>
                      <a:pPr marL="0" lvl="0" indent="0" algn="l" rtl="0">
                        <a:lnSpc>
                          <a:spcPct val="115000"/>
                        </a:lnSpc>
                        <a:spcBef>
                          <a:spcPts val="0"/>
                        </a:spcBef>
                        <a:spcAft>
                          <a:spcPts val="0"/>
                        </a:spcAft>
                        <a:buNone/>
                      </a:pPr>
                      <a:r>
                        <a:rPr lang="en" sz="1200" dirty="0"/>
                        <a:t>Award 1</a:t>
                      </a:r>
                      <a:endParaRPr sz="1200" dirty="0"/>
                    </a:p>
                  </a:txBody>
                  <a:tcPr marL="73025" marR="73025" marT="73025" marB="730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dirty="0"/>
                        <a:t>$464,709,730</a:t>
                      </a:r>
                      <a:endParaRPr sz="1200" dirty="0"/>
                    </a:p>
                  </a:txBody>
                  <a:tcPr marL="73025" marR="73025" marT="73025" marB="73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dirty="0"/>
                        <a:t>$92,941,946</a:t>
                      </a:r>
                      <a:endParaRPr sz="1200" dirty="0"/>
                    </a:p>
                  </a:txBody>
                  <a:tcPr marL="73025" marR="73025" marT="73025" marB="73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95275">
                <a:tc>
                  <a:txBody>
                    <a:bodyPr/>
                    <a:lstStyle/>
                    <a:p>
                      <a:pPr marL="0" lvl="0" indent="0" algn="l" rtl="0">
                        <a:lnSpc>
                          <a:spcPct val="115000"/>
                        </a:lnSpc>
                        <a:spcBef>
                          <a:spcPts val="0"/>
                        </a:spcBef>
                        <a:spcAft>
                          <a:spcPts val="0"/>
                        </a:spcAft>
                        <a:buNone/>
                      </a:pPr>
                      <a:r>
                        <a:rPr lang="en" sz="1200" dirty="0"/>
                        <a:t>Award 2</a:t>
                      </a:r>
                      <a:endParaRPr sz="1200" dirty="0"/>
                    </a:p>
                  </a:txBody>
                  <a:tcPr marL="73025" marR="73025" marT="73025" marB="730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dirty="0"/>
                        <a:t>$232,354,864</a:t>
                      </a:r>
                      <a:endParaRPr sz="1200" dirty="0"/>
                    </a:p>
                  </a:txBody>
                  <a:tcPr marL="73025" marR="73025" marT="73025" marB="73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dirty="0"/>
                        <a:t>$46,470,973</a:t>
                      </a:r>
                      <a:endParaRPr sz="1200" dirty="0"/>
                    </a:p>
                  </a:txBody>
                  <a:tcPr marL="73025" marR="73025" marT="73025" marB="73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95275">
                <a:tc>
                  <a:txBody>
                    <a:bodyPr/>
                    <a:lstStyle/>
                    <a:p>
                      <a:pPr marL="0" lvl="0" indent="0" algn="l" rtl="0">
                        <a:lnSpc>
                          <a:spcPct val="115000"/>
                        </a:lnSpc>
                        <a:spcBef>
                          <a:spcPts val="0"/>
                        </a:spcBef>
                        <a:spcAft>
                          <a:spcPts val="0"/>
                        </a:spcAft>
                        <a:buNone/>
                      </a:pPr>
                      <a:r>
                        <a:rPr lang="en" sz="1200" b="1" dirty="0"/>
                        <a:t>Total Iowa Award</a:t>
                      </a:r>
                      <a:endParaRPr sz="1200" b="1" dirty="0"/>
                    </a:p>
                  </a:txBody>
                  <a:tcPr marL="73025" marR="73025" marT="73025" marB="730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b="1" dirty="0"/>
                        <a:t>$697,064,594</a:t>
                      </a:r>
                      <a:endParaRPr sz="1200" b="1" dirty="0"/>
                    </a:p>
                  </a:txBody>
                  <a:tcPr marL="73025" marR="73025" marT="73025" marB="73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200" b="1" dirty="0"/>
                        <a:t>$139,412,919</a:t>
                      </a:r>
                      <a:endParaRPr sz="1200" b="1" dirty="0"/>
                    </a:p>
                  </a:txBody>
                  <a:tcPr marL="73025" marR="73025" marT="73025" marB="730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66"/>
          <p:cNvSpPr txBox="1">
            <a:spLocks noGrp="1"/>
          </p:cNvSpPr>
          <p:nvPr>
            <p:ph type="title"/>
          </p:nvPr>
        </p:nvSpPr>
        <p:spPr>
          <a:xfrm>
            <a:off x="245443" y="377190"/>
            <a:ext cx="2097900" cy="43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Allowable Uses</a:t>
            </a:r>
            <a:endParaRPr dirty="0"/>
          </a:p>
        </p:txBody>
      </p:sp>
      <p:sp>
        <p:nvSpPr>
          <p:cNvPr id="425" name="Google Shape;425;p66"/>
          <p:cNvSpPr txBox="1">
            <a:spLocks noGrp="1"/>
          </p:cNvSpPr>
          <p:nvPr>
            <p:ph type="body" idx="1"/>
          </p:nvPr>
        </p:nvSpPr>
        <p:spPr>
          <a:xfrm>
            <a:off x="2831057" y="377190"/>
            <a:ext cx="6084300" cy="4392300"/>
          </a:xfrm>
          <a:prstGeom prst="rect">
            <a:avLst/>
          </a:prstGeom>
        </p:spPr>
        <p:txBody>
          <a:bodyPr spcFirstLastPara="1" wrap="square" lIns="91425" tIns="91425" rIns="91425" bIns="91425" anchor="t" anchorCtr="0">
            <a:noAutofit/>
          </a:bodyPr>
          <a:lstStyle/>
          <a:p>
            <a:pPr marL="457200" lvl="0" indent="-342900" algn="l" rtl="0">
              <a:spcBef>
                <a:spcPts val="500"/>
              </a:spcBef>
              <a:spcAft>
                <a:spcPts val="0"/>
              </a:spcAft>
              <a:buSzPts val="1800"/>
              <a:buChar char="•"/>
            </a:pPr>
            <a:r>
              <a:rPr lang="en" dirty="0"/>
              <a:t>The ESSER Fund III, like ESSER I and ESSER II, may be used by PK-12 schools for a broad set of possible purposes, with substantial local authority and discretion in prioritizing relief spending. </a:t>
            </a:r>
            <a:endParaRPr dirty="0"/>
          </a:p>
          <a:p>
            <a:pPr marL="457200" lvl="0" indent="-342900" algn="l" rtl="0">
              <a:spcBef>
                <a:spcPts val="500"/>
              </a:spcBef>
              <a:spcAft>
                <a:spcPts val="0"/>
              </a:spcAft>
              <a:buSzPts val="1800"/>
              <a:buChar char="•"/>
            </a:pPr>
            <a:r>
              <a:rPr lang="en" dirty="0"/>
              <a:t>Although the permitted uses of ESSER III funds are similar to those of its predecessors, there are some differences worth noting. </a:t>
            </a:r>
            <a:endParaRPr dirty="0"/>
          </a:p>
          <a:p>
            <a:pPr marL="457200" lvl="0" indent="-342900" algn="l" rtl="0">
              <a:spcBef>
                <a:spcPts val="500"/>
              </a:spcBef>
              <a:spcAft>
                <a:spcPts val="0"/>
              </a:spcAft>
              <a:buSzPts val="1800"/>
              <a:buChar char="•"/>
            </a:pPr>
            <a:r>
              <a:rPr lang="en" b="1" dirty="0"/>
              <a:t>Additions in the ARP Act are underlined on the following slides.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7"/>
          <p:cNvSpPr txBox="1">
            <a:spLocks noGrp="1"/>
          </p:cNvSpPr>
          <p:nvPr>
            <p:ph type="title"/>
          </p:nvPr>
        </p:nvSpPr>
        <p:spPr>
          <a:xfrm>
            <a:off x="245443" y="377190"/>
            <a:ext cx="2097900" cy="43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New and Modified Allowable Uses: Required Reservation</a:t>
            </a:r>
            <a:endParaRPr dirty="0"/>
          </a:p>
        </p:txBody>
      </p:sp>
      <p:sp>
        <p:nvSpPr>
          <p:cNvPr id="431" name="Google Shape;431;p67"/>
          <p:cNvSpPr txBox="1">
            <a:spLocks noGrp="1"/>
          </p:cNvSpPr>
          <p:nvPr>
            <p:ph type="body" idx="1"/>
          </p:nvPr>
        </p:nvSpPr>
        <p:spPr>
          <a:xfrm>
            <a:off x="2831057" y="377190"/>
            <a:ext cx="6084300" cy="4392300"/>
          </a:xfrm>
          <a:prstGeom prst="rect">
            <a:avLst/>
          </a:prstGeom>
        </p:spPr>
        <p:txBody>
          <a:bodyPr spcFirstLastPara="1" wrap="square" lIns="91425" tIns="91425" rIns="91425" bIns="91425" anchor="t" anchorCtr="0">
            <a:noAutofit/>
          </a:bodyPr>
          <a:lstStyle/>
          <a:p>
            <a:pPr marL="0" lvl="0" indent="0" algn="l" rtl="0">
              <a:lnSpc>
                <a:spcPct val="90000"/>
              </a:lnSpc>
              <a:spcBef>
                <a:spcPts val="500"/>
              </a:spcBef>
              <a:spcAft>
                <a:spcPts val="0"/>
              </a:spcAft>
              <a:buNone/>
            </a:pPr>
            <a:r>
              <a:rPr lang="en" dirty="0"/>
              <a:t>A district that receives ESSER III funds must:</a:t>
            </a:r>
            <a:endParaRPr dirty="0"/>
          </a:p>
          <a:p>
            <a:pPr marL="457200" lvl="0" indent="-342900" algn="l" rtl="0">
              <a:lnSpc>
                <a:spcPct val="90000"/>
              </a:lnSpc>
              <a:spcBef>
                <a:spcPts val="500"/>
              </a:spcBef>
              <a:spcAft>
                <a:spcPts val="0"/>
              </a:spcAft>
              <a:buSzPts val="1800"/>
              <a:buChar char="●"/>
            </a:pPr>
            <a:r>
              <a:rPr lang="en" u="sng" dirty="0"/>
              <a:t>Reserve not less than 20% of such funds to address learning loss through the implementation of evidence-based interventions, such as summer learning or summer enrichment, extended day, comprehensive afterschool programs, or extended school year programs, and ensure that such interventions respond to students' academic, social, and emotional needs and address the disproportionate impact of the coronavirus on the student subgroups described in section 1111(b)(2)(B)(xi) of the Elementary and Secondary Education Act of 1965..., students experiencing homelessness, and children and youth in foster care; and</a:t>
            </a:r>
            <a:endParaRPr u="sng"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8"/>
          <p:cNvSpPr txBox="1">
            <a:spLocks noGrp="1"/>
          </p:cNvSpPr>
          <p:nvPr>
            <p:ph type="title"/>
          </p:nvPr>
        </p:nvSpPr>
        <p:spPr>
          <a:xfrm>
            <a:off x="245443" y="377190"/>
            <a:ext cx="2097900" cy="43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New and Modified Allowable Uses</a:t>
            </a:r>
            <a:endParaRPr dirty="0"/>
          </a:p>
        </p:txBody>
      </p:sp>
      <p:sp>
        <p:nvSpPr>
          <p:cNvPr id="437" name="Google Shape;437;p68"/>
          <p:cNvSpPr txBox="1">
            <a:spLocks noGrp="1"/>
          </p:cNvSpPr>
          <p:nvPr>
            <p:ph type="body" idx="1"/>
          </p:nvPr>
        </p:nvSpPr>
        <p:spPr>
          <a:xfrm>
            <a:off x="2831057" y="377190"/>
            <a:ext cx="6084300" cy="4392300"/>
          </a:xfrm>
          <a:prstGeom prst="rect">
            <a:avLst/>
          </a:prstGeom>
        </p:spPr>
        <p:txBody>
          <a:bodyPr spcFirstLastPara="1" wrap="square" lIns="91425" tIns="91425" rIns="91425" bIns="91425" anchor="t" anchorCtr="0">
            <a:noAutofit/>
          </a:bodyPr>
          <a:lstStyle/>
          <a:p>
            <a:pPr marL="457200" lvl="0" indent="-342900" algn="l" rtl="0">
              <a:spcBef>
                <a:spcPts val="500"/>
              </a:spcBef>
              <a:spcAft>
                <a:spcPts val="0"/>
              </a:spcAft>
              <a:buSzPts val="1800"/>
              <a:buChar char="●"/>
            </a:pPr>
            <a:r>
              <a:rPr lang="en" sz="1800" dirty="0"/>
              <a:t>Use the remaining funds for any of the following:</a:t>
            </a:r>
            <a:endParaRPr sz="1400" dirty="0"/>
          </a:p>
          <a:p>
            <a:pPr marL="914400" lvl="1" indent="-298450" algn="l" rtl="0">
              <a:spcBef>
                <a:spcPts val="500"/>
              </a:spcBef>
              <a:spcAft>
                <a:spcPts val="0"/>
              </a:spcAft>
              <a:buSzPts val="1100"/>
              <a:buChar char="○"/>
            </a:pPr>
            <a:r>
              <a:rPr lang="en" sz="1400" dirty="0"/>
              <a:t>(A) Any activity authorized by the ESEA of 1965.</a:t>
            </a:r>
            <a:endParaRPr sz="1400" dirty="0"/>
          </a:p>
          <a:p>
            <a:pPr marL="914400" lvl="1" indent="-298450" algn="l" rtl="0">
              <a:spcBef>
                <a:spcPts val="500"/>
              </a:spcBef>
              <a:spcAft>
                <a:spcPts val="0"/>
              </a:spcAft>
              <a:buSzPts val="1100"/>
              <a:buChar char="○"/>
            </a:pPr>
            <a:r>
              <a:rPr lang="en" sz="1400" dirty="0"/>
              <a:t>(B) Any activity authorized by the IDEA.</a:t>
            </a:r>
            <a:endParaRPr sz="1400" dirty="0"/>
          </a:p>
          <a:p>
            <a:pPr marL="914400" lvl="1" indent="-298450" algn="l" rtl="0">
              <a:spcBef>
                <a:spcPts val="500"/>
              </a:spcBef>
              <a:spcAft>
                <a:spcPts val="0"/>
              </a:spcAft>
              <a:buSzPts val="1100"/>
              <a:buChar char="○"/>
            </a:pPr>
            <a:r>
              <a:rPr lang="en" sz="1400" dirty="0"/>
              <a:t>(C) Any activity authorized by the Adult Education and Family Literacy Act.</a:t>
            </a:r>
            <a:endParaRPr sz="1400" dirty="0"/>
          </a:p>
          <a:p>
            <a:pPr marL="914400" lvl="1" indent="-298450" algn="l" rtl="0">
              <a:spcBef>
                <a:spcPts val="500"/>
              </a:spcBef>
              <a:spcAft>
                <a:spcPts val="0"/>
              </a:spcAft>
              <a:buSzPts val="1100"/>
              <a:buChar char="○"/>
            </a:pPr>
            <a:r>
              <a:rPr lang="en" sz="1400" dirty="0"/>
              <a:t>(D) Any activity authorized by the Carl D. Perkins Career and Technical Education Act of 2006.</a:t>
            </a:r>
            <a:endParaRPr sz="1400" dirty="0"/>
          </a:p>
          <a:p>
            <a:pPr marL="914400" lvl="1" indent="-298450" algn="l" rtl="0">
              <a:spcBef>
                <a:spcPts val="500"/>
              </a:spcBef>
              <a:spcAft>
                <a:spcPts val="0"/>
              </a:spcAft>
              <a:buSzPts val="1100"/>
              <a:buChar char="○"/>
            </a:pPr>
            <a:r>
              <a:rPr lang="en" sz="1400" dirty="0"/>
              <a:t>(E) Coordination of preparedness and response efforts of LEAs with State, local, Tribal, and territorial public health departments, and other relevant agencies, to improve coordinated responses among such entities to prevent, prepare for, and respond to coronavirus.</a:t>
            </a:r>
            <a:endParaRPr sz="1400" dirty="0"/>
          </a:p>
          <a:p>
            <a:pPr marL="914400" lvl="1" indent="-298450" algn="l" rtl="0">
              <a:spcBef>
                <a:spcPts val="500"/>
              </a:spcBef>
              <a:spcAft>
                <a:spcPts val="0"/>
              </a:spcAft>
              <a:buSzPts val="1100"/>
              <a:buChar char="○"/>
            </a:pPr>
            <a:r>
              <a:rPr lang="en" sz="1400" dirty="0"/>
              <a:t>(F) Activities to address the unique needs of low-income children or students, children with disabilities, English learners, racial and ethnic minorities, students experiencing homelessness, and foster care youth, including how outreach and service delivery will meet the needs of each population.</a:t>
            </a:r>
            <a:endParaRPr sz="1400" dirty="0"/>
          </a:p>
          <a:p>
            <a:pPr marL="914400" lvl="1" indent="-298450" algn="l" rtl="0">
              <a:spcBef>
                <a:spcPts val="500"/>
              </a:spcBef>
              <a:spcAft>
                <a:spcPts val="0"/>
              </a:spcAft>
              <a:buSzPts val="1100"/>
              <a:buChar char="○"/>
            </a:pPr>
            <a:r>
              <a:rPr lang="en" sz="1400" dirty="0"/>
              <a:t>(G) Developing and implementing procedures and systems to improve the preparedness and response efforts of LEAs.</a:t>
            </a:r>
            <a:endParaRPr sz="1200" dirty="0"/>
          </a:p>
          <a:p>
            <a:pPr marL="0" lvl="0" indent="0" algn="l" rtl="0">
              <a:lnSpc>
                <a:spcPct val="90000"/>
              </a:lnSpc>
              <a:spcBef>
                <a:spcPts val="500"/>
              </a:spcBef>
              <a:spcAft>
                <a:spcPts val="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9"/>
          <p:cNvSpPr txBox="1">
            <a:spLocks noGrp="1"/>
          </p:cNvSpPr>
          <p:nvPr>
            <p:ph type="title"/>
          </p:nvPr>
        </p:nvSpPr>
        <p:spPr>
          <a:xfrm>
            <a:off x="245443" y="377190"/>
            <a:ext cx="2097900" cy="43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rPr>
              <a:t>New and Modified Allowable Uses (2/4)</a:t>
            </a:r>
            <a:endParaRPr dirty="0"/>
          </a:p>
        </p:txBody>
      </p:sp>
      <p:sp>
        <p:nvSpPr>
          <p:cNvPr id="443" name="Google Shape;443;p69"/>
          <p:cNvSpPr txBox="1">
            <a:spLocks noGrp="1"/>
          </p:cNvSpPr>
          <p:nvPr>
            <p:ph type="body" idx="1"/>
          </p:nvPr>
        </p:nvSpPr>
        <p:spPr>
          <a:xfrm>
            <a:off x="2831057" y="377190"/>
            <a:ext cx="6084300" cy="4392300"/>
          </a:xfrm>
          <a:prstGeom prst="rect">
            <a:avLst/>
          </a:prstGeom>
        </p:spPr>
        <p:txBody>
          <a:bodyPr spcFirstLastPara="1" wrap="square" lIns="91425" tIns="91425" rIns="91425" bIns="91425" anchor="t" anchorCtr="0">
            <a:noAutofit/>
          </a:bodyPr>
          <a:lstStyle/>
          <a:p>
            <a:pPr marL="914400" lvl="1" indent="-317500" algn="l" rtl="0">
              <a:spcBef>
                <a:spcPts val="500"/>
              </a:spcBef>
              <a:spcAft>
                <a:spcPts val="0"/>
              </a:spcAft>
              <a:buSzPts val="1400"/>
              <a:buChar char="○"/>
            </a:pPr>
            <a:r>
              <a:rPr lang="en" sz="1400" dirty="0"/>
              <a:t>(H) Training and professional development for staff of the LEA on sanitation and minimizing the spread of infectious diseases.</a:t>
            </a:r>
            <a:endParaRPr sz="1400" dirty="0"/>
          </a:p>
          <a:p>
            <a:pPr marL="914400" lvl="1" indent="-317500" algn="l" rtl="0">
              <a:spcBef>
                <a:spcPts val="500"/>
              </a:spcBef>
              <a:spcAft>
                <a:spcPts val="0"/>
              </a:spcAft>
              <a:buSzPts val="1400"/>
              <a:buChar char="○"/>
            </a:pPr>
            <a:r>
              <a:rPr lang="en" sz="1400" dirty="0"/>
              <a:t>(I) Purchasing supplies to sanitize and clean the facilities of a LEA, including buildings operated by such agency.</a:t>
            </a:r>
            <a:endParaRPr sz="1400" dirty="0"/>
          </a:p>
          <a:p>
            <a:pPr marL="914400" lvl="1" indent="-317500" algn="l" rtl="0">
              <a:spcBef>
                <a:spcPts val="500"/>
              </a:spcBef>
              <a:spcAft>
                <a:spcPts val="0"/>
              </a:spcAft>
              <a:buSzPts val="1400"/>
              <a:buChar char="○"/>
            </a:pPr>
            <a:r>
              <a:rPr lang="en" sz="1400" dirty="0"/>
              <a:t>(J) Planning for, coordinating, and implementing activities during long-term closures, including providing meals to eligible students, providing technology for online learning to all students, providing guidance for carrying out requirements under the IDEA and ensuring other educational services can continue to be provided consistent with all Federal, State, and local requirements.</a:t>
            </a:r>
            <a:endParaRPr sz="1400" dirty="0"/>
          </a:p>
          <a:p>
            <a:pPr marL="914400" lvl="1" indent="-317500" algn="l" rtl="0">
              <a:spcBef>
                <a:spcPts val="500"/>
              </a:spcBef>
              <a:spcAft>
                <a:spcPts val="0"/>
              </a:spcAft>
              <a:buSzPts val="1400"/>
              <a:buChar char="○"/>
            </a:pPr>
            <a:r>
              <a:rPr lang="en" sz="1400" dirty="0"/>
              <a:t>(K) Purchasing educational technology (including hardware, software, and connectivity) for students who are served by the LEA that aids in regular and substantive educational interaction between students and their classroom instructors, including low-income students and children with disabilities, which may include assistive technology or adaptive equipment.</a:t>
            </a:r>
            <a:endParaRPr sz="1400" dirty="0"/>
          </a:p>
          <a:p>
            <a:pPr marL="914400" lvl="1" indent="-311150" algn="l" rtl="0">
              <a:spcBef>
                <a:spcPts val="500"/>
              </a:spcBef>
              <a:spcAft>
                <a:spcPts val="0"/>
              </a:spcAft>
              <a:buSzPts val="1300"/>
              <a:buChar char="○"/>
            </a:pPr>
            <a:r>
              <a:rPr lang="en" dirty="0"/>
              <a:t>(L) Providing mental health services and supports</a:t>
            </a:r>
            <a:r>
              <a:rPr lang="en" u="sng" dirty="0"/>
              <a:t>, including through the implementation of evidence-based full-service community schools</a:t>
            </a:r>
            <a:r>
              <a:rPr lang="en" dirty="0"/>
              <a: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2"/>
          <p:cNvSpPr txBox="1">
            <a:spLocks noGrp="1"/>
          </p:cNvSpPr>
          <p:nvPr>
            <p:ph type="title"/>
          </p:nvPr>
        </p:nvSpPr>
        <p:spPr>
          <a:xfrm>
            <a:off x="646573" y="800100"/>
            <a:ext cx="3246900" cy="118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Agenda</a:t>
            </a:r>
            <a:endParaRPr dirty="0"/>
          </a:p>
        </p:txBody>
      </p:sp>
      <p:sp>
        <p:nvSpPr>
          <p:cNvPr id="337" name="Google Shape;337;p52"/>
          <p:cNvSpPr txBox="1">
            <a:spLocks noGrp="1"/>
          </p:cNvSpPr>
          <p:nvPr>
            <p:ph type="body" idx="2"/>
          </p:nvPr>
        </p:nvSpPr>
        <p:spPr>
          <a:xfrm>
            <a:off x="5130225" y="800100"/>
            <a:ext cx="3470700" cy="3543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AutoNum type="arabicPeriod"/>
            </a:pPr>
            <a:r>
              <a:rPr lang="en" dirty="0"/>
              <a:t>Introduction to ESSER III</a:t>
            </a:r>
            <a:endParaRPr dirty="0"/>
          </a:p>
          <a:p>
            <a:pPr marL="914400" lvl="1" indent="-317500" algn="l" rtl="0">
              <a:spcBef>
                <a:spcPts val="1000"/>
              </a:spcBef>
              <a:spcAft>
                <a:spcPts val="0"/>
              </a:spcAft>
              <a:buSzPts val="1400"/>
              <a:buAutoNum type="alphaLcPeriod"/>
            </a:pPr>
            <a:r>
              <a:rPr lang="en" dirty="0"/>
              <a:t>Required Allocation of Funds</a:t>
            </a:r>
            <a:endParaRPr dirty="0"/>
          </a:p>
          <a:p>
            <a:pPr marL="914400" lvl="1" indent="-317500" algn="l" rtl="0">
              <a:spcBef>
                <a:spcPts val="1000"/>
              </a:spcBef>
              <a:spcAft>
                <a:spcPts val="0"/>
              </a:spcAft>
              <a:buSzPts val="1400"/>
              <a:buAutoNum type="alphaLcPeriod"/>
            </a:pPr>
            <a:r>
              <a:rPr lang="en" dirty="0"/>
              <a:t>SEA-Level Requirements</a:t>
            </a:r>
            <a:endParaRPr dirty="0"/>
          </a:p>
          <a:p>
            <a:pPr marL="457200" lvl="0" indent="-342900" algn="l" rtl="0">
              <a:spcBef>
                <a:spcPts val="600"/>
              </a:spcBef>
              <a:spcAft>
                <a:spcPts val="0"/>
              </a:spcAft>
              <a:buSzPts val="1800"/>
              <a:buAutoNum type="arabicPeriod"/>
            </a:pPr>
            <a:r>
              <a:rPr lang="en" dirty="0"/>
              <a:t>LEA Allocations, Reservation, and Allowable Uses</a:t>
            </a:r>
            <a:endParaRPr dirty="0"/>
          </a:p>
          <a:p>
            <a:pPr marL="457200" lvl="0" indent="-342900" algn="l" rtl="0">
              <a:spcBef>
                <a:spcPts val="600"/>
              </a:spcBef>
              <a:spcAft>
                <a:spcPts val="0"/>
              </a:spcAft>
              <a:buSzPts val="1800"/>
              <a:buAutoNum type="arabicPeriod"/>
            </a:pPr>
            <a:r>
              <a:rPr lang="en" dirty="0"/>
              <a:t>ESSER III Allocations, Applications, and Claims </a:t>
            </a:r>
            <a:endParaRPr dirty="0"/>
          </a:p>
          <a:p>
            <a:pPr marL="457200" lvl="0" indent="-342900" algn="l" rtl="0">
              <a:spcBef>
                <a:spcPts val="600"/>
              </a:spcBef>
              <a:spcAft>
                <a:spcPts val="0"/>
              </a:spcAft>
              <a:buSzPts val="1800"/>
              <a:buAutoNum type="arabicPeriod"/>
            </a:pPr>
            <a:r>
              <a:rPr lang="en" dirty="0"/>
              <a:t>Question and Answer</a:t>
            </a:r>
            <a:endParaRPr dirty="0"/>
          </a:p>
        </p:txBody>
      </p:sp>
      <p:sp>
        <p:nvSpPr>
          <p:cNvPr id="338" name="Google Shape;338;p52"/>
          <p:cNvSpPr txBox="1">
            <a:spLocks noGrp="1"/>
          </p:cNvSpPr>
          <p:nvPr>
            <p:ph type="subTitle" idx="1"/>
          </p:nvPr>
        </p:nvSpPr>
        <p:spPr>
          <a:xfrm>
            <a:off x="646575" y="1538150"/>
            <a:ext cx="3246900" cy="235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The purpose of today’s webinar is to provide districts with information regarding the American Rescue Plan (ARP) Act’s Elementary and Secondary Emergency School Relief (ESSER III or ARP ESSER) Fund.</a:t>
            </a:r>
            <a:endParaRPr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70"/>
          <p:cNvSpPr txBox="1">
            <a:spLocks noGrp="1"/>
          </p:cNvSpPr>
          <p:nvPr>
            <p:ph type="title"/>
          </p:nvPr>
        </p:nvSpPr>
        <p:spPr>
          <a:xfrm>
            <a:off x="245443" y="377190"/>
            <a:ext cx="2097900" cy="43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rPr>
              <a:t>New and Modified Allowable Uses (3/4)</a:t>
            </a:r>
            <a:endParaRPr dirty="0">
              <a:solidFill>
                <a:schemeClr val="lt1"/>
              </a:solidFill>
            </a:endParaRPr>
          </a:p>
        </p:txBody>
      </p:sp>
      <p:sp>
        <p:nvSpPr>
          <p:cNvPr id="449" name="Google Shape;449;p70"/>
          <p:cNvSpPr txBox="1">
            <a:spLocks noGrp="1"/>
          </p:cNvSpPr>
          <p:nvPr>
            <p:ph type="body" idx="1"/>
          </p:nvPr>
        </p:nvSpPr>
        <p:spPr>
          <a:xfrm>
            <a:off x="2831057" y="377190"/>
            <a:ext cx="6084300" cy="4392300"/>
          </a:xfrm>
          <a:prstGeom prst="rect">
            <a:avLst/>
          </a:prstGeom>
        </p:spPr>
        <p:txBody>
          <a:bodyPr spcFirstLastPara="1" wrap="square" lIns="91425" tIns="91425" rIns="91425" bIns="91425" anchor="t" anchorCtr="0">
            <a:noAutofit/>
          </a:bodyPr>
          <a:lstStyle/>
          <a:p>
            <a:pPr marL="914400" lvl="1" indent="-317500" algn="l" rtl="0">
              <a:spcBef>
                <a:spcPts val="500"/>
              </a:spcBef>
              <a:spcAft>
                <a:spcPts val="0"/>
              </a:spcAft>
              <a:buSzPts val="1400"/>
              <a:buChar char="○"/>
            </a:pPr>
            <a:r>
              <a:rPr lang="en" sz="1400" dirty="0"/>
              <a:t>(M) Planning and implementing activities related to summer learning and supplemental afterschool programs, including providing classroom instruction or online learning during the summer months and addressing the needs of low-income students, children with disabilities, English learners, migrant students, students experiencing homelessness, and children in foster care.</a:t>
            </a:r>
            <a:endParaRPr sz="1400" dirty="0">
              <a:solidFill>
                <a:srgbClr val="000000"/>
              </a:solidFill>
            </a:endParaRPr>
          </a:p>
          <a:p>
            <a:pPr marL="914400" lvl="1" indent="-317500" algn="l" rtl="0">
              <a:spcBef>
                <a:spcPts val="500"/>
              </a:spcBef>
              <a:spcAft>
                <a:spcPts val="0"/>
              </a:spcAft>
              <a:buSzPts val="1400"/>
              <a:buChar char="○"/>
            </a:pPr>
            <a:r>
              <a:rPr lang="en" sz="1400" dirty="0"/>
              <a:t>(N) Addressing learning loss among students, including low-income students, children with disabilities, English learners, racial and ethnic minorities, students experiencing homelessness, and children and youth in foster care, of the LEA, including by—</a:t>
            </a:r>
            <a:endParaRPr sz="1400" dirty="0"/>
          </a:p>
          <a:p>
            <a:pPr marL="1371600" lvl="2" indent="-304800" algn="l" rtl="0">
              <a:spcBef>
                <a:spcPts val="500"/>
              </a:spcBef>
              <a:spcAft>
                <a:spcPts val="0"/>
              </a:spcAft>
              <a:buSzPts val="1200"/>
              <a:buChar char="■"/>
            </a:pPr>
            <a:r>
              <a:rPr lang="en" sz="1200" dirty="0"/>
              <a:t>(i) administering and using high-quality assessments that are valid and reliable, to accurately assess students' academic progress and assist educators in meeting students' academic needs, including through differentiating instruction;</a:t>
            </a:r>
            <a:endParaRPr sz="1200" dirty="0"/>
          </a:p>
          <a:p>
            <a:pPr marL="1371600" lvl="2" indent="-304800" algn="l" rtl="0">
              <a:spcBef>
                <a:spcPts val="500"/>
              </a:spcBef>
              <a:spcAft>
                <a:spcPts val="0"/>
              </a:spcAft>
              <a:buSzPts val="1200"/>
              <a:buChar char="■"/>
            </a:pPr>
            <a:r>
              <a:rPr lang="en" sz="1200" dirty="0"/>
              <a:t>(ii) implementing evidence-based activities to meet the comprehensive needs of students;</a:t>
            </a:r>
            <a:endParaRPr sz="1200" dirty="0"/>
          </a:p>
          <a:p>
            <a:pPr marL="1371600" lvl="2" indent="-304800" algn="l" rtl="0">
              <a:spcBef>
                <a:spcPts val="500"/>
              </a:spcBef>
              <a:spcAft>
                <a:spcPts val="0"/>
              </a:spcAft>
              <a:buSzPts val="1200"/>
              <a:buChar char="■"/>
            </a:pPr>
            <a:r>
              <a:rPr lang="en" sz="1200" dirty="0"/>
              <a:t>(iii) providing information and assistance to parents and families on how they can effectively support students, including in a distance learning environment; and</a:t>
            </a:r>
            <a:endParaRPr sz="1200" dirty="0"/>
          </a:p>
          <a:p>
            <a:pPr marL="1371600" lvl="2" indent="-304800" algn="l" rtl="0">
              <a:spcBef>
                <a:spcPts val="500"/>
              </a:spcBef>
              <a:spcAft>
                <a:spcPts val="0"/>
              </a:spcAft>
              <a:buSzPts val="1200"/>
              <a:buChar char="■"/>
            </a:pPr>
            <a:r>
              <a:rPr lang="en" sz="1200" dirty="0"/>
              <a:t>(iv) tracking student attendance and improving student engagement in distance education.</a:t>
            </a:r>
            <a:endParaRPr dirty="0"/>
          </a:p>
          <a:p>
            <a:pPr marL="0" lvl="0" indent="0" algn="l" rtl="0">
              <a:spcBef>
                <a:spcPts val="500"/>
              </a:spcBef>
              <a:spcAft>
                <a:spcPts val="0"/>
              </a:spcAft>
              <a:buNone/>
            </a:pPr>
            <a:endParaRPr dirty="0"/>
          </a:p>
          <a:p>
            <a:pPr marL="0" lvl="0" indent="0" algn="l" rtl="0">
              <a:spcBef>
                <a:spcPts val="500"/>
              </a:spcBef>
              <a:spcAft>
                <a:spcPts val="0"/>
              </a:spcAft>
              <a:buNone/>
            </a:pPr>
            <a:endParaRPr dirty="0"/>
          </a:p>
          <a:p>
            <a:pPr marL="0" lvl="0" indent="0" algn="l" rtl="0">
              <a:spcBef>
                <a:spcPts val="500"/>
              </a:spcBef>
              <a:spcAft>
                <a:spcPts val="0"/>
              </a:spcAft>
              <a:buNone/>
            </a:pPr>
            <a:endParaRPr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1"/>
          <p:cNvSpPr txBox="1">
            <a:spLocks noGrp="1"/>
          </p:cNvSpPr>
          <p:nvPr>
            <p:ph type="title"/>
          </p:nvPr>
        </p:nvSpPr>
        <p:spPr>
          <a:xfrm>
            <a:off x="245443" y="377190"/>
            <a:ext cx="2097900" cy="43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rPr>
              <a:t>New and Modified Allowable Uses (4/4)</a:t>
            </a:r>
            <a:endParaRPr dirty="0"/>
          </a:p>
        </p:txBody>
      </p:sp>
      <p:sp>
        <p:nvSpPr>
          <p:cNvPr id="455" name="Google Shape;455;p71"/>
          <p:cNvSpPr txBox="1">
            <a:spLocks noGrp="1"/>
          </p:cNvSpPr>
          <p:nvPr>
            <p:ph type="body" idx="1"/>
          </p:nvPr>
        </p:nvSpPr>
        <p:spPr>
          <a:xfrm>
            <a:off x="2831057" y="377190"/>
            <a:ext cx="6084300" cy="4392300"/>
          </a:xfrm>
          <a:prstGeom prst="rect">
            <a:avLst/>
          </a:prstGeom>
        </p:spPr>
        <p:txBody>
          <a:bodyPr spcFirstLastPara="1" wrap="square" lIns="91425" tIns="91425" rIns="91425" bIns="91425" anchor="t" anchorCtr="0">
            <a:noAutofit/>
          </a:bodyPr>
          <a:lstStyle/>
          <a:p>
            <a:pPr marL="914400" lvl="1" indent="-317500" algn="l" rtl="0">
              <a:spcBef>
                <a:spcPts val="500"/>
              </a:spcBef>
              <a:spcAft>
                <a:spcPts val="0"/>
              </a:spcAft>
              <a:buSzPts val="1400"/>
              <a:buChar char="○"/>
            </a:pPr>
            <a:r>
              <a:rPr lang="en" sz="1400" dirty="0"/>
              <a:t>(O) School facility repairs and improvements to enable operation of schools to reduce risk of virus transmission and exposure to environmental health hazards, and to support student health needs.</a:t>
            </a:r>
            <a:endParaRPr sz="1400" dirty="0"/>
          </a:p>
          <a:p>
            <a:pPr marL="914400" lvl="1" indent="-317500" algn="l" rtl="0">
              <a:spcBef>
                <a:spcPts val="500"/>
              </a:spcBef>
              <a:spcAft>
                <a:spcPts val="0"/>
              </a:spcAft>
              <a:buSzPts val="1400"/>
              <a:buChar char="○"/>
            </a:pPr>
            <a:r>
              <a:rPr lang="en" sz="1400" dirty="0"/>
              <a:t>(P) Inspection, testing, maintenance, repair, replacement, and upgrade projects to improve the indoor air quality in school facilities, including mechanical and non-mechanical heating, ventilation, and air conditioning systems, filtering, purification and other air cleaning, fans, control systems, and window and door repair and replacement.</a:t>
            </a:r>
            <a:endParaRPr sz="1400" dirty="0"/>
          </a:p>
          <a:p>
            <a:pPr marL="914400" lvl="1" indent="-317500" algn="l" rtl="0">
              <a:spcBef>
                <a:spcPts val="500"/>
              </a:spcBef>
              <a:spcAft>
                <a:spcPts val="0"/>
              </a:spcAft>
              <a:buSzPts val="1400"/>
              <a:buChar char="○"/>
            </a:pPr>
            <a:r>
              <a:rPr lang="en" u="sng" dirty="0"/>
              <a:t>(Q) Developing strategies and implementing public health protocols including, to the greatest extent practicable, policies in line with guidance from the Centers for Disease Control and Prevention for the reopening and operation of school facilities to effectively maintain the health and safety of students, educators, and other staff.</a:t>
            </a:r>
            <a:endParaRPr sz="1100" u="sng" dirty="0">
              <a:solidFill>
                <a:srgbClr val="000000"/>
              </a:solidFill>
            </a:endParaRPr>
          </a:p>
          <a:p>
            <a:pPr marL="914400" lvl="1" indent="-317500" algn="l" rtl="0">
              <a:spcBef>
                <a:spcPts val="500"/>
              </a:spcBef>
              <a:spcAft>
                <a:spcPts val="0"/>
              </a:spcAft>
              <a:buSzPts val="1400"/>
              <a:buChar char="○"/>
            </a:pPr>
            <a:r>
              <a:rPr lang="en" sz="1400" dirty="0"/>
              <a:t>(R) Other activities that are necessary to maintain the operation of and continuity of services in LEAs and continuing to employ existing staff of the LEA.</a:t>
            </a:r>
            <a:endParaRPr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72"/>
          <p:cNvSpPr txBox="1">
            <a:spLocks noGrp="1"/>
          </p:cNvSpPr>
          <p:nvPr>
            <p:ph type="title"/>
          </p:nvPr>
        </p:nvSpPr>
        <p:spPr>
          <a:xfrm>
            <a:off x="245443" y="377190"/>
            <a:ext cx="2097900" cy="43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Evidence- Based Interventions</a:t>
            </a:r>
            <a:endParaRPr dirty="0"/>
          </a:p>
          <a:p>
            <a:pPr marL="0" lvl="0" indent="0" algn="l" rtl="0">
              <a:spcBef>
                <a:spcPts val="0"/>
              </a:spcBef>
              <a:spcAft>
                <a:spcPts val="0"/>
              </a:spcAft>
              <a:buNone/>
            </a:pPr>
            <a:endParaRPr dirty="0"/>
          </a:p>
        </p:txBody>
      </p:sp>
      <p:sp>
        <p:nvSpPr>
          <p:cNvPr id="461" name="Google Shape;461;p72"/>
          <p:cNvSpPr txBox="1">
            <a:spLocks noGrp="1"/>
          </p:cNvSpPr>
          <p:nvPr>
            <p:ph type="body" idx="1"/>
          </p:nvPr>
        </p:nvSpPr>
        <p:spPr>
          <a:xfrm>
            <a:off x="2831057" y="377190"/>
            <a:ext cx="6084300" cy="4392300"/>
          </a:xfrm>
          <a:prstGeom prst="rect">
            <a:avLst/>
          </a:prstGeom>
        </p:spPr>
        <p:txBody>
          <a:bodyPr spcFirstLastPara="1" wrap="square" lIns="91425" tIns="91425" rIns="91425" bIns="91425" anchor="t" anchorCtr="0">
            <a:noAutofit/>
          </a:bodyPr>
          <a:lstStyle/>
          <a:p>
            <a:pPr marL="457200" lvl="0" indent="-342900" algn="l" rtl="0">
              <a:spcBef>
                <a:spcPts val="500"/>
              </a:spcBef>
              <a:spcAft>
                <a:spcPts val="0"/>
              </a:spcAft>
              <a:buSzPts val="1800"/>
              <a:buChar char="•"/>
            </a:pPr>
            <a:r>
              <a:rPr lang="en" dirty="0"/>
              <a:t>Both SEA and LEA funds must be used on evidence-based interventions. </a:t>
            </a:r>
            <a:endParaRPr dirty="0"/>
          </a:p>
          <a:p>
            <a:pPr marL="457200" lvl="0" indent="-342900" algn="l" rtl="0">
              <a:spcBef>
                <a:spcPts val="500"/>
              </a:spcBef>
              <a:spcAft>
                <a:spcPts val="0"/>
              </a:spcAft>
              <a:buSzPts val="1800"/>
              <a:buChar char="•"/>
            </a:pPr>
            <a:r>
              <a:rPr lang="en" dirty="0"/>
              <a:t>The definition of “evidence-based” in the ARP Act is the same as the definition under section 8101(21)(A) of the Elementary and Secondary Education Act (ESEA), as amended by the Every Student Succeeds Act (ESSA). </a:t>
            </a:r>
            <a:endParaRPr dirty="0"/>
          </a:p>
          <a:p>
            <a:pPr marL="457200" lvl="0" indent="-342900" algn="l" rtl="0">
              <a:spcBef>
                <a:spcPts val="500"/>
              </a:spcBef>
              <a:spcAft>
                <a:spcPts val="0"/>
              </a:spcAft>
              <a:buSzPts val="1800"/>
              <a:buChar char="•"/>
            </a:pPr>
            <a:r>
              <a:rPr lang="en" dirty="0"/>
              <a:t>The definition includes four tiers of support for the evidence-base of any activity or intervention, including interventions for students or professional development for educators.</a:t>
            </a:r>
            <a:endParaRPr dirty="0"/>
          </a:p>
          <a:p>
            <a:pPr marL="914400" lvl="1" indent="-311150" algn="l" rtl="0">
              <a:spcBef>
                <a:spcPts val="500"/>
              </a:spcBef>
              <a:spcAft>
                <a:spcPts val="0"/>
              </a:spcAft>
              <a:buSzPts val="1300"/>
              <a:buChar char="○"/>
            </a:pPr>
            <a:r>
              <a:rPr lang="en" dirty="0"/>
              <a:t>Strong</a:t>
            </a:r>
            <a:endParaRPr dirty="0"/>
          </a:p>
          <a:p>
            <a:pPr marL="914400" lvl="1" indent="-311150" algn="l" rtl="0">
              <a:spcBef>
                <a:spcPts val="500"/>
              </a:spcBef>
              <a:spcAft>
                <a:spcPts val="0"/>
              </a:spcAft>
              <a:buSzPts val="1300"/>
              <a:buChar char="○"/>
            </a:pPr>
            <a:r>
              <a:rPr lang="en" dirty="0"/>
              <a:t>Moderate</a:t>
            </a:r>
            <a:endParaRPr dirty="0"/>
          </a:p>
          <a:p>
            <a:pPr marL="914400" lvl="1" indent="-311150" algn="l" rtl="0">
              <a:spcBef>
                <a:spcPts val="500"/>
              </a:spcBef>
              <a:spcAft>
                <a:spcPts val="0"/>
              </a:spcAft>
              <a:buSzPts val="1300"/>
              <a:buChar char="○"/>
            </a:pPr>
            <a:r>
              <a:rPr lang="en" dirty="0"/>
              <a:t>Promising</a:t>
            </a:r>
            <a:endParaRPr dirty="0"/>
          </a:p>
          <a:p>
            <a:pPr marL="914400" lvl="1" indent="-311150" algn="l" rtl="0">
              <a:spcBef>
                <a:spcPts val="500"/>
              </a:spcBef>
              <a:spcAft>
                <a:spcPts val="0"/>
              </a:spcAft>
              <a:buSzPts val="1300"/>
              <a:buChar char="○"/>
            </a:pPr>
            <a:r>
              <a:rPr lang="en" dirty="0"/>
              <a:t>Demonstrates a Rationale</a:t>
            </a:r>
            <a:endParaRPr dirty="0"/>
          </a:p>
          <a:p>
            <a:pPr marL="0" lvl="0" indent="0" algn="l" rtl="0">
              <a:spcBef>
                <a:spcPts val="500"/>
              </a:spcBef>
              <a:spcAft>
                <a:spcPts val="0"/>
              </a:spcAft>
              <a:buNone/>
            </a:pPr>
            <a:endParaRPr sz="1100" i="0" dirty="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73"/>
          <p:cNvSpPr txBox="1">
            <a:spLocks noGrp="1"/>
          </p:cNvSpPr>
          <p:nvPr>
            <p:ph type="title"/>
          </p:nvPr>
        </p:nvSpPr>
        <p:spPr>
          <a:xfrm>
            <a:off x="262208" y="377190"/>
            <a:ext cx="2948700" cy="99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Tiers of Evidence</a:t>
            </a:r>
            <a:endParaRPr dirty="0"/>
          </a:p>
        </p:txBody>
      </p:sp>
      <p:sp>
        <p:nvSpPr>
          <p:cNvPr id="467" name="Google Shape;467;p73"/>
          <p:cNvSpPr txBox="1">
            <a:spLocks noGrp="1"/>
          </p:cNvSpPr>
          <p:nvPr>
            <p:ph type="body" idx="1"/>
          </p:nvPr>
        </p:nvSpPr>
        <p:spPr>
          <a:xfrm>
            <a:off x="236808" y="1552230"/>
            <a:ext cx="2974200" cy="3214200"/>
          </a:xfrm>
          <a:prstGeom prst="rect">
            <a:avLst/>
          </a:prstGeom>
        </p:spPr>
        <p:txBody>
          <a:bodyPr spcFirstLastPara="1" wrap="square" lIns="91425" tIns="91425" rIns="91425" bIns="91425" anchor="t" anchorCtr="0">
            <a:noAutofit/>
          </a:bodyPr>
          <a:lstStyle/>
          <a:p>
            <a:pPr marL="457200" lvl="0" indent="-317500" algn="l" rtl="0">
              <a:spcBef>
                <a:spcPts val="500"/>
              </a:spcBef>
              <a:spcAft>
                <a:spcPts val="0"/>
              </a:spcAft>
              <a:buSzPts val="1400"/>
              <a:buChar char="●"/>
            </a:pPr>
            <a:r>
              <a:rPr lang="en" dirty="0"/>
              <a:t>Evidence-based activities, strategies, or interventions are those that d</a:t>
            </a:r>
            <a:r>
              <a:rPr lang="en" b="1" dirty="0"/>
              <a:t>emonstrate a statistically significant effect on improving student outcomes or other relevant outcomes </a:t>
            </a:r>
            <a:r>
              <a:rPr lang="en" dirty="0"/>
              <a:t>based on the listed criteria. </a:t>
            </a:r>
            <a:endParaRPr dirty="0"/>
          </a:p>
          <a:p>
            <a:pPr marL="457200" lvl="0" indent="-317500" algn="l" rtl="0">
              <a:spcBef>
                <a:spcPts val="500"/>
              </a:spcBef>
              <a:spcAft>
                <a:spcPts val="0"/>
              </a:spcAft>
              <a:buSzPts val="1400"/>
              <a:buChar char="●"/>
            </a:pPr>
            <a:r>
              <a:rPr lang="en" dirty="0"/>
              <a:t>All tiers require ongoing efforts to examine the effects of such activity, strategy, or intervention.</a:t>
            </a:r>
            <a:endParaRPr dirty="0"/>
          </a:p>
        </p:txBody>
      </p:sp>
      <p:graphicFrame>
        <p:nvGraphicFramePr>
          <p:cNvPr id="468" name="Google Shape;468;p73"/>
          <p:cNvGraphicFramePr/>
          <p:nvPr>
            <p:extLst>
              <p:ext uri="{D42A27DB-BD31-4B8C-83A1-F6EECF244321}">
                <p14:modId xmlns:p14="http://schemas.microsoft.com/office/powerpoint/2010/main" val="1087072120"/>
              </p:ext>
            </p:extLst>
          </p:nvPr>
        </p:nvGraphicFramePr>
        <p:xfrm>
          <a:off x="3677975" y="415150"/>
          <a:ext cx="5237425" cy="2768981"/>
        </p:xfrm>
        <a:graphic>
          <a:graphicData uri="http://schemas.openxmlformats.org/drawingml/2006/table">
            <a:tbl>
              <a:tblPr firstRow="1">
                <a:noFill/>
                <a:tableStyleId>{423E29C2-EC97-4537-BE71-81CD5A1A9801}</a:tableStyleId>
              </a:tblPr>
              <a:tblGrid>
                <a:gridCol w="608125">
                  <a:extLst>
                    <a:ext uri="{9D8B030D-6E8A-4147-A177-3AD203B41FA5}">
                      <a16:colId xmlns:a16="http://schemas.microsoft.com/office/drawing/2014/main" val="20000"/>
                    </a:ext>
                  </a:extLst>
                </a:gridCol>
                <a:gridCol w="4629300">
                  <a:extLst>
                    <a:ext uri="{9D8B030D-6E8A-4147-A177-3AD203B41FA5}">
                      <a16:colId xmlns:a16="http://schemas.microsoft.com/office/drawing/2014/main" val="20001"/>
                    </a:ext>
                  </a:extLst>
                </a:gridCol>
              </a:tblGrid>
              <a:tr h="295275">
                <a:tc>
                  <a:txBody>
                    <a:bodyPr/>
                    <a:lstStyle/>
                    <a:p>
                      <a:pPr marL="0" lvl="0" indent="0" algn="l" rtl="0">
                        <a:lnSpc>
                          <a:spcPct val="115000"/>
                        </a:lnSpc>
                        <a:spcBef>
                          <a:spcPts val="0"/>
                        </a:spcBef>
                        <a:spcAft>
                          <a:spcPts val="0"/>
                        </a:spcAft>
                        <a:buNone/>
                      </a:pPr>
                      <a:r>
                        <a:rPr lang="en" sz="1100" b="1" dirty="0">
                          <a:solidFill>
                            <a:srgbClr val="FFFFFF"/>
                          </a:solidFill>
                        </a:rPr>
                        <a:t>Tier</a:t>
                      </a:r>
                      <a:endParaRPr sz="1100" b="1" dirty="0">
                        <a:solidFill>
                          <a:srgbClr val="FFFFFF"/>
                        </a:solidFill>
                      </a:endParaRPr>
                    </a:p>
                  </a:txBody>
                  <a:tcPr marL="73025" marR="73025" marT="73025" marB="730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A4B"/>
                    </a:solidFill>
                  </a:tcPr>
                </a:tc>
                <a:tc>
                  <a:txBody>
                    <a:bodyPr/>
                    <a:lstStyle/>
                    <a:p>
                      <a:pPr marL="0" lvl="0" indent="0" algn="l" rtl="0">
                        <a:lnSpc>
                          <a:spcPct val="115000"/>
                        </a:lnSpc>
                        <a:spcBef>
                          <a:spcPts val="0"/>
                        </a:spcBef>
                        <a:spcAft>
                          <a:spcPts val="0"/>
                        </a:spcAft>
                        <a:buNone/>
                      </a:pPr>
                      <a:r>
                        <a:rPr lang="en" sz="1100" b="1" dirty="0">
                          <a:solidFill>
                            <a:srgbClr val="FFFFFF"/>
                          </a:solidFill>
                        </a:rPr>
                        <a:t>Evidence Level</a:t>
                      </a:r>
                      <a:endParaRPr sz="1100" b="1" dirty="0">
                        <a:solidFill>
                          <a:srgbClr val="FFFFFF"/>
                        </a:solidFill>
                      </a:endParaRPr>
                    </a:p>
                  </a:txBody>
                  <a:tcPr marL="73025" marR="73025" marT="73025" marB="730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A4B"/>
                    </a:solidFill>
                  </a:tcPr>
                </a:tc>
                <a:extLst>
                  <a:ext uri="{0D108BD9-81ED-4DB2-BD59-A6C34878D82A}">
                    <a16:rowId xmlns:a16="http://schemas.microsoft.com/office/drawing/2014/main" val="10000"/>
                  </a:ext>
                </a:extLst>
              </a:tr>
              <a:tr h="447675">
                <a:tc>
                  <a:txBody>
                    <a:bodyPr/>
                    <a:lstStyle/>
                    <a:p>
                      <a:pPr marL="0" lvl="0" indent="0" algn="l" rtl="0">
                        <a:lnSpc>
                          <a:spcPct val="115000"/>
                        </a:lnSpc>
                        <a:spcBef>
                          <a:spcPts val="0"/>
                        </a:spcBef>
                        <a:spcAft>
                          <a:spcPts val="0"/>
                        </a:spcAft>
                        <a:buNone/>
                      </a:pPr>
                      <a:r>
                        <a:rPr lang="en" sz="1100" dirty="0"/>
                        <a:t>Tier I</a:t>
                      </a:r>
                      <a:endParaRPr sz="1100" dirty="0"/>
                    </a:p>
                  </a:txBody>
                  <a:tcPr marL="73025" marR="73025" marT="73025" marB="730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b="1" dirty="0"/>
                        <a:t>Strong evidence</a:t>
                      </a:r>
                      <a:r>
                        <a:rPr lang="en" sz="1100" dirty="0"/>
                        <a:t> from at least one well-designed and well-implemented experimental study.</a:t>
                      </a:r>
                      <a:endParaRPr sz="1100" dirty="0"/>
                    </a:p>
                  </a:txBody>
                  <a:tcPr marL="73025" marR="73025" marT="73025" marB="730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47675">
                <a:tc>
                  <a:txBody>
                    <a:bodyPr/>
                    <a:lstStyle/>
                    <a:p>
                      <a:pPr marL="0" lvl="0" indent="0" algn="l" rtl="0">
                        <a:lnSpc>
                          <a:spcPct val="115000"/>
                        </a:lnSpc>
                        <a:spcBef>
                          <a:spcPts val="0"/>
                        </a:spcBef>
                        <a:spcAft>
                          <a:spcPts val="0"/>
                        </a:spcAft>
                        <a:buNone/>
                      </a:pPr>
                      <a:r>
                        <a:rPr lang="en" sz="1100" dirty="0"/>
                        <a:t>Tier II</a:t>
                      </a:r>
                      <a:endParaRPr sz="1100" dirty="0"/>
                    </a:p>
                  </a:txBody>
                  <a:tcPr marL="73025" marR="73025" marT="73025" marB="730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b="1" dirty="0"/>
                        <a:t>Moderate evidence</a:t>
                      </a:r>
                      <a:r>
                        <a:rPr lang="en" sz="1100" dirty="0"/>
                        <a:t> from at least one well-designed and well-implemented quasi-experimental study.</a:t>
                      </a:r>
                      <a:endParaRPr sz="1100" dirty="0"/>
                    </a:p>
                  </a:txBody>
                  <a:tcPr marL="73025" marR="73025" marT="73025" marB="730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47675">
                <a:tc>
                  <a:txBody>
                    <a:bodyPr/>
                    <a:lstStyle/>
                    <a:p>
                      <a:pPr marL="0" lvl="0" indent="0" algn="l" rtl="0">
                        <a:lnSpc>
                          <a:spcPct val="115000"/>
                        </a:lnSpc>
                        <a:spcBef>
                          <a:spcPts val="0"/>
                        </a:spcBef>
                        <a:spcAft>
                          <a:spcPts val="0"/>
                        </a:spcAft>
                        <a:buNone/>
                      </a:pPr>
                      <a:r>
                        <a:rPr lang="en" sz="1100" dirty="0"/>
                        <a:t>Tier III</a:t>
                      </a:r>
                      <a:endParaRPr sz="1100" dirty="0"/>
                    </a:p>
                  </a:txBody>
                  <a:tcPr marL="73025" marR="73025" marT="73025" marB="730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b="1" dirty="0"/>
                        <a:t>Promising evidence</a:t>
                      </a:r>
                      <a:r>
                        <a:rPr lang="en" sz="1100" dirty="0"/>
                        <a:t> from at least one well-designed and well-implemented correlational study with statistical controls for selection bias.</a:t>
                      </a:r>
                      <a:endParaRPr sz="1100" dirty="0"/>
                    </a:p>
                  </a:txBody>
                  <a:tcPr marL="73025" marR="73025" marT="73025" marB="730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00075">
                <a:tc>
                  <a:txBody>
                    <a:bodyPr/>
                    <a:lstStyle/>
                    <a:p>
                      <a:pPr marL="0" lvl="0" indent="0" algn="l" rtl="0">
                        <a:lnSpc>
                          <a:spcPct val="115000"/>
                        </a:lnSpc>
                        <a:spcBef>
                          <a:spcPts val="0"/>
                        </a:spcBef>
                        <a:spcAft>
                          <a:spcPts val="0"/>
                        </a:spcAft>
                        <a:buNone/>
                      </a:pPr>
                      <a:r>
                        <a:rPr lang="en" sz="1100" dirty="0"/>
                        <a:t>Tier IV</a:t>
                      </a:r>
                      <a:endParaRPr sz="1100" dirty="0"/>
                    </a:p>
                  </a:txBody>
                  <a:tcPr marL="73025" marR="73025" marT="73025" marB="730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b="1" dirty="0"/>
                        <a:t>Demonstrates a rationale</a:t>
                      </a:r>
                      <a:r>
                        <a:rPr lang="en" sz="1100" dirty="0"/>
                        <a:t> based on high-quality research findings or positive evaluation that such activity, strategy, or intervention is likely to improve student outcomes or other relevant outcomes.</a:t>
                      </a:r>
                      <a:endParaRPr sz="1100" dirty="0"/>
                    </a:p>
                  </a:txBody>
                  <a:tcPr marL="73025" marR="73025" marT="73025" marB="730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469" name="Google Shape;469;p73"/>
          <p:cNvSpPr txBox="1"/>
          <p:nvPr/>
        </p:nvSpPr>
        <p:spPr>
          <a:xfrm>
            <a:off x="3677988" y="3348150"/>
            <a:ext cx="52374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chemeClr val="dk2"/>
                </a:solidFill>
              </a:rPr>
              <a:t>Evidence-Based Resources</a:t>
            </a:r>
            <a:endParaRPr b="1" dirty="0">
              <a:solidFill>
                <a:schemeClr val="dk2"/>
              </a:solidFill>
            </a:endParaRPr>
          </a:p>
          <a:p>
            <a:pPr marL="0" lvl="0" indent="0" algn="l" rtl="0">
              <a:spcBef>
                <a:spcPts val="0"/>
              </a:spcBef>
              <a:spcAft>
                <a:spcPts val="0"/>
              </a:spcAft>
              <a:buNone/>
            </a:pPr>
            <a:r>
              <a:rPr lang="en" dirty="0">
                <a:solidFill>
                  <a:schemeClr val="dk2"/>
                </a:solidFill>
              </a:rPr>
              <a:t>For a quick reference on evidence-based definitions, districts can use </a:t>
            </a:r>
            <a:r>
              <a:rPr lang="en" u="sng" dirty="0">
                <a:solidFill>
                  <a:schemeClr val="hlink"/>
                </a:solidFill>
                <a:hlinkClick r:id="rId3"/>
              </a:rPr>
              <a:t>this large-print definition</a:t>
            </a:r>
            <a:r>
              <a:rPr lang="en" dirty="0"/>
              <a:t> </a:t>
            </a:r>
            <a:r>
              <a:rPr lang="en" dirty="0">
                <a:solidFill>
                  <a:schemeClr val="dk2"/>
                </a:solidFill>
              </a:rPr>
              <a:t>provided by the IES. </a:t>
            </a:r>
            <a:r>
              <a:rPr lang="en" u="sng" dirty="0">
                <a:solidFill>
                  <a:schemeClr val="hlink"/>
                </a:solidFill>
                <a:hlinkClick r:id="rId4"/>
              </a:rPr>
              <a:t>This tool</a:t>
            </a:r>
            <a:r>
              <a:rPr lang="en" dirty="0">
                <a:solidFill>
                  <a:schemeClr val="dk2"/>
                </a:solidFill>
              </a:rPr>
              <a:t> provided by the Midwest REL provides a crosswalk between ESSA levels of evidence and existing clearinghouses, such as the WWC commonly used by educators.</a:t>
            </a:r>
            <a:endParaRPr dirty="0">
              <a:solidFill>
                <a:schemeClr val="dk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74"/>
          <p:cNvSpPr txBox="1">
            <a:spLocks noGrp="1"/>
          </p:cNvSpPr>
          <p:nvPr>
            <p:ph type="title"/>
          </p:nvPr>
        </p:nvSpPr>
        <p:spPr>
          <a:xfrm>
            <a:off x="245443" y="377190"/>
            <a:ext cx="2097900" cy="43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Selecting Evidence- Based Activities Interventions: State Support and Webinars</a:t>
            </a:r>
            <a:endParaRPr dirty="0"/>
          </a:p>
        </p:txBody>
      </p:sp>
      <p:sp>
        <p:nvSpPr>
          <p:cNvPr id="475" name="Google Shape;475;p74"/>
          <p:cNvSpPr txBox="1">
            <a:spLocks noGrp="1"/>
          </p:cNvSpPr>
          <p:nvPr>
            <p:ph type="body" idx="1"/>
          </p:nvPr>
        </p:nvSpPr>
        <p:spPr>
          <a:xfrm>
            <a:off x="2831057" y="377190"/>
            <a:ext cx="6084300" cy="4392300"/>
          </a:xfrm>
          <a:prstGeom prst="rect">
            <a:avLst/>
          </a:prstGeom>
        </p:spPr>
        <p:txBody>
          <a:bodyPr spcFirstLastPara="1" wrap="square" lIns="91425" tIns="91425" rIns="91425" bIns="91425" anchor="t" anchorCtr="0">
            <a:noAutofit/>
          </a:bodyPr>
          <a:lstStyle/>
          <a:p>
            <a:pPr marL="457200" lvl="0" indent="-342900" algn="l" rtl="0">
              <a:lnSpc>
                <a:spcPct val="90000"/>
              </a:lnSpc>
              <a:spcBef>
                <a:spcPts val="500"/>
              </a:spcBef>
              <a:spcAft>
                <a:spcPts val="0"/>
              </a:spcAft>
              <a:buSzPts val="1800"/>
              <a:buChar char="•"/>
            </a:pPr>
            <a:r>
              <a:rPr lang="en" b="1" dirty="0"/>
              <a:t>Districts do not need to select evidence-based activities and interventions on their own.</a:t>
            </a:r>
            <a:r>
              <a:rPr lang="en" dirty="0"/>
              <a:t> The Department will be issuing guidance, professional learning, and coaching resources on evidence-based interventions for all Iowa districts and schools to use for COVID-19 recovery. </a:t>
            </a:r>
            <a:endParaRPr dirty="0"/>
          </a:p>
          <a:p>
            <a:pPr marL="457200" lvl="0" indent="-342900" algn="l" rtl="0">
              <a:lnSpc>
                <a:spcPct val="90000"/>
              </a:lnSpc>
              <a:spcBef>
                <a:spcPts val="500"/>
              </a:spcBef>
              <a:spcAft>
                <a:spcPts val="0"/>
              </a:spcAft>
              <a:buSzPts val="1800"/>
              <a:buChar char="•"/>
            </a:pPr>
            <a:r>
              <a:rPr lang="en" dirty="0"/>
              <a:t>Guidance and professional development will be released over the next several months beginning in May 2021 and will be accompanied by statewide webinars around the following topics:</a:t>
            </a:r>
            <a:endParaRPr dirty="0"/>
          </a:p>
          <a:p>
            <a:pPr marL="914400" lvl="1" indent="-304800" algn="l" rtl="0">
              <a:lnSpc>
                <a:spcPct val="90000"/>
              </a:lnSpc>
              <a:spcBef>
                <a:spcPts val="500"/>
              </a:spcBef>
              <a:spcAft>
                <a:spcPts val="0"/>
              </a:spcAft>
              <a:buSzPts val="1200"/>
              <a:buChar char="○"/>
            </a:pPr>
            <a:r>
              <a:rPr lang="en" sz="1500" dirty="0"/>
              <a:t>Academic acceleration for unfinished learning;</a:t>
            </a:r>
            <a:endParaRPr sz="1500" dirty="0"/>
          </a:p>
          <a:p>
            <a:pPr marL="914400" lvl="1" indent="-304800" algn="l" rtl="0">
              <a:lnSpc>
                <a:spcPct val="90000"/>
              </a:lnSpc>
              <a:spcBef>
                <a:spcPts val="0"/>
              </a:spcBef>
              <a:spcAft>
                <a:spcPts val="0"/>
              </a:spcAft>
              <a:buSzPts val="1200"/>
              <a:buChar char="○"/>
            </a:pPr>
            <a:r>
              <a:rPr lang="en" sz="1500" dirty="0"/>
              <a:t>Social-emotional-behavioral and mental health supports;</a:t>
            </a:r>
            <a:endParaRPr sz="1500" dirty="0"/>
          </a:p>
          <a:p>
            <a:pPr marL="914400" lvl="1" indent="-304800" algn="l" rtl="0">
              <a:lnSpc>
                <a:spcPct val="90000"/>
              </a:lnSpc>
              <a:spcBef>
                <a:spcPts val="0"/>
              </a:spcBef>
              <a:spcAft>
                <a:spcPts val="0"/>
              </a:spcAft>
              <a:buSzPts val="1200"/>
              <a:buChar char="○"/>
            </a:pPr>
            <a:r>
              <a:rPr lang="en" sz="1500" dirty="0"/>
              <a:t>Integration of the TLC system into recovery planning;</a:t>
            </a:r>
            <a:endParaRPr sz="1500" dirty="0"/>
          </a:p>
          <a:p>
            <a:pPr marL="914400" lvl="1" indent="-304800" algn="l" rtl="0">
              <a:lnSpc>
                <a:spcPct val="90000"/>
              </a:lnSpc>
              <a:spcBef>
                <a:spcPts val="0"/>
              </a:spcBef>
              <a:spcAft>
                <a:spcPts val="0"/>
              </a:spcAft>
              <a:buSzPts val="1200"/>
              <a:buChar char="○"/>
            </a:pPr>
            <a:r>
              <a:rPr lang="en" sz="1500" dirty="0"/>
              <a:t>Planning for summer school in 2021 and 2022;</a:t>
            </a:r>
            <a:endParaRPr sz="1500" dirty="0"/>
          </a:p>
          <a:p>
            <a:pPr marL="914400" lvl="1" indent="-304800" algn="l" rtl="0">
              <a:lnSpc>
                <a:spcPct val="90000"/>
              </a:lnSpc>
              <a:spcBef>
                <a:spcPts val="0"/>
              </a:spcBef>
              <a:spcAft>
                <a:spcPts val="0"/>
              </a:spcAft>
              <a:buSzPts val="1200"/>
              <a:buChar char="○"/>
            </a:pPr>
            <a:r>
              <a:rPr lang="en" sz="1500" dirty="0"/>
              <a:t>Before and afterschool programming;</a:t>
            </a:r>
            <a:endParaRPr sz="1500" dirty="0"/>
          </a:p>
          <a:p>
            <a:pPr marL="914400" lvl="1" indent="-304800" algn="l" rtl="0">
              <a:lnSpc>
                <a:spcPct val="90000"/>
              </a:lnSpc>
              <a:spcBef>
                <a:spcPts val="0"/>
              </a:spcBef>
              <a:spcAft>
                <a:spcPts val="0"/>
              </a:spcAft>
              <a:buSzPts val="1200"/>
              <a:buChar char="○"/>
            </a:pPr>
            <a:r>
              <a:rPr lang="en" sz="1500" dirty="0"/>
              <a:t>Connecting COVID-19 recovery to future ready work; and</a:t>
            </a:r>
            <a:endParaRPr sz="1500" dirty="0"/>
          </a:p>
          <a:p>
            <a:pPr marL="914400" lvl="1" indent="-304800" algn="l" rtl="0">
              <a:lnSpc>
                <a:spcPct val="90000"/>
              </a:lnSpc>
              <a:spcBef>
                <a:spcPts val="0"/>
              </a:spcBef>
              <a:spcAft>
                <a:spcPts val="0"/>
              </a:spcAft>
              <a:buSzPts val="1200"/>
              <a:buChar char="○"/>
            </a:pPr>
            <a:r>
              <a:rPr lang="en" sz="1500" dirty="0"/>
              <a:t>Providing the Iowa e-Learning Central’s Course Exchange for continued online learning supports.</a:t>
            </a:r>
            <a:endParaRPr sz="15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75"/>
          <p:cNvSpPr txBox="1">
            <a:spLocks noGrp="1"/>
          </p:cNvSpPr>
          <p:nvPr>
            <p:ph type="title"/>
          </p:nvPr>
        </p:nvSpPr>
        <p:spPr>
          <a:xfrm>
            <a:off x="628650" y="1849175"/>
            <a:ext cx="7886700" cy="1445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t>3. ESSER III Allocations, Applications, and Claims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76"/>
          <p:cNvSpPr txBox="1">
            <a:spLocks noGrp="1"/>
          </p:cNvSpPr>
          <p:nvPr>
            <p:ph type="title"/>
          </p:nvPr>
        </p:nvSpPr>
        <p:spPr>
          <a:xfrm>
            <a:off x="245443" y="377190"/>
            <a:ext cx="2097900" cy="43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Allocations, Applications, and Claims</a:t>
            </a:r>
            <a:endParaRPr dirty="0"/>
          </a:p>
        </p:txBody>
      </p:sp>
      <p:sp>
        <p:nvSpPr>
          <p:cNvPr id="486" name="Google Shape;486;p76"/>
          <p:cNvSpPr txBox="1">
            <a:spLocks noGrp="1"/>
          </p:cNvSpPr>
          <p:nvPr>
            <p:ph type="body" idx="1"/>
          </p:nvPr>
        </p:nvSpPr>
        <p:spPr>
          <a:xfrm>
            <a:off x="2831057" y="377190"/>
            <a:ext cx="6084300" cy="4392300"/>
          </a:xfrm>
          <a:prstGeom prst="rect">
            <a:avLst/>
          </a:prstGeom>
        </p:spPr>
        <p:txBody>
          <a:bodyPr spcFirstLastPara="1" wrap="square" lIns="91425" tIns="91425" rIns="91425" bIns="91425" anchor="t" anchorCtr="0">
            <a:noAutofit/>
          </a:bodyPr>
          <a:lstStyle/>
          <a:p>
            <a:pPr marL="457200" lvl="0" indent="-342900" algn="l" rtl="0">
              <a:spcBef>
                <a:spcPts val="500"/>
              </a:spcBef>
              <a:spcAft>
                <a:spcPts val="0"/>
              </a:spcAft>
              <a:buSzPts val="1800"/>
              <a:buChar char="•"/>
            </a:pPr>
            <a:r>
              <a:rPr lang="en" b="1" dirty="0"/>
              <a:t>District Allocations</a:t>
            </a:r>
            <a:r>
              <a:rPr lang="en" dirty="0"/>
              <a:t> - Allocations are posted publicly on the Department’s </a:t>
            </a:r>
            <a:r>
              <a:rPr lang="en" u="sng" dirty="0">
                <a:solidFill>
                  <a:schemeClr val="hlink"/>
                </a:solidFill>
                <a:hlinkClick r:id="rId3"/>
              </a:rPr>
              <a:t>COVID-19 webpage</a:t>
            </a:r>
            <a:r>
              <a:rPr lang="en" dirty="0"/>
              <a:t>. </a:t>
            </a:r>
            <a:endParaRPr dirty="0"/>
          </a:p>
          <a:p>
            <a:pPr marL="914400" lvl="1" indent="-311150" algn="l" rtl="0">
              <a:spcBef>
                <a:spcPts val="500"/>
              </a:spcBef>
              <a:spcAft>
                <a:spcPts val="0"/>
              </a:spcAft>
              <a:buSzPts val="1300"/>
              <a:buChar char="○"/>
            </a:pPr>
            <a:r>
              <a:rPr lang="en" dirty="0"/>
              <a:t>The allocations will be available to claim against in the ESSER/GEER – Quarterly Report and Claim for Reimbursement during the 4th claim period, which opens June 1.</a:t>
            </a:r>
            <a:endParaRPr dirty="0"/>
          </a:p>
          <a:p>
            <a:pPr marL="457200" lvl="0" indent="-342900" algn="l" rtl="0">
              <a:spcBef>
                <a:spcPts val="500"/>
              </a:spcBef>
              <a:spcAft>
                <a:spcPts val="0"/>
              </a:spcAft>
              <a:buSzPts val="1800"/>
              <a:buChar char="•"/>
            </a:pPr>
            <a:r>
              <a:rPr lang="en" b="1" dirty="0"/>
              <a:t>Equitable Services: Emergency Assistance for Nonpublic Schools (EANS II) </a:t>
            </a:r>
            <a:r>
              <a:rPr lang="en" dirty="0"/>
              <a:t>- The ARP Act does not include equitable services as a portion of ESSER III but does include a separate EANS II allocation. Additional information on the EANS II Fund will be provided at a later date.</a:t>
            </a:r>
            <a:endParaRPr dirty="0"/>
          </a:p>
          <a:p>
            <a:pPr marL="457200" lvl="0" indent="-342900" algn="l" rtl="0">
              <a:spcBef>
                <a:spcPts val="500"/>
              </a:spcBef>
              <a:spcAft>
                <a:spcPts val="0"/>
              </a:spcAft>
              <a:buSzPts val="1800"/>
              <a:buChar char="•"/>
            </a:pPr>
            <a:r>
              <a:rPr lang="en" b="1" dirty="0"/>
              <a:t>Reimbursement Claims</a:t>
            </a:r>
            <a:r>
              <a:rPr lang="en" dirty="0"/>
              <a:t> - In order to receive the ESSER III funds, districts must submit claims for reimbursement in the Consolidated Accountability and Support Application (CASA). </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77"/>
          <p:cNvSpPr txBox="1">
            <a:spLocks noGrp="1"/>
          </p:cNvSpPr>
          <p:nvPr>
            <p:ph type="title"/>
          </p:nvPr>
        </p:nvSpPr>
        <p:spPr>
          <a:xfrm>
            <a:off x="245443" y="377190"/>
            <a:ext cx="2097900" cy="43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Reporting and Accounting</a:t>
            </a:r>
            <a:endParaRPr dirty="0"/>
          </a:p>
        </p:txBody>
      </p:sp>
      <p:sp>
        <p:nvSpPr>
          <p:cNvPr id="492" name="Google Shape;492;p77"/>
          <p:cNvSpPr txBox="1">
            <a:spLocks noGrp="1"/>
          </p:cNvSpPr>
          <p:nvPr>
            <p:ph type="body" idx="1"/>
          </p:nvPr>
        </p:nvSpPr>
        <p:spPr>
          <a:xfrm>
            <a:off x="2831057" y="377190"/>
            <a:ext cx="6084300" cy="4392300"/>
          </a:xfrm>
          <a:prstGeom prst="rect">
            <a:avLst/>
          </a:prstGeom>
        </p:spPr>
        <p:txBody>
          <a:bodyPr spcFirstLastPara="1" wrap="square" lIns="91425" tIns="91425" rIns="91425" bIns="91425" anchor="t" anchorCtr="0">
            <a:noAutofit/>
          </a:bodyPr>
          <a:lstStyle/>
          <a:p>
            <a:pPr marL="457200" lvl="0" indent="-342900" algn="l" rtl="0">
              <a:spcBef>
                <a:spcPts val="500"/>
              </a:spcBef>
              <a:spcAft>
                <a:spcPts val="0"/>
              </a:spcAft>
              <a:buSzPts val="1800"/>
              <a:buChar char="•"/>
            </a:pPr>
            <a:r>
              <a:rPr lang="en" b="1" dirty="0"/>
              <a:t>Required Reporting </a:t>
            </a:r>
            <a:r>
              <a:rPr lang="en" dirty="0"/>
              <a:t>- Districts will need to provide year-end reports to the Department documenting the amount of ESSER III funds they have spent in each of the allowable categories, including the required set-aside to address learning loss. </a:t>
            </a:r>
            <a:endParaRPr sz="1100" dirty="0">
              <a:solidFill>
                <a:srgbClr val="000000"/>
              </a:solidFill>
            </a:endParaRPr>
          </a:p>
          <a:p>
            <a:pPr marL="457200" lvl="0" indent="-342900" algn="l" rtl="0">
              <a:spcBef>
                <a:spcPts val="500"/>
              </a:spcBef>
              <a:spcAft>
                <a:spcPts val="0"/>
              </a:spcAft>
              <a:buSzPts val="1800"/>
              <a:buChar char="•"/>
            </a:pPr>
            <a:r>
              <a:rPr lang="en" b="1" dirty="0"/>
              <a:t>Accounting and Applicable Laws</a:t>
            </a:r>
            <a:endParaRPr b="1" dirty="0"/>
          </a:p>
          <a:p>
            <a:pPr marL="914400" lvl="1" indent="-311150" algn="l" rtl="0">
              <a:spcBef>
                <a:spcPts val="500"/>
              </a:spcBef>
              <a:spcAft>
                <a:spcPts val="0"/>
              </a:spcAft>
              <a:buSzPts val="1300"/>
              <a:buChar char="○"/>
            </a:pPr>
            <a:r>
              <a:rPr lang="en" b="1" dirty="0"/>
              <a:t>Financial Management</a:t>
            </a:r>
            <a:endParaRPr b="1" dirty="0"/>
          </a:p>
          <a:p>
            <a:pPr marL="914400" lvl="1" indent="-311150" algn="l" rtl="0">
              <a:spcBef>
                <a:spcPts val="500"/>
              </a:spcBef>
              <a:spcAft>
                <a:spcPts val="0"/>
              </a:spcAft>
              <a:buSzPts val="1300"/>
              <a:buChar char="○"/>
            </a:pPr>
            <a:r>
              <a:rPr lang="en" b="1" dirty="0"/>
              <a:t>Supplement Not Supplant </a:t>
            </a:r>
            <a:r>
              <a:rPr lang="en" dirty="0"/>
              <a:t>- These funds are not subject to this provision.</a:t>
            </a:r>
            <a:endParaRPr dirty="0"/>
          </a:p>
          <a:p>
            <a:pPr marL="914400" lvl="1" indent="-311150" algn="l" rtl="0">
              <a:spcBef>
                <a:spcPts val="500"/>
              </a:spcBef>
              <a:spcAft>
                <a:spcPts val="0"/>
              </a:spcAft>
              <a:buSzPts val="1300"/>
              <a:buChar char="○"/>
            </a:pPr>
            <a:r>
              <a:rPr lang="en" b="1" dirty="0"/>
              <a:t>Maintenance of Effort</a:t>
            </a:r>
            <a:r>
              <a:rPr lang="en" dirty="0"/>
              <a:t> (State-level only) and </a:t>
            </a:r>
            <a:r>
              <a:rPr lang="en" b="1" dirty="0"/>
              <a:t>Maintenance of Equity </a:t>
            </a:r>
            <a:r>
              <a:rPr lang="en" dirty="0"/>
              <a:t>(State and local levels) for FYs 2022 and 2023</a:t>
            </a:r>
            <a:endParaRPr dirty="0"/>
          </a:p>
          <a:p>
            <a:pPr marL="914400" lvl="1" indent="-311150" algn="l" rtl="0">
              <a:spcBef>
                <a:spcPts val="500"/>
              </a:spcBef>
              <a:spcAft>
                <a:spcPts val="0"/>
              </a:spcAft>
              <a:buSzPts val="1300"/>
              <a:buChar char="○"/>
            </a:pPr>
            <a:r>
              <a:rPr lang="en" b="1" dirty="0"/>
              <a:t>Period of Availability</a:t>
            </a:r>
            <a:r>
              <a:rPr lang="en" dirty="0"/>
              <a:t> - March 13, 2020 to September 30, 2023. While the period of availability for these funds runs to September 30, 2023, districts may use these funds for expenses from July 1, 2020 to June 30, 2023.</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78"/>
          <p:cNvSpPr txBox="1">
            <a:spLocks noGrp="1"/>
          </p:cNvSpPr>
          <p:nvPr>
            <p:ph type="title"/>
          </p:nvPr>
        </p:nvSpPr>
        <p:spPr>
          <a:xfrm>
            <a:off x="245443" y="377190"/>
            <a:ext cx="2097900" cy="43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New Funding Codes</a:t>
            </a:r>
            <a:endParaRPr dirty="0"/>
          </a:p>
        </p:txBody>
      </p:sp>
      <p:sp>
        <p:nvSpPr>
          <p:cNvPr id="498" name="Google Shape;498;p78"/>
          <p:cNvSpPr txBox="1">
            <a:spLocks noGrp="1"/>
          </p:cNvSpPr>
          <p:nvPr>
            <p:ph type="body" idx="1"/>
          </p:nvPr>
        </p:nvSpPr>
        <p:spPr>
          <a:xfrm>
            <a:off x="2831057" y="377190"/>
            <a:ext cx="6084300" cy="4392300"/>
          </a:xfrm>
          <a:prstGeom prst="rect">
            <a:avLst/>
          </a:prstGeom>
        </p:spPr>
        <p:txBody>
          <a:bodyPr spcFirstLastPara="1" wrap="square" lIns="91425" tIns="91425" rIns="91425" bIns="91425" anchor="t" anchorCtr="0">
            <a:noAutofit/>
          </a:bodyPr>
          <a:lstStyle/>
          <a:p>
            <a:pPr marL="457200" lvl="0" indent="-342900" algn="l" rtl="0">
              <a:spcBef>
                <a:spcPts val="500"/>
              </a:spcBef>
              <a:spcAft>
                <a:spcPts val="0"/>
              </a:spcAft>
              <a:buSzPts val="1800"/>
              <a:buChar char="•"/>
            </a:pPr>
            <a:r>
              <a:rPr lang="en" dirty="0"/>
              <a:t>ESSER III funding must be tracked separately from ESSER I and II funding.</a:t>
            </a:r>
            <a:endParaRPr dirty="0"/>
          </a:p>
          <a:p>
            <a:pPr marL="457200" lvl="0" indent="-342900" algn="l" rtl="0">
              <a:spcBef>
                <a:spcPts val="500"/>
              </a:spcBef>
              <a:spcAft>
                <a:spcPts val="0"/>
              </a:spcAft>
              <a:buSzPts val="1800"/>
              <a:buChar char="•"/>
            </a:pPr>
            <a:r>
              <a:rPr lang="en" dirty="0"/>
              <a:t>All ESSER I funds must be expended before using ESSER II, then ESSER III funds. </a:t>
            </a:r>
            <a:endParaRPr dirty="0"/>
          </a:p>
          <a:p>
            <a:pPr marL="457200" lvl="0" indent="-342900" algn="l" rtl="0">
              <a:spcBef>
                <a:spcPts val="500"/>
              </a:spcBef>
              <a:spcAft>
                <a:spcPts val="0"/>
              </a:spcAft>
              <a:buSzPts val="1800"/>
              <a:buChar char="•"/>
            </a:pPr>
            <a:r>
              <a:rPr lang="en" dirty="0"/>
              <a:t>The following new source and project code has been added to the Iowa Chart of Account Coding for federal funding provided through ESSER III.</a:t>
            </a:r>
            <a:endParaRPr dirty="0"/>
          </a:p>
          <a:p>
            <a:pPr marL="914400" lvl="1" indent="-330200" algn="l" rtl="0">
              <a:spcBef>
                <a:spcPts val="500"/>
              </a:spcBef>
              <a:spcAft>
                <a:spcPts val="0"/>
              </a:spcAft>
              <a:buSzPts val="1600"/>
              <a:buChar char="○"/>
            </a:pPr>
            <a:r>
              <a:rPr lang="en" dirty="0">
                <a:solidFill>
                  <a:srgbClr val="0000FF"/>
                </a:solidFill>
              </a:rPr>
              <a:t>4045 American Rescue Plan Elementary and Secondary School Emergency Relief (ARP ESSER) (CFDA 84.425U) </a:t>
            </a:r>
            <a:r>
              <a:rPr lang="en" dirty="0">
                <a:solidFill>
                  <a:srgbClr val="C00000"/>
                </a:solidFill>
              </a:rPr>
              <a:t>(Apr21)</a:t>
            </a:r>
            <a:endParaRPr dirty="0">
              <a:solidFill>
                <a:srgbClr val="C00000"/>
              </a:solidFill>
            </a:endParaRPr>
          </a:p>
          <a:p>
            <a:pPr marL="457200" lvl="0" indent="-342900" algn="l" rtl="0">
              <a:spcBef>
                <a:spcPts val="500"/>
              </a:spcBef>
              <a:spcAft>
                <a:spcPts val="0"/>
              </a:spcAft>
              <a:buSzPts val="1800"/>
              <a:buChar char="•"/>
            </a:pPr>
            <a:r>
              <a:rPr lang="en" dirty="0"/>
              <a:t>If it is unclear whether an expenditure is allowable under the ESSER Fund III, continue to track this expenditure in project 0019 (as described in earlier</a:t>
            </a:r>
            <a:r>
              <a:rPr lang="en" u="sng" dirty="0">
                <a:solidFill>
                  <a:schemeClr val="hlink"/>
                </a:solidFill>
                <a:hlinkClick r:id="rId3"/>
              </a:rPr>
              <a:t> guidance on school finance</a:t>
            </a:r>
            <a:r>
              <a:rPr lang="en" dirty="0"/>
              <a:t>).</a:t>
            </a:r>
            <a:endParaRPr dirty="0">
              <a:solidFill>
                <a:srgbClr val="C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79"/>
          <p:cNvSpPr txBox="1">
            <a:spLocks noGrp="1"/>
          </p:cNvSpPr>
          <p:nvPr>
            <p:ph type="title"/>
          </p:nvPr>
        </p:nvSpPr>
        <p:spPr>
          <a:xfrm>
            <a:off x="628650" y="1849175"/>
            <a:ext cx="7886700" cy="14451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t>4. Question and Answer</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3"/>
          <p:cNvSpPr txBox="1">
            <a:spLocks noGrp="1"/>
          </p:cNvSpPr>
          <p:nvPr>
            <p:ph type="title"/>
          </p:nvPr>
        </p:nvSpPr>
        <p:spPr>
          <a:xfrm>
            <a:off x="628650" y="1849175"/>
            <a:ext cx="7886700" cy="1445100"/>
          </a:xfrm>
          <a:prstGeom prst="rect">
            <a:avLst/>
          </a:prstGeom>
        </p:spPr>
        <p:txBody>
          <a:bodyPr spcFirstLastPara="1" wrap="square" lIns="68575" tIns="34275" rIns="68575" bIns="34275" anchor="ctr" anchorCtr="0">
            <a:noAutofit/>
          </a:bodyPr>
          <a:lstStyle/>
          <a:p>
            <a:pPr marL="457200" lvl="0" indent="-400050" algn="l" rtl="0">
              <a:spcBef>
                <a:spcPts val="0"/>
              </a:spcBef>
              <a:spcAft>
                <a:spcPts val="0"/>
              </a:spcAft>
              <a:buSzPts val="2700"/>
              <a:buAutoNum type="arabicPeriod"/>
            </a:pPr>
            <a:r>
              <a:rPr lang="en" dirty="0"/>
              <a:t>Introduction to ESSER III </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80"/>
          <p:cNvSpPr txBox="1">
            <a:spLocks noGrp="1"/>
          </p:cNvSpPr>
          <p:nvPr>
            <p:ph type="title"/>
          </p:nvPr>
        </p:nvSpPr>
        <p:spPr>
          <a:xfrm>
            <a:off x="511425" y="373761"/>
            <a:ext cx="3517200" cy="1175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Questions and Additional Guidance</a:t>
            </a:r>
            <a:endParaRPr dirty="0"/>
          </a:p>
        </p:txBody>
      </p:sp>
      <p:sp>
        <p:nvSpPr>
          <p:cNvPr id="509" name="Google Shape;509;p80"/>
          <p:cNvSpPr txBox="1">
            <a:spLocks noGrp="1"/>
          </p:cNvSpPr>
          <p:nvPr>
            <p:ph type="body" idx="1"/>
          </p:nvPr>
        </p:nvSpPr>
        <p:spPr>
          <a:xfrm>
            <a:off x="511425" y="1605600"/>
            <a:ext cx="3517200" cy="3164100"/>
          </a:xfrm>
          <a:prstGeom prst="rect">
            <a:avLst/>
          </a:prstGeom>
        </p:spPr>
        <p:txBody>
          <a:bodyPr spcFirstLastPara="1" wrap="square" lIns="91425" tIns="91425" rIns="91425" bIns="91425" anchor="t" anchorCtr="0">
            <a:noAutofit/>
          </a:bodyPr>
          <a:lstStyle/>
          <a:p>
            <a:pPr marL="457200" lvl="0" indent="-304800" algn="l" rtl="0">
              <a:spcBef>
                <a:spcPts val="600"/>
              </a:spcBef>
              <a:spcAft>
                <a:spcPts val="0"/>
              </a:spcAft>
              <a:buSzPts val="1200"/>
              <a:buChar char="●"/>
            </a:pPr>
            <a:r>
              <a:rPr lang="en" dirty="0"/>
              <a:t>If you have questions, please contact one of the following members of our team: </a:t>
            </a:r>
            <a:r>
              <a:rPr lang="en" u="sng" dirty="0">
                <a:solidFill>
                  <a:schemeClr val="hlink"/>
                </a:solidFill>
                <a:hlinkClick r:id="rId3"/>
              </a:rPr>
              <a:t>Steve Crew</a:t>
            </a:r>
            <a:r>
              <a:rPr lang="en" dirty="0"/>
              <a:t>, </a:t>
            </a:r>
            <a:r>
              <a:rPr lang="en" u="sng" dirty="0">
                <a:solidFill>
                  <a:schemeClr val="hlink"/>
                </a:solidFill>
                <a:hlinkClick r:id="rId4"/>
              </a:rPr>
              <a:t>Meredith MacQuigg</a:t>
            </a:r>
            <a:r>
              <a:rPr lang="en" dirty="0"/>
              <a:t>, </a:t>
            </a:r>
            <a:r>
              <a:rPr lang="en" u="sng" dirty="0">
                <a:solidFill>
                  <a:schemeClr val="hlink"/>
                </a:solidFill>
                <a:hlinkClick r:id="rId5"/>
              </a:rPr>
              <a:t>Hannah Walsh</a:t>
            </a:r>
            <a:r>
              <a:rPr lang="en" dirty="0"/>
              <a:t>, and </a:t>
            </a:r>
            <a:r>
              <a:rPr lang="en" u="sng" dirty="0">
                <a:solidFill>
                  <a:schemeClr val="hlink"/>
                </a:solidFill>
                <a:hlinkClick r:id="rId6"/>
              </a:rPr>
              <a:t>Tom Cooley</a:t>
            </a:r>
            <a:r>
              <a:rPr lang="en" dirty="0"/>
              <a:t>.</a:t>
            </a:r>
            <a:endParaRPr dirty="0"/>
          </a:p>
          <a:p>
            <a:pPr marL="457200" lvl="0" indent="-304800" algn="l" rtl="0">
              <a:spcBef>
                <a:spcPts val="600"/>
              </a:spcBef>
              <a:spcAft>
                <a:spcPts val="0"/>
              </a:spcAft>
              <a:buSzPts val="1200"/>
              <a:buChar char="●"/>
            </a:pPr>
            <a:r>
              <a:rPr lang="en" dirty="0"/>
              <a:t>For additional COVID-19 guidance and information, please visit the Department’s</a:t>
            </a:r>
            <a:r>
              <a:rPr lang="en" u="sng" dirty="0">
                <a:solidFill>
                  <a:schemeClr val="hlink"/>
                </a:solidFill>
                <a:hlinkClick r:id="rId7"/>
              </a:rPr>
              <a:t> COVID-19 webpage</a:t>
            </a:r>
            <a:r>
              <a:rPr lang="en" dirty="0"/>
              <a:t>.</a:t>
            </a:r>
            <a:endParaRPr dirty="0"/>
          </a:p>
          <a:p>
            <a:pPr marL="457200" lvl="0" indent="-304800" algn="l" rtl="0">
              <a:spcBef>
                <a:spcPts val="600"/>
              </a:spcBef>
              <a:spcAft>
                <a:spcPts val="0"/>
              </a:spcAft>
              <a:buSzPts val="1200"/>
              <a:buChar char="●"/>
            </a:pPr>
            <a:r>
              <a:rPr lang="en" dirty="0"/>
              <a:t>For a quick comparison of ESSER III (ARP Act) and the other emergency ESSER packages, see the U.S. Department of Education’s </a:t>
            </a:r>
            <a:r>
              <a:rPr lang="en" u="sng" dirty="0">
                <a:solidFill>
                  <a:schemeClr val="hlink"/>
                </a:solidFill>
                <a:hlinkClick r:id="rId8"/>
              </a:rPr>
              <a:t>fact sheet</a:t>
            </a:r>
            <a:r>
              <a:rPr lang="en" dirty="0"/>
              <a:t>. A side-by-side table is provided on page 4.</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4"/>
          <p:cNvSpPr txBox="1">
            <a:spLocks noGrp="1"/>
          </p:cNvSpPr>
          <p:nvPr>
            <p:ph type="title"/>
          </p:nvPr>
        </p:nvSpPr>
        <p:spPr>
          <a:xfrm>
            <a:off x="207431" y="373763"/>
            <a:ext cx="2175300" cy="43959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dirty="0"/>
              <a:t>Introduction to ESSER III</a:t>
            </a:r>
            <a:endParaRPr dirty="0"/>
          </a:p>
        </p:txBody>
      </p:sp>
      <p:sp>
        <p:nvSpPr>
          <p:cNvPr id="349" name="Google Shape;349;p54"/>
          <p:cNvSpPr txBox="1">
            <a:spLocks noGrp="1"/>
          </p:cNvSpPr>
          <p:nvPr>
            <p:ph type="body" idx="1"/>
          </p:nvPr>
        </p:nvSpPr>
        <p:spPr>
          <a:xfrm>
            <a:off x="2830825" y="373747"/>
            <a:ext cx="6065100" cy="16092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dirty="0"/>
              <a:t>President Biden signed the American Rescue Plan (ARP) Act of 2021 into law in March, authorizing a third round of emergency relief to schools through the Elementary and Secondary School Emergency Relief Fund (ARP ESSER or ESSER III). </a:t>
            </a:r>
            <a:endParaRPr dirty="0"/>
          </a:p>
        </p:txBody>
      </p:sp>
      <p:sp>
        <p:nvSpPr>
          <p:cNvPr id="350" name="Google Shape;350;p54"/>
          <p:cNvSpPr txBox="1">
            <a:spLocks noGrp="1"/>
          </p:cNvSpPr>
          <p:nvPr>
            <p:ph type="body" idx="2"/>
          </p:nvPr>
        </p:nvSpPr>
        <p:spPr>
          <a:xfrm>
            <a:off x="2831050" y="2158000"/>
            <a:ext cx="6064800" cy="2611800"/>
          </a:xfrm>
          <a:prstGeom prst="rect">
            <a:avLst/>
          </a:prstGeom>
        </p:spPr>
        <p:txBody>
          <a:bodyPr spcFirstLastPara="1" wrap="square" lIns="68575" tIns="34275" rIns="68575" bIns="34275" anchor="t" anchorCtr="0">
            <a:noAutofit/>
          </a:bodyPr>
          <a:lstStyle/>
          <a:p>
            <a:pPr marL="457200" lvl="0" indent="-342900" algn="l" rtl="0">
              <a:spcBef>
                <a:spcPts val="500"/>
              </a:spcBef>
              <a:spcAft>
                <a:spcPts val="0"/>
              </a:spcAft>
              <a:buSzPts val="1800"/>
              <a:buChar char="●"/>
            </a:pPr>
            <a:r>
              <a:rPr lang="en" dirty="0"/>
              <a:t>ESSER III allocates ~$123 billion to help safely reopen PK-12 schools, sustain the safe operation of schools, and address the impact of the coronavirus pandemic on students.</a:t>
            </a:r>
            <a:endParaRPr dirty="0"/>
          </a:p>
          <a:p>
            <a:pPr marL="457200" lvl="0" indent="-342900" algn="l" rtl="0">
              <a:spcBef>
                <a:spcPts val="500"/>
              </a:spcBef>
              <a:spcAft>
                <a:spcPts val="0"/>
              </a:spcAft>
              <a:buSzPts val="1800"/>
              <a:buChar char="●"/>
            </a:pPr>
            <a:r>
              <a:rPr lang="en" dirty="0"/>
              <a:t>Iowa will receive nearly $775 million from this fund.</a:t>
            </a:r>
            <a:endParaRPr dirty="0"/>
          </a:p>
          <a:p>
            <a:pPr marL="914400" lvl="1" indent="-336550" algn="l" rtl="0">
              <a:spcBef>
                <a:spcPts val="500"/>
              </a:spcBef>
              <a:spcAft>
                <a:spcPts val="0"/>
              </a:spcAft>
              <a:buSzPts val="1700"/>
              <a:buChar char="○"/>
            </a:pPr>
            <a:r>
              <a:rPr lang="en" dirty="0"/>
              <a:t>90% ($697 million) is going to districts.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5"/>
          <p:cNvSpPr txBox="1">
            <a:spLocks noGrp="1"/>
          </p:cNvSpPr>
          <p:nvPr>
            <p:ph type="title"/>
          </p:nvPr>
        </p:nvSpPr>
        <p:spPr>
          <a:xfrm>
            <a:off x="245443" y="377190"/>
            <a:ext cx="2097900" cy="43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Iowa ESSER III Funds: Allocation</a:t>
            </a:r>
            <a:endParaRPr dirty="0"/>
          </a:p>
        </p:txBody>
      </p:sp>
      <p:sp>
        <p:nvSpPr>
          <p:cNvPr id="356" name="Google Shape;356;p55"/>
          <p:cNvSpPr txBox="1">
            <a:spLocks noGrp="1"/>
          </p:cNvSpPr>
          <p:nvPr>
            <p:ph type="body" idx="1"/>
          </p:nvPr>
        </p:nvSpPr>
        <p:spPr>
          <a:xfrm>
            <a:off x="2831057" y="377190"/>
            <a:ext cx="6084300" cy="43923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b="1" dirty="0"/>
              <a:t>ESSER III funds will come in </a:t>
            </a:r>
            <a:r>
              <a:rPr lang="en" b="1" u="sng" dirty="0">
                <a:solidFill>
                  <a:schemeClr val="hlink"/>
                </a:solidFill>
                <a:hlinkClick r:id="rId3"/>
              </a:rPr>
              <a:t>two awards</a:t>
            </a:r>
            <a:r>
              <a:rPr lang="en" b="1" dirty="0"/>
              <a:t>: </a:t>
            </a:r>
            <a:endParaRPr b="1" dirty="0"/>
          </a:p>
          <a:p>
            <a:pPr marL="457200" lvl="0" indent="-342900" algn="l" rtl="0">
              <a:spcBef>
                <a:spcPts val="500"/>
              </a:spcBef>
              <a:spcAft>
                <a:spcPts val="0"/>
              </a:spcAft>
              <a:buSzPts val="1800"/>
              <a:buChar char="•"/>
            </a:pPr>
            <a:r>
              <a:rPr lang="en" dirty="0"/>
              <a:t>1st award (⅔ of the total) - Received on March 24th.</a:t>
            </a:r>
            <a:endParaRPr dirty="0"/>
          </a:p>
          <a:p>
            <a:pPr marL="457200" lvl="0" indent="-342900" algn="l" rtl="0">
              <a:spcBef>
                <a:spcPts val="500"/>
              </a:spcBef>
              <a:spcAft>
                <a:spcPts val="0"/>
              </a:spcAft>
              <a:buSzPts val="1800"/>
              <a:buChar char="•"/>
            </a:pPr>
            <a:r>
              <a:rPr lang="en" dirty="0"/>
              <a:t>2nd award (remaining ⅓) - Will be allocated once the U.S. Department of Education (USED) receives Iowa’s </a:t>
            </a:r>
            <a:r>
              <a:rPr lang="en" i="1" dirty="0"/>
              <a:t>ARP ESSER III Plan</a:t>
            </a:r>
            <a:r>
              <a:rPr lang="en" dirty="0"/>
              <a:t> detailing Iowa’s planned use of the relief funds, among other requirements.</a:t>
            </a:r>
            <a:endParaRPr dirty="0"/>
          </a:p>
          <a:p>
            <a:pPr marL="0" lvl="0" indent="0" algn="l" rtl="0">
              <a:spcBef>
                <a:spcPts val="1000"/>
              </a:spcBef>
              <a:spcAft>
                <a:spcPts val="0"/>
              </a:spcAft>
              <a:buNone/>
            </a:pPr>
            <a:r>
              <a:rPr lang="en" b="1" dirty="0"/>
              <a:t>ESSER III Allocations to the Department and Districts</a:t>
            </a:r>
            <a:endParaRPr b="1" dirty="0"/>
          </a:p>
          <a:p>
            <a:pPr marL="457200" lvl="0" indent="-342900" algn="l" rtl="0">
              <a:spcBef>
                <a:spcPts val="500"/>
              </a:spcBef>
              <a:spcAft>
                <a:spcPts val="0"/>
              </a:spcAft>
              <a:buSzPts val="1800"/>
              <a:buChar char="•"/>
            </a:pPr>
            <a:r>
              <a:rPr lang="en" dirty="0"/>
              <a:t>The ARP Act requires that allocations are distributed based on FY 2020 state shares of Title I, Part A. </a:t>
            </a:r>
            <a:endParaRPr dirty="0"/>
          </a:p>
          <a:p>
            <a:pPr marL="457200" lvl="0" indent="-342900" algn="l" rtl="0">
              <a:spcBef>
                <a:spcPts val="500"/>
              </a:spcBef>
              <a:spcAft>
                <a:spcPts val="0"/>
              </a:spcAft>
              <a:buSzPts val="1800"/>
              <a:buChar char="•"/>
            </a:pPr>
            <a:r>
              <a:rPr lang="en" dirty="0"/>
              <a:t>The FY 2020 Title I, Part A district shares are also used to calculate allocations to Iowa districts. </a:t>
            </a:r>
            <a:r>
              <a:rPr lang="en" b="1" dirty="0"/>
              <a:t>This is required by the ARP Act, and the Department has no authority to alter the formula for allocating funds.</a:t>
            </a:r>
            <a:endParaRPr b="1" dirty="0"/>
          </a:p>
          <a:p>
            <a:pPr marL="0" lvl="0" indent="0" algn="l" rtl="0">
              <a:spcBef>
                <a:spcPts val="50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6"/>
          <p:cNvSpPr txBox="1">
            <a:spLocks noGrp="1"/>
          </p:cNvSpPr>
          <p:nvPr>
            <p:ph type="title"/>
          </p:nvPr>
        </p:nvSpPr>
        <p:spPr>
          <a:xfrm>
            <a:off x="262208" y="377190"/>
            <a:ext cx="2948700" cy="99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Iowa’s ESSER III Allocation and Reservations</a:t>
            </a:r>
            <a:endParaRPr dirty="0"/>
          </a:p>
        </p:txBody>
      </p:sp>
      <p:sp>
        <p:nvSpPr>
          <p:cNvPr id="362" name="Google Shape;362;p56"/>
          <p:cNvSpPr txBox="1">
            <a:spLocks noGrp="1"/>
          </p:cNvSpPr>
          <p:nvPr>
            <p:ph type="body" idx="1"/>
          </p:nvPr>
        </p:nvSpPr>
        <p:spPr>
          <a:xfrm>
            <a:off x="236800" y="1868325"/>
            <a:ext cx="2974200" cy="28980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dirty="0"/>
              <a:t>Iowa’s Total ESSER III Award: $774,516,216</a:t>
            </a:r>
            <a:endParaRPr dirty="0"/>
          </a:p>
          <a:p>
            <a:pPr marL="457200" lvl="0" indent="-317500" algn="l" rtl="0">
              <a:spcBef>
                <a:spcPts val="500"/>
              </a:spcBef>
              <a:spcAft>
                <a:spcPts val="0"/>
              </a:spcAft>
              <a:buSzPts val="1400"/>
              <a:buChar char="●"/>
            </a:pPr>
            <a:r>
              <a:rPr lang="en" dirty="0"/>
              <a:t>Total Going to Districts (90%): $697,064,594</a:t>
            </a:r>
            <a:endParaRPr dirty="0"/>
          </a:p>
          <a:p>
            <a:pPr marL="457200" lvl="0" indent="-317500" algn="l" rtl="0">
              <a:spcBef>
                <a:spcPts val="500"/>
              </a:spcBef>
              <a:spcAft>
                <a:spcPts val="0"/>
              </a:spcAft>
              <a:buSzPts val="1400"/>
              <a:buChar char="●"/>
            </a:pPr>
            <a:r>
              <a:rPr lang="en" dirty="0"/>
              <a:t>Maximum SEA Reservation (10%): $77,451,622</a:t>
            </a:r>
            <a:endParaRPr dirty="0"/>
          </a:p>
        </p:txBody>
      </p:sp>
      <p:graphicFrame>
        <p:nvGraphicFramePr>
          <p:cNvPr id="363" name="Google Shape;363;p56"/>
          <p:cNvGraphicFramePr/>
          <p:nvPr>
            <p:extLst>
              <p:ext uri="{D42A27DB-BD31-4B8C-83A1-F6EECF244321}">
                <p14:modId xmlns:p14="http://schemas.microsoft.com/office/powerpoint/2010/main" val="1780139314"/>
              </p:ext>
            </p:extLst>
          </p:nvPr>
        </p:nvGraphicFramePr>
        <p:xfrm>
          <a:off x="3675050" y="1663025"/>
          <a:ext cx="5232150" cy="1654300"/>
        </p:xfrm>
        <a:graphic>
          <a:graphicData uri="http://schemas.openxmlformats.org/drawingml/2006/table">
            <a:tbl>
              <a:tblPr firstRow="1">
                <a:noFill/>
                <a:tableStyleId>{7F7002D8-7F5F-4CCD-BBDB-5AB0AC9CF50D}</a:tableStyleId>
              </a:tblPr>
              <a:tblGrid>
                <a:gridCol w="760750">
                  <a:extLst>
                    <a:ext uri="{9D8B030D-6E8A-4147-A177-3AD203B41FA5}">
                      <a16:colId xmlns:a16="http://schemas.microsoft.com/office/drawing/2014/main" val="20000"/>
                    </a:ext>
                  </a:extLst>
                </a:gridCol>
                <a:gridCol w="1117850">
                  <a:extLst>
                    <a:ext uri="{9D8B030D-6E8A-4147-A177-3AD203B41FA5}">
                      <a16:colId xmlns:a16="http://schemas.microsoft.com/office/drawing/2014/main" val="20001"/>
                    </a:ext>
                  </a:extLst>
                </a:gridCol>
                <a:gridCol w="1117850">
                  <a:extLst>
                    <a:ext uri="{9D8B030D-6E8A-4147-A177-3AD203B41FA5}">
                      <a16:colId xmlns:a16="http://schemas.microsoft.com/office/drawing/2014/main" val="20002"/>
                    </a:ext>
                  </a:extLst>
                </a:gridCol>
                <a:gridCol w="1117850">
                  <a:extLst>
                    <a:ext uri="{9D8B030D-6E8A-4147-A177-3AD203B41FA5}">
                      <a16:colId xmlns:a16="http://schemas.microsoft.com/office/drawing/2014/main" val="20003"/>
                    </a:ext>
                  </a:extLst>
                </a:gridCol>
                <a:gridCol w="1117850">
                  <a:extLst>
                    <a:ext uri="{9D8B030D-6E8A-4147-A177-3AD203B41FA5}">
                      <a16:colId xmlns:a16="http://schemas.microsoft.com/office/drawing/2014/main" val="20004"/>
                    </a:ext>
                  </a:extLst>
                </a:gridCol>
              </a:tblGrid>
              <a:tr h="0">
                <a:tc>
                  <a:txBody>
                    <a:bodyPr/>
                    <a:lstStyle/>
                    <a:p>
                      <a:pPr marL="0" lvl="0" indent="0" algn="l" rtl="0">
                        <a:spcBef>
                          <a:spcPts val="0"/>
                        </a:spcBef>
                        <a:spcAft>
                          <a:spcPts val="0"/>
                        </a:spcAft>
                        <a:buNone/>
                      </a:pPr>
                      <a:r>
                        <a:rPr lang="en" sz="1100" b="1" dirty="0">
                          <a:solidFill>
                            <a:srgbClr val="FFFFFF"/>
                          </a:solidFill>
                        </a:rPr>
                        <a:t>Iowa Award</a:t>
                      </a:r>
                      <a:endParaRPr sz="1100" b="1" dirty="0">
                        <a:solidFill>
                          <a:srgbClr val="FFFFFF"/>
                        </a:solidFil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A4B"/>
                    </a:solidFill>
                  </a:tcPr>
                </a:tc>
                <a:tc>
                  <a:txBody>
                    <a:bodyPr/>
                    <a:lstStyle/>
                    <a:p>
                      <a:pPr marL="0" lvl="0" indent="0" algn="l" rtl="0">
                        <a:spcBef>
                          <a:spcPts val="0"/>
                        </a:spcBef>
                        <a:spcAft>
                          <a:spcPts val="0"/>
                        </a:spcAft>
                        <a:buNone/>
                      </a:pPr>
                      <a:r>
                        <a:rPr lang="en" sz="1100" b="1" dirty="0">
                          <a:solidFill>
                            <a:srgbClr val="FFFFFF"/>
                          </a:solidFill>
                        </a:rPr>
                        <a:t>Total ESSER III Allocation</a:t>
                      </a:r>
                      <a:endParaRPr sz="1100" b="1" dirty="0">
                        <a:solidFill>
                          <a:srgbClr val="FFFFFF"/>
                        </a:solidFil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2A4B"/>
                    </a:solidFill>
                  </a:tcPr>
                </a:tc>
                <a:tc>
                  <a:txBody>
                    <a:bodyPr/>
                    <a:lstStyle/>
                    <a:p>
                      <a:pPr marL="0" lvl="0" indent="0" algn="l" rtl="0">
                        <a:spcBef>
                          <a:spcPts val="0"/>
                        </a:spcBef>
                        <a:spcAft>
                          <a:spcPts val="0"/>
                        </a:spcAft>
                        <a:buNone/>
                      </a:pPr>
                      <a:r>
                        <a:rPr lang="en" sz="1100" b="1" dirty="0">
                          <a:solidFill>
                            <a:srgbClr val="FFFFFF"/>
                          </a:solidFill>
                        </a:rPr>
                        <a:t>Minimum LEA Distribution (90%)</a:t>
                      </a:r>
                      <a:endParaRPr sz="1100" b="1" dirty="0">
                        <a:solidFill>
                          <a:srgbClr val="FFFFFF"/>
                        </a:solidFil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2A4B"/>
                    </a:solidFill>
                  </a:tcPr>
                </a:tc>
                <a:tc>
                  <a:txBody>
                    <a:bodyPr/>
                    <a:lstStyle/>
                    <a:p>
                      <a:pPr marL="0" lvl="0" indent="0" algn="l" rtl="0">
                        <a:spcBef>
                          <a:spcPts val="0"/>
                        </a:spcBef>
                        <a:spcAft>
                          <a:spcPts val="0"/>
                        </a:spcAft>
                        <a:buNone/>
                      </a:pPr>
                      <a:r>
                        <a:rPr lang="en" sz="1100" b="1" dirty="0">
                          <a:solidFill>
                            <a:srgbClr val="FFFFFF"/>
                          </a:solidFill>
                        </a:rPr>
                        <a:t>Maximum SEA Reservation (10%)</a:t>
                      </a:r>
                      <a:endParaRPr sz="1100" b="1" dirty="0">
                        <a:solidFill>
                          <a:srgbClr val="FFFFFF"/>
                        </a:solidFil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2A4B"/>
                    </a:solidFill>
                  </a:tcPr>
                </a:tc>
                <a:tc>
                  <a:txBody>
                    <a:bodyPr/>
                    <a:lstStyle/>
                    <a:p>
                      <a:pPr marL="0" lvl="0" indent="0" algn="l" rtl="0">
                        <a:spcBef>
                          <a:spcPts val="0"/>
                        </a:spcBef>
                        <a:spcAft>
                          <a:spcPts val="0"/>
                        </a:spcAft>
                        <a:buNone/>
                      </a:pPr>
                      <a:r>
                        <a:rPr lang="en" sz="1100" b="1" dirty="0">
                          <a:solidFill>
                            <a:srgbClr val="FFFFFF"/>
                          </a:solidFill>
                        </a:rPr>
                        <a:t>Maximum for SEA Admin. (0.5%)</a:t>
                      </a:r>
                      <a:endParaRPr sz="1100" b="1" dirty="0">
                        <a:solidFill>
                          <a:srgbClr val="FFFFFF"/>
                        </a:solidFil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2A4B"/>
                    </a:solidFill>
                  </a:tcPr>
                </a:tc>
                <a:extLst>
                  <a:ext uri="{0D108BD9-81ED-4DB2-BD59-A6C34878D82A}">
                    <a16:rowId xmlns:a16="http://schemas.microsoft.com/office/drawing/2014/main" val="10000"/>
                  </a:ext>
                </a:extLst>
              </a:tr>
              <a:tr h="307975">
                <a:tc>
                  <a:txBody>
                    <a:bodyPr/>
                    <a:lstStyle/>
                    <a:p>
                      <a:pPr marL="0" lvl="0" indent="0" algn="l" rtl="0">
                        <a:spcBef>
                          <a:spcPts val="0"/>
                        </a:spcBef>
                        <a:spcAft>
                          <a:spcPts val="0"/>
                        </a:spcAft>
                        <a:buNone/>
                      </a:pPr>
                      <a:r>
                        <a:rPr lang="en" sz="1100" dirty="0"/>
                        <a:t>Award 1</a:t>
                      </a:r>
                      <a:endParaRPr sz="1100" dirty="0"/>
                    </a:p>
                  </a:txBody>
                  <a:tcPr marL="36575" marR="36575" marT="36575" marB="36575"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dirty="0"/>
                        <a:t>$516,344,144</a:t>
                      </a:r>
                      <a:endParaRPr sz="1100" dirty="0"/>
                    </a:p>
                  </a:txBody>
                  <a:tcPr marL="36575" marR="36575" marT="36575" marB="36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dirty="0"/>
                        <a:t>$464,709,730</a:t>
                      </a:r>
                      <a:endParaRPr sz="1100" dirty="0"/>
                    </a:p>
                  </a:txBody>
                  <a:tcPr marL="36575" marR="36575" marT="36575" marB="36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dirty="0"/>
                        <a:t>$51,634,414</a:t>
                      </a:r>
                      <a:endParaRPr sz="1100" dirty="0"/>
                    </a:p>
                  </a:txBody>
                  <a:tcPr marL="36575" marR="36575" marT="36575" marB="36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dirty="0"/>
                        <a:t>$2,581,721</a:t>
                      </a:r>
                      <a:endParaRPr sz="1100" dirty="0"/>
                    </a:p>
                  </a:txBody>
                  <a:tcPr marL="36575" marR="36575" marT="36575" marB="36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7975">
                <a:tc>
                  <a:txBody>
                    <a:bodyPr/>
                    <a:lstStyle/>
                    <a:p>
                      <a:pPr marL="0" lvl="0" indent="0" algn="l" rtl="0">
                        <a:spcBef>
                          <a:spcPts val="0"/>
                        </a:spcBef>
                        <a:spcAft>
                          <a:spcPts val="0"/>
                        </a:spcAft>
                        <a:buNone/>
                      </a:pPr>
                      <a:r>
                        <a:rPr lang="en" sz="1100" dirty="0"/>
                        <a:t>Award 2</a:t>
                      </a:r>
                      <a:endParaRPr sz="1100" dirty="0"/>
                    </a:p>
                  </a:txBody>
                  <a:tcPr marL="36575" marR="36575" marT="36575" marB="36575"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dirty="0"/>
                        <a:t>$258,172,072</a:t>
                      </a:r>
                      <a:endParaRPr sz="1100" dirty="0"/>
                    </a:p>
                  </a:txBody>
                  <a:tcPr marL="36575" marR="36575" marT="36575" marB="36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dirty="0"/>
                        <a:t>$232,354,864</a:t>
                      </a:r>
                      <a:endParaRPr sz="1100" dirty="0"/>
                    </a:p>
                  </a:txBody>
                  <a:tcPr marL="36575" marR="36575" marT="36575" marB="36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dirty="0"/>
                        <a:t>$25,817,208</a:t>
                      </a:r>
                      <a:endParaRPr sz="1100" dirty="0"/>
                    </a:p>
                  </a:txBody>
                  <a:tcPr marL="36575" marR="36575" marT="36575" marB="36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100" dirty="0"/>
                        <a:t>$1,290,860</a:t>
                      </a:r>
                      <a:endParaRPr sz="1100" dirty="0"/>
                    </a:p>
                  </a:txBody>
                  <a:tcPr marL="36575" marR="36575" marT="36575" marB="36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07975">
                <a:tc>
                  <a:txBody>
                    <a:bodyPr/>
                    <a:lstStyle/>
                    <a:p>
                      <a:pPr marL="0" lvl="0" indent="0" algn="l" rtl="0">
                        <a:spcBef>
                          <a:spcPts val="0"/>
                        </a:spcBef>
                        <a:spcAft>
                          <a:spcPts val="0"/>
                        </a:spcAft>
                        <a:buNone/>
                      </a:pPr>
                      <a:r>
                        <a:rPr lang="en" sz="1100" b="1" dirty="0"/>
                        <a:t>Total Award</a:t>
                      </a:r>
                      <a:endParaRPr sz="1100" b="1" dirty="0"/>
                    </a:p>
                  </a:txBody>
                  <a:tcPr marL="36575" marR="36575" marT="36575" marB="36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 sz="1100" b="1" dirty="0"/>
                        <a:t>$774,516,216</a:t>
                      </a:r>
                      <a:endParaRPr sz="1100" b="1" dirty="0"/>
                    </a:p>
                  </a:txBody>
                  <a:tcPr marL="36575" marR="36575" marT="36575" marB="36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 sz="1100" b="1" dirty="0"/>
                        <a:t>$697,064,594 </a:t>
                      </a:r>
                      <a:endParaRPr sz="1100" b="1" dirty="0"/>
                    </a:p>
                  </a:txBody>
                  <a:tcPr marL="36575" marR="36575" marT="36575" marB="36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 sz="1100" b="1" dirty="0"/>
                        <a:t>$77,451,622 </a:t>
                      </a:r>
                      <a:endParaRPr sz="1100" b="1" dirty="0"/>
                    </a:p>
                  </a:txBody>
                  <a:tcPr marL="36575" marR="36575" marT="36575" marB="36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r" rtl="0">
                        <a:spcBef>
                          <a:spcPts val="0"/>
                        </a:spcBef>
                        <a:spcAft>
                          <a:spcPts val="0"/>
                        </a:spcAft>
                        <a:buNone/>
                      </a:pPr>
                      <a:r>
                        <a:rPr lang="en" sz="1100" b="1" dirty="0"/>
                        <a:t>$3,872,581</a:t>
                      </a:r>
                      <a:endParaRPr sz="1100" b="1" dirty="0"/>
                    </a:p>
                  </a:txBody>
                  <a:tcPr marL="36575" marR="36575" marT="36575" marB="3657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64" name="Google Shape;364;p56"/>
          <p:cNvSpPr txBox="1"/>
          <p:nvPr/>
        </p:nvSpPr>
        <p:spPr>
          <a:xfrm>
            <a:off x="3683250" y="4324975"/>
            <a:ext cx="5232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t>Source: Adapted from U.S. Department of Education’s (2021) </a:t>
            </a:r>
            <a:r>
              <a:rPr lang="en" sz="1000" u="sng" dirty="0">
                <a:solidFill>
                  <a:srgbClr val="1155CC"/>
                </a:solidFill>
                <a:hlinkClick r:id="rId3">
                  <a:extLst>
                    <a:ext uri="{A12FA001-AC4F-418D-AE19-62706E023703}">
                      <ahyp:hlinkClr xmlns:ahyp="http://schemas.microsoft.com/office/drawing/2018/hyperlinkcolor" val="tx"/>
                    </a:ext>
                  </a:extLst>
                </a:hlinkClick>
              </a:rPr>
              <a:t>ESSER III Methodology for Calculating Allocations</a:t>
            </a:r>
            <a:r>
              <a:rPr lang="en" sz="1000" dirty="0"/>
              <a: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7"/>
          <p:cNvSpPr txBox="1">
            <a:spLocks noGrp="1"/>
          </p:cNvSpPr>
          <p:nvPr>
            <p:ph type="title"/>
          </p:nvPr>
        </p:nvSpPr>
        <p:spPr>
          <a:xfrm>
            <a:off x="245443" y="377190"/>
            <a:ext cx="2097900" cy="43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rPr>
              <a:t>State-Level Requirements</a:t>
            </a:r>
            <a:endParaRPr dirty="0"/>
          </a:p>
        </p:txBody>
      </p:sp>
      <p:sp>
        <p:nvSpPr>
          <p:cNvPr id="370" name="Google Shape;370;p57"/>
          <p:cNvSpPr txBox="1">
            <a:spLocks noGrp="1"/>
          </p:cNvSpPr>
          <p:nvPr>
            <p:ph type="body" idx="1"/>
          </p:nvPr>
        </p:nvSpPr>
        <p:spPr>
          <a:xfrm>
            <a:off x="2831057" y="377190"/>
            <a:ext cx="6084300" cy="43923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dirty="0"/>
              <a:t>In order to receive the second award of ESSER III funds, the Department must submit an </a:t>
            </a:r>
            <a:r>
              <a:rPr lang="en" i="1" dirty="0"/>
              <a:t>ARP ESSER III Plan</a:t>
            </a:r>
            <a:r>
              <a:rPr lang="en" dirty="0"/>
              <a:t> to USED that includes information such as how the Department will:</a:t>
            </a:r>
            <a:endParaRPr dirty="0"/>
          </a:p>
          <a:p>
            <a:pPr marL="457200" lvl="0" indent="-342900" algn="l" rtl="0">
              <a:spcBef>
                <a:spcPts val="500"/>
              </a:spcBef>
              <a:spcAft>
                <a:spcPts val="0"/>
              </a:spcAft>
              <a:buSzPts val="1800"/>
              <a:buChar char="•"/>
            </a:pPr>
            <a:r>
              <a:rPr lang="en" dirty="0"/>
              <a:t>Support LEAs in safely returning to in-person instruction, maximizing in-person instruction time, and sustaining the safe operation of schools;</a:t>
            </a:r>
            <a:endParaRPr dirty="0"/>
          </a:p>
          <a:p>
            <a:pPr marL="457200" lvl="0" indent="-342900" algn="l" rtl="0">
              <a:spcBef>
                <a:spcPts val="500"/>
              </a:spcBef>
              <a:spcAft>
                <a:spcPts val="0"/>
              </a:spcAft>
              <a:buSzPts val="1800"/>
              <a:buChar char="•"/>
            </a:pPr>
            <a:r>
              <a:rPr lang="en" dirty="0"/>
              <a:t>Use state reserved funds for evidence-based activities to address learning loss, including how those activities will respond to the academic, social, and emotional needs of students and address the disproportionate impact of COVID-19 on some student groups;</a:t>
            </a:r>
            <a:endParaRPr dirty="0"/>
          </a:p>
          <a:p>
            <a:pPr marL="457200" lvl="0" indent="-342900" algn="l" rtl="0">
              <a:spcBef>
                <a:spcPts val="500"/>
              </a:spcBef>
              <a:spcAft>
                <a:spcPts val="0"/>
              </a:spcAft>
              <a:buSzPts val="1800"/>
              <a:buChar char="•"/>
            </a:pPr>
            <a:r>
              <a:rPr lang="en" dirty="0"/>
              <a:t>Support LEAs in making evidence-based, equity-driven ARP ESSER spending decisions;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8"/>
          <p:cNvSpPr txBox="1">
            <a:spLocks noGrp="1"/>
          </p:cNvSpPr>
          <p:nvPr>
            <p:ph type="title"/>
          </p:nvPr>
        </p:nvSpPr>
        <p:spPr>
          <a:xfrm>
            <a:off x="245443" y="377190"/>
            <a:ext cx="2097900" cy="43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lt1"/>
                </a:solidFill>
              </a:rPr>
              <a:t>State-Level Requirements (continued)</a:t>
            </a:r>
            <a:endParaRPr dirty="0">
              <a:solidFill>
                <a:schemeClr val="lt1"/>
              </a:solidFill>
            </a:endParaRPr>
          </a:p>
        </p:txBody>
      </p:sp>
      <p:sp>
        <p:nvSpPr>
          <p:cNvPr id="376" name="Google Shape;376;p58"/>
          <p:cNvSpPr txBox="1">
            <a:spLocks noGrp="1"/>
          </p:cNvSpPr>
          <p:nvPr>
            <p:ph type="body" idx="1"/>
          </p:nvPr>
        </p:nvSpPr>
        <p:spPr>
          <a:xfrm>
            <a:off x="2831057" y="377190"/>
            <a:ext cx="6084300" cy="43923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dirty="0"/>
              <a:t>The </a:t>
            </a:r>
            <a:r>
              <a:rPr lang="en" i="1" dirty="0"/>
              <a:t>ARP ESSER III Plan </a:t>
            </a:r>
            <a:r>
              <a:rPr lang="en" dirty="0"/>
              <a:t>must also include information on how the SEA consulted with stakeholders and the public in development of its plan.</a:t>
            </a:r>
            <a:endParaRPr dirty="0"/>
          </a:p>
          <a:p>
            <a:pPr marL="0" lvl="0" indent="0" algn="l" rtl="0">
              <a:spcBef>
                <a:spcPts val="500"/>
              </a:spcBef>
              <a:spcAft>
                <a:spcPts val="0"/>
              </a:spcAft>
              <a:buNone/>
            </a:pPr>
            <a:endParaRPr dirty="0"/>
          </a:p>
          <a:p>
            <a:pPr marL="0" lvl="0" indent="0" algn="l" rtl="0">
              <a:spcBef>
                <a:spcPts val="500"/>
              </a:spcBef>
              <a:spcAft>
                <a:spcPts val="0"/>
              </a:spcAft>
              <a:buNone/>
            </a:pPr>
            <a:r>
              <a:rPr lang="en" dirty="0"/>
              <a:t>USED will release a plan template, at which time further information will be released by the Department, including plans to collect input from education stakeholders. </a:t>
            </a:r>
            <a:endParaRPr dirty="0"/>
          </a:p>
          <a:p>
            <a:pPr marL="0" lvl="0" indent="0" algn="l" rtl="0">
              <a:spcBef>
                <a:spcPts val="500"/>
              </a:spcBef>
              <a:spcAft>
                <a:spcPts val="0"/>
              </a:spcAft>
              <a:buNone/>
            </a:pPr>
            <a:endParaRPr dirty="0"/>
          </a:p>
          <a:p>
            <a:pPr marL="0" lvl="0" indent="0" algn="l" rtl="0">
              <a:spcBef>
                <a:spcPts val="500"/>
              </a:spcBef>
              <a:spcAft>
                <a:spcPts val="0"/>
              </a:spcAft>
              <a:buNone/>
            </a:pPr>
            <a:r>
              <a:rPr lang="en" dirty="0"/>
              <a:t>The plan must be submitted to USED on a date determined by the Secretary of Education.</a:t>
            </a:r>
            <a:endParaRPr dirty="0"/>
          </a:p>
          <a:p>
            <a:pPr marL="0" lvl="0" indent="0" algn="l" rtl="0">
              <a:spcBef>
                <a:spcPts val="500"/>
              </a:spcBef>
              <a:spcAft>
                <a:spcPts val="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9"/>
          <p:cNvSpPr txBox="1">
            <a:spLocks noGrp="1"/>
          </p:cNvSpPr>
          <p:nvPr>
            <p:ph type="title"/>
          </p:nvPr>
        </p:nvSpPr>
        <p:spPr>
          <a:xfrm>
            <a:off x="245443" y="377190"/>
            <a:ext cx="2097900" cy="43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State-Level Reservations</a:t>
            </a:r>
            <a:endParaRPr dirty="0"/>
          </a:p>
        </p:txBody>
      </p:sp>
      <p:sp>
        <p:nvSpPr>
          <p:cNvPr id="382" name="Google Shape;382;p59"/>
          <p:cNvSpPr txBox="1">
            <a:spLocks noGrp="1"/>
          </p:cNvSpPr>
          <p:nvPr>
            <p:ph type="body" idx="1"/>
          </p:nvPr>
        </p:nvSpPr>
        <p:spPr>
          <a:xfrm>
            <a:off x="2831057" y="377190"/>
            <a:ext cx="6084300" cy="4392300"/>
          </a:xfrm>
          <a:prstGeom prst="rect">
            <a:avLst/>
          </a:prstGeom>
        </p:spPr>
        <p:txBody>
          <a:bodyPr spcFirstLastPara="1" wrap="square" lIns="91425" tIns="91425" rIns="91425" bIns="91425" anchor="t" anchorCtr="0">
            <a:noAutofit/>
          </a:bodyPr>
          <a:lstStyle/>
          <a:p>
            <a:pPr marL="0" lvl="0" indent="0" algn="l" rtl="0">
              <a:spcBef>
                <a:spcPts val="500"/>
              </a:spcBef>
              <a:spcAft>
                <a:spcPts val="0"/>
              </a:spcAft>
              <a:buNone/>
            </a:pPr>
            <a:r>
              <a:rPr lang="en" dirty="0"/>
              <a:t>Of the total ESSER III allocation, the Department may reserve no more than 10%. The 10% includes:</a:t>
            </a:r>
            <a:endParaRPr dirty="0"/>
          </a:p>
          <a:p>
            <a:pPr marL="457200" lvl="0" indent="-342900" algn="l" rtl="0">
              <a:spcBef>
                <a:spcPts val="500"/>
              </a:spcBef>
              <a:spcAft>
                <a:spcPts val="0"/>
              </a:spcAft>
              <a:buSzPts val="1800"/>
              <a:buChar char="•"/>
            </a:pPr>
            <a:r>
              <a:rPr lang="en" b="1" dirty="0"/>
              <a:t>Administrative costs</a:t>
            </a:r>
            <a:r>
              <a:rPr lang="en" dirty="0"/>
              <a:t> (0.5%) </a:t>
            </a:r>
            <a:r>
              <a:rPr lang="en" b="1" dirty="0"/>
              <a:t>and emergency needs </a:t>
            </a:r>
            <a:r>
              <a:rPr lang="en" dirty="0"/>
              <a:t>as determined by the Department to address issues related to COVID-19.</a:t>
            </a:r>
            <a:endParaRPr dirty="0"/>
          </a:p>
          <a:p>
            <a:pPr marL="457200" lvl="0" indent="-342900" algn="l" rtl="0">
              <a:spcBef>
                <a:spcPts val="500"/>
              </a:spcBef>
              <a:spcAft>
                <a:spcPts val="0"/>
              </a:spcAft>
              <a:buSzPts val="1800"/>
              <a:buChar char="•"/>
            </a:pPr>
            <a:r>
              <a:rPr lang="en" b="1" dirty="0"/>
              <a:t>Three required state-level reservations</a:t>
            </a:r>
            <a:r>
              <a:rPr lang="en" dirty="0"/>
              <a:t> (7%) for activities and interventions that respond to students’ academic, social, and emotional needs and address the disproportionate impact of COVID-19 on underrepresented student subgroups:</a:t>
            </a:r>
            <a:endParaRPr dirty="0"/>
          </a:p>
          <a:p>
            <a:pPr marL="914400" lvl="1" indent="-311150" algn="l" rtl="0">
              <a:spcBef>
                <a:spcPts val="500"/>
              </a:spcBef>
              <a:spcAft>
                <a:spcPts val="0"/>
              </a:spcAft>
              <a:buSzPts val="1300"/>
              <a:buChar char="○"/>
            </a:pPr>
            <a:r>
              <a:rPr lang="en" b="1" dirty="0"/>
              <a:t>5% for the implementation of evidence-based interventions aimed at addressing learning loss</a:t>
            </a:r>
            <a:r>
              <a:rPr lang="en" dirty="0"/>
              <a:t>, such as summer learning or summer enrichment, extended day, comprehensive after-school programs, or extended school year programs.</a:t>
            </a:r>
            <a:endParaRPr dirty="0"/>
          </a:p>
        </p:txBody>
      </p:sp>
    </p:spTree>
  </p:cSld>
  <p:clrMapOvr>
    <a:masterClrMapping/>
  </p:clrMapOvr>
</p:sld>
</file>

<file path=ppt/theme/theme1.xml><?xml version="1.0" encoding="utf-8"?>
<a:theme xmlns:a="http://schemas.openxmlformats.org/drawingml/2006/main" name="IDOE Dark Blue Template (Updated 04-01-21)">
  <a:themeElements>
    <a:clrScheme name="IDE Colors">
      <a:dk1>
        <a:srgbClr val="012A56"/>
      </a:dk1>
      <a:lt1>
        <a:srgbClr val="FFFFFF"/>
      </a:lt1>
      <a:dk2>
        <a:srgbClr val="00457A"/>
      </a:dk2>
      <a:lt2>
        <a:srgbClr val="CCCCCC"/>
      </a:lt2>
      <a:accent1>
        <a:srgbClr val="012A56"/>
      </a:accent1>
      <a:accent2>
        <a:srgbClr val="2C618B"/>
      </a:accent2>
      <a:accent3>
        <a:srgbClr val="48658F"/>
      </a:accent3>
      <a:accent4>
        <a:srgbClr val="3D85C6"/>
      </a:accent4>
      <a:accent5>
        <a:srgbClr val="6FA8DC"/>
      </a:accent5>
      <a:accent6>
        <a:srgbClr val="C0C0C0"/>
      </a:accent6>
      <a:hlink>
        <a:srgbClr val="0000FF"/>
      </a:hlink>
      <a:folHlink>
        <a:srgbClr val="0045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DOE Dark Blue Template (Updated 01-12-21)">
  <a:themeElements>
    <a:clrScheme name="IDE Colors">
      <a:dk1>
        <a:srgbClr val="012A56"/>
      </a:dk1>
      <a:lt1>
        <a:srgbClr val="FFFFFF"/>
      </a:lt1>
      <a:dk2>
        <a:srgbClr val="00457A"/>
      </a:dk2>
      <a:lt2>
        <a:srgbClr val="CCCCCC"/>
      </a:lt2>
      <a:accent1>
        <a:srgbClr val="012A56"/>
      </a:accent1>
      <a:accent2>
        <a:srgbClr val="2C618B"/>
      </a:accent2>
      <a:accent3>
        <a:srgbClr val="48658F"/>
      </a:accent3>
      <a:accent4>
        <a:srgbClr val="3D85C6"/>
      </a:accent4>
      <a:accent5>
        <a:srgbClr val="6FA8DC"/>
      </a:accent5>
      <a:accent6>
        <a:srgbClr val="C0C0C0"/>
      </a:accent6>
      <a:hlink>
        <a:srgbClr val="0000FF"/>
      </a:hlink>
      <a:folHlink>
        <a:srgbClr val="0045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4074</Words>
  <Application>Microsoft Macintosh PowerPoint</Application>
  <PresentationFormat>On-screen Show (16:9)</PresentationFormat>
  <Paragraphs>263</Paragraphs>
  <Slides>30</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Roboto</vt:lpstr>
      <vt:lpstr>Times New Roman</vt:lpstr>
      <vt:lpstr>Noto Sans Symbols</vt:lpstr>
      <vt:lpstr>Calibri</vt:lpstr>
      <vt:lpstr>Arial</vt:lpstr>
      <vt:lpstr>Courier New</vt:lpstr>
      <vt:lpstr>IDOE Dark Blue Template (Updated 04-01-21)</vt:lpstr>
      <vt:lpstr>IDOE Dark Blue Template (Updated 01-12-21)</vt:lpstr>
      <vt:lpstr>American Rescue Plan (ARP) Act –  ESSER III Funds</vt:lpstr>
      <vt:lpstr>Agenda</vt:lpstr>
      <vt:lpstr>Introduction to ESSER III </vt:lpstr>
      <vt:lpstr>Introduction to ESSER III</vt:lpstr>
      <vt:lpstr>Iowa ESSER III Funds: Allocation</vt:lpstr>
      <vt:lpstr>Iowa’s ESSER III Allocation and Reservations</vt:lpstr>
      <vt:lpstr>State-Level Requirements</vt:lpstr>
      <vt:lpstr>State-Level Requirements (continued)</vt:lpstr>
      <vt:lpstr>State-Level Reservations</vt:lpstr>
      <vt:lpstr>State-Level Reservations and Allowable Uses</vt:lpstr>
      <vt:lpstr>State Reservations</vt:lpstr>
      <vt:lpstr>2. LEA Allocations, Reservation, and Allowable Uses</vt:lpstr>
      <vt:lpstr>District Requirements</vt:lpstr>
      <vt:lpstr>District Reservation</vt:lpstr>
      <vt:lpstr>Iowa’s ESSER III LEA Reservations</vt:lpstr>
      <vt:lpstr>Allowable Uses</vt:lpstr>
      <vt:lpstr>New and Modified Allowable Uses: Required Reservation</vt:lpstr>
      <vt:lpstr>New and Modified Allowable Uses</vt:lpstr>
      <vt:lpstr>New and Modified Allowable Uses (2/4)</vt:lpstr>
      <vt:lpstr>New and Modified Allowable Uses (3/4)</vt:lpstr>
      <vt:lpstr>New and Modified Allowable Uses (4/4)</vt:lpstr>
      <vt:lpstr>Evidence- Based Interventions </vt:lpstr>
      <vt:lpstr>Tiers of Evidence</vt:lpstr>
      <vt:lpstr>Selecting Evidence- Based Activities Interventions: State Support and Webinars</vt:lpstr>
      <vt:lpstr>3. ESSER III Allocations, Applications, and Claims </vt:lpstr>
      <vt:lpstr>Allocations, Applications, and Claims</vt:lpstr>
      <vt:lpstr>Reporting and Accounting</vt:lpstr>
      <vt:lpstr>New Funding Codes</vt:lpstr>
      <vt:lpstr>4. Question and Answer</vt:lpstr>
      <vt:lpstr>Questions and Additional Guidance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Rescue Plan (ARP) Act –  ESSER III Funds</dc:title>
  <dc:creator>Albers, Lisa [IDOE]</dc:creator>
  <cp:lastModifiedBy>Hannah Walsh</cp:lastModifiedBy>
  <cp:revision>3</cp:revision>
  <dcterms:modified xsi:type="dcterms:W3CDTF">2021-04-13T18:56:43Z</dcterms:modified>
</cp:coreProperties>
</file>