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Lst>
  <p:notesMasterIdLst>
    <p:notesMasterId r:id="rId42"/>
  </p:notesMasterIdLst>
  <p:handoutMasterIdLst>
    <p:handoutMasterId r:id="rId43"/>
  </p:handoutMasterIdLst>
  <p:sldIdLst>
    <p:sldId id="256" r:id="rId2"/>
    <p:sldId id="257" r:id="rId3"/>
    <p:sldId id="259" r:id="rId4"/>
    <p:sldId id="260" r:id="rId5"/>
    <p:sldId id="261" r:id="rId6"/>
    <p:sldId id="263" r:id="rId7"/>
    <p:sldId id="264" r:id="rId8"/>
    <p:sldId id="265" r:id="rId9"/>
    <p:sldId id="266" r:id="rId10"/>
    <p:sldId id="267" r:id="rId11"/>
    <p:sldId id="268" r:id="rId12"/>
    <p:sldId id="316" r:id="rId13"/>
    <p:sldId id="270" r:id="rId14"/>
    <p:sldId id="271" r:id="rId15"/>
    <p:sldId id="272" r:id="rId16"/>
    <p:sldId id="273" r:id="rId17"/>
    <p:sldId id="274" r:id="rId18"/>
    <p:sldId id="276" r:id="rId19"/>
    <p:sldId id="277" r:id="rId20"/>
    <p:sldId id="278"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8" r:id="rId37"/>
    <p:sldId id="299" r:id="rId38"/>
    <p:sldId id="300" r:id="rId39"/>
    <p:sldId id="302" r:id="rId40"/>
    <p:sldId id="369" r:id="rId41"/>
  </p:sldIdLst>
  <p:sldSz cx="9144000" cy="5715000" type="screen16x10"/>
  <p:notesSz cx="6858000" cy="9144000"/>
  <p:embeddedFontLs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263"/>
    <a:srgbClr val="FAC202"/>
    <a:srgbClr val="CCCCCC"/>
    <a:srgbClr val="FFCACB"/>
    <a:srgbClr val="FF83BA"/>
    <a:srgbClr val="FFFC05"/>
    <a:srgbClr val="45546E"/>
    <a:srgbClr val="732E9F"/>
    <a:srgbClr val="FFFFFF"/>
    <a:srgbClr val="528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49EE9-BC34-674B-9579-BC2936326AAC}" v="636" dt="2021-03-25T17:02:12.551"/>
    <p1510:client id="{FCD1E1B7-2232-5542-887B-A0D0D3087DD3}" v="547" dt="2021-03-26T14:57:02.132"/>
  </p1510:revLst>
</p1510:revInfo>
</file>

<file path=ppt/tableStyles.xml><?xml version="1.0" encoding="utf-8"?>
<a:tblStyleLst xmlns:a="http://schemas.openxmlformats.org/drawingml/2006/main" def="{24BCBE14-B40E-4E39-A7C3-0E89ED74CFB1}">
  <a:tblStyle styleId="{24BCBE14-B40E-4E39-A7C3-0E89ED74CFB1}" styleName="Table_0">
    <a:wholeTbl>
      <a:tcTxStyle b="off" i="off">
        <a:font>
          <a:latin typeface="Segoe UI"/>
          <a:ea typeface="Segoe UI"/>
          <a:cs typeface="Segoe U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Segoe UI"/>
          <a:ea typeface="Segoe UI"/>
          <a:cs typeface="Segoe UI"/>
        </a:font>
        <a:schemeClr val="lt1"/>
      </a:tcTxStyle>
      <a:tcStyle>
        <a:tcBdr/>
        <a:fill>
          <a:solidFill>
            <a:schemeClr val="accent3"/>
          </a:solidFill>
        </a:fill>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63"/>
    <p:restoredTop sz="90055"/>
  </p:normalViewPr>
  <p:slideViewPr>
    <p:cSldViewPr snapToObjects="1" showGuides="1">
      <p:cViewPr varScale="1">
        <p:scale>
          <a:sx n="98" d="100"/>
          <a:sy n="98" d="100"/>
        </p:scale>
        <p:origin x="192" y="776"/>
      </p:cViewPr>
      <p:guideLst>
        <p:guide orient="horz" pos="1800"/>
        <p:guide pos="2880"/>
      </p:guideLst>
    </p:cSldViewPr>
  </p:slideViewPr>
  <p:outlineViewPr>
    <p:cViewPr>
      <p:scale>
        <a:sx n="33" d="100"/>
        <a:sy n="33" d="100"/>
      </p:scale>
      <p:origin x="0" y="-2272"/>
    </p:cViewPr>
  </p:outlineViewPr>
  <p:notesTextViewPr>
    <p:cViewPr>
      <p:scale>
        <a:sx n="1" d="1"/>
        <a:sy n="1" d="1"/>
      </p:scale>
      <p:origin x="0" y="0"/>
    </p:cViewPr>
  </p:notesTextViewPr>
  <p:sorterViewPr>
    <p:cViewPr>
      <p:scale>
        <a:sx n="80" d="100"/>
        <a:sy n="80" d="100"/>
      </p:scale>
      <p:origin x="0" y="0"/>
    </p:cViewPr>
  </p:sorterViewPr>
  <p:notesViewPr>
    <p:cSldViewPr snapToObjects="1" showGuides="1">
      <p:cViewPr varScale="1">
        <p:scale>
          <a:sx n="160" d="100"/>
          <a:sy n="160" d="100"/>
        </p:scale>
        <p:origin x="167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alsh" userId="08ffbb9cc6099188" providerId="LiveId" clId="{FCD1E1B7-2232-5542-887B-A0D0D3087DD3}"/>
    <pc:docChg chg="undo custSel addSld delSld modSld delMainMaster modMainMaster">
      <pc:chgData name="Hannah Walsh" userId="08ffbb9cc6099188" providerId="LiveId" clId="{FCD1E1B7-2232-5542-887B-A0D0D3087DD3}" dt="2021-03-26T14:57:08.227" v="1306" actId="20577"/>
      <pc:docMkLst>
        <pc:docMk/>
      </pc:docMkLst>
      <pc:sldChg chg="addSp delSp modSp mod chgLayout">
        <pc:chgData name="Hannah Walsh" userId="08ffbb9cc6099188" providerId="LiveId" clId="{FCD1E1B7-2232-5542-887B-A0D0D3087DD3}" dt="2021-03-25T18:54:19.030" v="117" actId="20577"/>
        <pc:sldMkLst>
          <pc:docMk/>
          <pc:sldMk cId="0" sldId="256"/>
        </pc:sldMkLst>
        <pc:spChg chg="add mod ord">
          <ac:chgData name="Hannah Walsh" userId="08ffbb9cc6099188" providerId="LiveId" clId="{FCD1E1B7-2232-5542-887B-A0D0D3087DD3}" dt="2021-03-25T18:54:19.030" v="117" actId="20577"/>
          <ac:spMkLst>
            <pc:docMk/>
            <pc:sldMk cId="0" sldId="256"/>
            <ac:spMk id="2" creationId="{5EC885B3-8F2E-9743-8FFE-B32391C94F2C}"/>
          </ac:spMkLst>
        </pc:spChg>
        <pc:spChg chg="del mod ord">
          <ac:chgData name="Hannah Walsh" userId="08ffbb9cc6099188" providerId="LiveId" clId="{FCD1E1B7-2232-5542-887B-A0D0D3087DD3}" dt="2021-03-25T18:53:14.343" v="99" actId="478"/>
          <ac:spMkLst>
            <pc:docMk/>
            <pc:sldMk cId="0" sldId="256"/>
            <ac:spMk id="197" creationId="{00000000-0000-0000-0000-000000000000}"/>
          </ac:spMkLst>
        </pc:spChg>
        <pc:spChg chg="mod ord">
          <ac:chgData name="Hannah Walsh" userId="08ffbb9cc6099188" providerId="LiveId" clId="{FCD1E1B7-2232-5542-887B-A0D0D3087DD3}" dt="2021-03-25T18:53:08.964" v="97" actId="6264"/>
          <ac:spMkLst>
            <pc:docMk/>
            <pc:sldMk cId="0" sldId="256"/>
            <ac:spMk id="198" creationId="{00000000-0000-0000-0000-000000000000}"/>
          </ac:spMkLst>
        </pc:spChg>
      </pc:sldChg>
      <pc:sldChg chg="modSp mod">
        <pc:chgData name="Hannah Walsh" userId="08ffbb9cc6099188" providerId="LiveId" clId="{FCD1E1B7-2232-5542-887B-A0D0D3087DD3}" dt="2021-03-25T18:23:47.952" v="1" actId="20577"/>
        <pc:sldMkLst>
          <pc:docMk/>
          <pc:sldMk cId="0" sldId="257"/>
        </pc:sldMkLst>
        <pc:spChg chg="mod">
          <ac:chgData name="Hannah Walsh" userId="08ffbb9cc6099188" providerId="LiveId" clId="{FCD1E1B7-2232-5542-887B-A0D0D3087DD3}" dt="2021-03-25T18:23:47.952" v="1" actId="20577"/>
          <ac:spMkLst>
            <pc:docMk/>
            <pc:sldMk cId="0" sldId="257"/>
            <ac:spMk id="204" creationId="{00000000-0000-0000-0000-000000000000}"/>
          </ac:spMkLst>
        </pc:spChg>
      </pc:sldChg>
      <pc:sldChg chg="delSp del mod">
        <pc:chgData name="Hannah Walsh" userId="08ffbb9cc6099188" providerId="LiveId" clId="{FCD1E1B7-2232-5542-887B-A0D0D3087DD3}" dt="2021-03-25T21:24:19.756" v="802" actId="2696"/>
        <pc:sldMkLst>
          <pc:docMk/>
          <pc:sldMk cId="0" sldId="258"/>
        </pc:sldMkLst>
        <pc:picChg chg="del">
          <ac:chgData name="Hannah Walsh" userId="08ffbb9cc6099188" providerId="LiveId" clId="{FCD1E1B7-2232-5542-887B-A0D0D3087DD3}" dt="2021-03-25T18:26:38.360" v="2" actId="478"/>
          <ac:picMkLst>
            <pc:docMk/>
            <pc:sldMk cId="0" sldId="258"/>
            <ac:picMk id="215" creationId="{00000000-0000-0000-0000-000000000000}"/>
          </ac:picMkLst>
        </pc:picChg>
      </pc:sldChg>
      <pc:sldChg chg="modSp mod">
        <pc:chgData name="Hannah Walsh" userId="08ffbb9cc6099188" providerId="LiveId" clId="{FCD1E1B7-2232-5542-887B-A0D0D3087DD3}" dt="2021-03-25T21:19:04.855" v="736" actId="20577"/>
        <pc:sldMkLst>
          <pc:docMk/>
          <pc:sldMk cId="0" sldId="259"/>
        </pc:sldMkLst>
        <pc:spChg chg="mod">
          <ac:chgData name="Hannah Walsh" userId="08ffbb9cc6099188" providerId="LiveId" clId="{FCD1E1B7-2232-5542-887B-A0D0D3087DD3}" dt="2021-03-25T21:19:04.855" v="736" actId="20577"/>
          <ac:spMkLst>
            <pc:docMk/>
            <pc:sldMk cId="0" sldId="259"/>
            <ac:spMk id="223" creationId="{00000000-0000-0000-0000-000000000000}"/>
          </ac:spMkLst>
        </pc:spChg>
      </pc:sldChg>
      <pc:sldChg chg="addSp delSp modSp mod modAnim">
        <pc:chgData name="Hannah Walsh" userId="08ffbb9cc6099188" providerId="LiveId" clId="{FCD1E1B7-2232-5542-887B-A0D0D3087DD3}" dt="2021-03-25T21:36:01.711" v="903" actId="1076"/>
        <pc:sldMkLst>
          <pc:docMk/>
          <pc:sldMk cId="0" sldId="261"/>
        </pc:sldMkLst>
        <pc:spChg chg="mod">
          <ac:chgData name="Hannah Walsh" userId="08ffbb9cc6099188" providerId="LiveId" clId="{FCD1E1B7-2232-5542-887B-A0D0D3087DD3}" dt="2021-03-25T18:53:57.349" v="111" actId="20577"/>
          <ac:spMkLst>
            <pc:docMk/>
            <pc:sldMk cId="0" sldId="261"/>
            <ac:spMk id="238" creationId="{00000000-0000-0000-0000-000000000000}"/>
          </ac:spMkLst>
        </pc:spChg>
        <pc:picChg chg="add del mod">
          <ac:chgData name="Hannah Walsh" userId="08ffbb9cc6099188" providerId="LiveId" clId="{FCD1E1B7-2232-5542-887B-A0D0D3087DD3}" dt="2021-03-25T18:42:35.384" v="23"/>
          <ac:picMkLst>
            <pc:docMk/>
            <pc:sldMk cId="0" sldId="261"/>
            <ac:picMk id="6" creationId="{B4E76036-8017-0D4B-AA12-0B80892576D4}"/>
          </ac:picMkLst>
        </pc:picChg>
        <pc:picChg chg="add mod">
          <ac:chgData name="Hannah Walsh" userId="08ffbb9cc6099188" providerId="LiveId" clId="{FCD1E1B7-2232-5542-887B-A0D0D3087DD3}" dt="2021-03-25T21:35:52.152" v="902" actId="1076"/>
          <ac:picMkLst>
            <pc:docMk/>
            <pc:sldMk cId="0" sldId="261"/>
            <ac:picMk id="6" creationId="{F75C11F5-9673-1240-ACD5-F4FBE8DA0CEC}"/>
          </ac:picMkLst>
        </pc:picChg>
        <pc:picChg chg="mod ord">
          <ac:chgData name="Hannah Walsh" userId="08ffbb9cc6099188" providerId="LiveId" clId="{FCD1E1B7-2232-5542-887B-A0D0D3087DD3}" dt="2021-03-25T21:36:01.711" v="903" actId="1076"/>
          <ac:picMkLst>
            <pc:docMk/>
            <pc:sldMk cId="0" sldId="261"/>
            <ac:picMk id="240" creationId="{00000000-0000-0000-0000-000000000000}"/>
          </ac:picMkLst>
        </pc:picChg>
      </pc:sldChg>
      <pc:sldChg chg="addSp delSp del mod addAnim delAnim modNotesTx">
        <pc:chgData name="Hannah Walsh" userId="08ffbb9cc6099188" providerId="LiveId" clId="{FCD1E1B7-2232-5542-887B-A0D0D3087DD3}" dt="2021-03-25T21:36:05.511" v="904" actId="2696"/>
        <pc:sldMkLst>
          <pc:docMk/>
          <pc:sldMk cId="0" sldId="262"/>
        </pc:sldMkLst>
        <pc:picChg chg="add del">
          <ac:chgData name="Hannah Walsh" userId="08ffbb9cc6099188" providerId="LiveId" clId="{FCD1E1B7-2232-5542-887B-A0D0D3087DD3}" dt="2021-03-25T21:35:38.396" v="900" actId="21"/>
          <ac:picMkLst>
            <pc:docMk/>
            <pc:sldMk cId="0" sldId="262"/>
            <ac:picMk id="248" creationId="{00000000-0000-0000-0000-000000000000}"/>
          </ac:picMkLst>
        </pc:picChg>
      </pc:sldChg>
      <pc:sldChg chg="addSp delSp modSp mod chgLayout modNotesTx">
        <pc:chgData name="Hannah Walsh" userId="08ffbb9cc6099188" providerId="LiveId" clId="{FCD1E1B7-2232-5542-887B-A0D0D3087DD3}" dt="2021-03-25T21:17:50.545" v="686" actId="20577"/>
        <pc:sldMkLst>
          <pc:docMk/>
          <pc:sldMk cId="0" sldId="263"/>
        </pc:sldMkLst>
        <pc:spChg chg="add del mod">
          <ac:chgData name="Hannah Walsh" userId="08ffbb9cc6099188" providerId="LiveId" clId="{FCD1E1B7-2232-5542-887B-A0D0D3087DD3}" dt="2021-03-25T18:44:40.098" v="34" actId="6264"/>
          <ac:spMkLst>
            <pc:docMk/>
            <pc:sldMk cId="0" sldId="263"/>
            <ac:spMk id="3" creationId="{A4533157-602B-4549-A2DC-C9E84DCF1D3C}"/>
          </ac:spMkLst>
        </pc:spChg>
        <pc:spChg chg="add del mod">
          <ac:chgData name="Hannah Walsh" userId="08ffbb9cc6099188" providerId="LiveId" clId="{FCD1E1B7-2232-5542-887B-A0D0D3087DD3}" dt="2021-03-25T18:44:40.098" v="34" actId="6264"/>
          <ac:spMkLst>
            <pc:docMk/>
            <pc:sldMk cId="0" sldId="263"/>
            <ac:spMk id="4" creationId="{F876329B-C2B8-3C4D-AECE-25913271CC64}"/>
          </ac:spMkLst>
        </pc:spChg>
        <pc:spChg chg="mod ord">
          <ac:chgData name="Hannah Walsh" userId="08ffbb9cc6099188" providerId="LiveId" clId="{FCD1E1B7-2232-5542-887B-A0D0D3087DD3}" dt="2021-03-25T18:44:40.098" v="34" actId="6264"/>
          <ac:spMkLst>
            <pc:docMk/>
            <pc:sldMk cId="0" sldId="263"/>
            <ac:spMk id="253" creationId="{00000000-0000-0000-0000-000000000000}"/>
          </ac:spMkLst>
        </pc:spChg>
        <pc:spChg chg="mod ord">
          <ac:chgData name="Hannah Walsh" userId="08ffbb9cc6099188" providerId="LiveId" clId="{FCD1E1B7-2232-5542-887B-A0D0D3087DD3}" dt="2021-03-25T19:28:36.643" v="508" actId="13244"/>
          <ac:spMkLst>
            <pc:docMk/>
            <pc:sldMk cId="0" sldId="263"/>
            <ac:spMk id="255" creationId="{00000000-0000-0000-0000-000000000000}"/>
          </ac:spMkLst>
        </pc:spChg>
        <pc:graphicFrameChg chg="add del mod modGraphic">
          <ac:chgData name="Hannah Walsh" userId="08ffbb9cc6099188" providerId="LiveId" clId="{FCD1E1B7-2232-5542-887B-A0D0D3087DD3}" dt="2021-03-25T18:53:31.144" v="104" actId="478"/>
          <ac:graphicFrameMkLst>
            <pc:docMk/>
            <pc:sldMk cId="0" sldId="263"/>
            <ac:graphicFrameMk id="2" creationId="{A732BB2B-AD3F-3449-812F-F15953D664DB}"/>
          </ac:graphicFrameMkLst>
        </pc:graphicFrameChg>
        <pc:picChg chg="mod">
          <ac:chgData name="Hannah Walsh" userId="08ffbb9cc6099188" providerId="LiveId" clId="{FCD1E1B7-2232-5542-887B-A0D0D3087DD3}" dt="2021-03-25T18:57:11.020" v="301" actId="962"/>
          <ac:picMkLst>
            <pc:docMk/>
            <pc:sldMk cId="0" sldId="263"/>
            <ac:picMk id="256" creationId="{00000000-0000-0000-0000-000000000000}"/>
          </ac:picMkLst>
        </pc:picChg>
      </pc:sldChg>
      <pc:sldChg chg="modSp mod modNotesTx">
        <pc:chgData name="Hannah Walsh" userId="08ffbb9cc6099188" providerId="LiveId" clId="{FCD1E1B7-2232-5542-887B-A0D0D3087DD3}" dt="2021-03-25T21:17:54.929" v="687" actId="20577"/>
        <pc:sldMkLst>
          <pc:docMk/>
          <pc:sldMk cId="0" sldId="264"/>
        </pc:sldMkLst>
        <pc:spChg chg="mod">
          <ac:chgData name="Hannah Walsh" userId="08ffbb9cc6099188" providerId="LiveId" clId="{FCD1E1B7-2232-5542-887B-A0D0D3087DD3}" dt="2021-03-25T18:27:18.981" v="3" actId="27636"/>
          <ac:spMkLst>
            <pc:docMk/>
            <pc:sldMk cId="0" sldId="264"/>
            <ac:spMk id="262" creationId="{00000000-0000-0000-0000-000000000000}"/>
          </ac:spMkLst>
        </pc:spChg>
      </pc:sldChg>
      <pc:sldChg chg="addSp delSp modSp mod modClrScheme chgLayout modNotesTx">
        <pc:chgData name="Hannah Walsh" userId="08ffbb9cc6099188" providerId="LiveId" clId="{FCD1E1B7-2232-5542-887B-A0D0D3087DD3}" dt="2021-03-25T21:18:24.261" v="691" actId="1076"/>
        <pc:sldMkLst>
          <pc:docMk/>
          <pc:sldMk cId="0" sldId="265"/>
        </pc:sldMkLst>
        <pc:spChg chg="mod topLvl">
          <ac:chgData name="Hannah Walsh" userId="08ffbb9cc6099188" providerId="LiveId" clId="{FCD1E1B7-2232-5542-887B-A0D0D3087DD3}" dt="2021-03-25T21:18:24.261" v="691" actId="1076"/>
          <ac:spMkLst>
            <pc:docMk/>
            <pc:sldMk cId="0" sldId="265"/>
            <ac:spMk id="4" creationId="{FB51626F-3879-2848-85F4-B0AAA5421CD4}"/>
          </ac:spMkLst>
        </pc:spChg>
        <pc:spChg chg="mod topLvl">
          <ac:chgData name="Hannah Walsh" userId="08ffbb9cc6099188" providerId="LiveId" clId="{FCD1E1B7-2232-5542-887B-A0D0D3087DD3}" dt="2021-03-25T21:18:24.261" v="691" actId="1076"/>
          <ac:spMkLst>
            <pc:docMk/>
            <pc:sldMk cId="0" sldId="265"/>
            <ac:spMk id="12" creationId="{F3F5C422-60F3-3C4F-82EC-E12059F3F114}"/>
          </ac:spMkLst>
        </pc:spChg>
        <pc:spChg chg="mod topLvl">
          <ac:chgData name="Hannah Walsh" userId="08ffbb9cc6099188" providerId="LiveId" clId="{FCD1E1B7-2232-5542-887B-A0D0D3087DD3}" dt="2021-03-25T21:18:24.261" v="691" actId="1076"/>
          <ac:spMkLst>
            <pc:docMk/>
            <pc:sldMk cId="0" sldId="265"/>
            <ac:spMk id="14" creationId="{3FCF8D81-5895-BF4D-9BE3-3C7035035C1D}"/>
          </ac:spMkLst>
        </pc:spChg>
        <pc:spChg chg="mod ord">
          <ac:chgData name="Hannah Walsh" userId="08ffbb9cc6099188" providerId="LiveId" clId="{FCD1E1B7-2232-5542-887B-A0D0D3087DD3}" dt="2021-03-25T18:58:23.817" v="302" actId="700"/>
          <ac:spMkLst>
            <pc:docMk/>
            <pc:sldMk cId="0" sldId="265"/>
            <ac:spMk id="268" creationId="{00000000-0000-0000-0000-000000000000}"/>
          </ac:spMkLst>
        </pc:spChg>
        <pc:spChg chg="mod ord">
          <ac:chgData name="Hannah Walsh" userId="08ffbb9cc6099188" providerId="LiveId" clId="{FCD1E1B7-2232-5542-887B-A0D0D3087DD3}" dt="2021-03-25T19:28:56.503" v="509" actId="13244"/>
          <ac:spMkLst>
            <pc:docMk/>
            <pc:sldMk cId="0" sldId="265"/>
            <ac:spMk id="270" creationId="{00000000-0000-0000-0000-000000000000}"/>
          </ac:spMkLst>
        </pc:spChg>
        <pc:grpChg chg="add del mod">
          <ac:chgData name="Hannah Walsh" userId="08ffbb9cc6099188" providerId="LiveId" clId="{FCD1E1B7-2232-5542-887B-A0D0D3087DD3}" dt="2021-03-25T19:13:38.026" v="452" actId="165"/>
          <ac:grpSpMkLst>
            <pc:docMk/>
            <pc:sldMk cId="0" sldId="265"/>
            <ac:grpSpMk id="2" creationId="{2E570B08-0531-AA4A-90BB-3D1AEC5A9CB3}"/>
          </ac:grpSpMkLst>
        </pc:grpChg>
        <pc:grpChg chg="add del mod">
          <ac:chgData name="Hannah Walsh" userId="08ffbb9cc6099188" providerId="LiveId" clId="{FCD1E1B7-2232-5542-887B-A0D0D3087DD3}" dt="2021-03-25T19:13:44.208" v="453" actId="165"/>
          <ac:grpSpMkLst>
            <pc:docMk/>
            <pc:sldMk cId="0" sldId="265"/>
            <ac:grpSpMk id="3" creationId="{965A088C-A907-114C-A0EA-3DBBCC2BE392}"/>
          </ac:grpSpMkLst>
        </pc:grpChg>
        <pc:grpChg chg="add del mod">
          <ac:chgData name="Hannah Walsh" userId="08ffbb9cc6099188" providerId="LiveId" clId="{FCD1E1B7-2232-5542-887B-A0D0D3087DD3}" dt="2021-03-25T19:13:48.161" v="454" actId="165"/>
          <ac:grpSpMkLst>
            <pc:docMk/>
            <pc:sldMk cId="0" sldId="265"/>
            <ac:grpSpMk id="5" creationId="{3E7FB390-D0C5-DF48-AC7A-62C75C6E5C6C}"/>
          </ac:grpSpMkLst>
        </pc:grpChg>
        <pc:picChg chg="mod ord topLvl">
          <ac:chgData name="Hannah Walsh" userId="08ffbb9cc6099188" providerId="LiveId" clId="{FCD1E1B7-2232-5542-887B-A0D0D3087DD3}" dt="2021-03-25T21:18:24.261" v="691" actId="1076"/>
          <ac:picMkLst>
            <pc:docMk/>
            <pc:sldMk cId="0" sldId="265"/>
            <ac:picMk id="10" creationId="{57F6B29B-EE60-B44F-9C9E-A356AEE2C831}"/>
          </ac:picMkLst>
        </pc:picChg>
        <pc:picChg chg="mod topLvl">
          <ac:chgData name="Hannah Walsh" userId="08ffbb9cc6099188" providerId="LiveId" clId="{FCD1E1B7-2232-5542-887B-A0D0D3087DD3}" dt="2021-03-25T21:18:24.261" v="691" actId="1076"/>
          <ac:picMkLst>
            <pc:docMk/>
            <pc:sldMk cId="0" sldId="265"/>
            <ac:picMk id="11" creationId="{BA091F13-86DD-8C48-9E91-B9F4A92A3D53}"/>
          </ac:picMkLst>
        </pc:picChg>
        <pc:picChg chg="mod topLvl">
          <ac:chgData name="Hannah Walsh" userId="08ffbb9cc6099188" providerId="LiveId" clId="{FCD1E1B7-2232-5542-887B-A0D0D3087DD3}" dt="2021-03-25T21:18:24.261" v="691" actId="1076"/>
          <ac:picMkLst>
            <pc:docMk/>
            <pc:sldMk cId="0" sldId="265"/>
            <ac:picMk id="271" creationId="{00000000-0000-0000-0000-000000000000}"/>
          </ac:picMkLst>
        </pc:picChg>
      </pc:sldChg>
      <pc:sldChg chg="modNotesTx">
        <pc:chgData name="Hannah Walsh" userId="08ffbb9cc6099188" providerId="LiveId" clId="{FCD1E1B7-2232-5542-887B-A0D0D3087DD3}" dt="2021-03-25T21:19:18.918" v="737" actId="20577"/>
        <pc:sldMkLst>
          <pc:docMk/>
          <pc:sldMk cId="0" sldId="266"/>
        </pc:sldMkLst>
      </pc:sldChg>
      <pc:sldChg chg="modSp modNotesTx">
        <pc:chgData name="Hannah Walsh" userId="08ffbb9cc6099188" providerId="LiveId" clId="{FCD1E1B7-2232-5542-887B-A0D0D3087DD3}" dt="2021-03-25T21:19:22.325" v="738" actId="20577"/>
        <pc:sldMkLst>
          <pc:docMk/>
          <pc:sldMk cId="0" sldId="267"/>
        </pc:sldMkLst>
        <pc:spChg chg="mod">
          <ac:chgData name="Hannah Walsh" userId="08ffbb9cc6099188" providerId="LiveId" clId="{FCD1E1B7-2232-5542-887B-A0D0D3087DD3}" dt="2021-03-25T19:13:15.255" v="451" actId="20577"/>
          <ac:spMkLst>
            <pc:docMk/>
            <pc:sldMk cId="0" sldId="267"/>
            <ac:spMk id="3" creationId="{CD6B3164-D690-AF4E-9E78-57A0A3060DDE}"/>
          </ac:spMkLst>
        </pc:spChg>
        <pc:spChg chg="mod">
          <ac:chgData name="Hannah Walsh" userId="08ffbb9cc6099188" providerId="LiveId" clId="{FCD1E1B7-2232-5542-887B-A0D0D3087DD3}" dt="2021-03-25T19:12:58.438" v="448" actId="179"/>
          <ac:spMkLst>
            <pc:docMk/>
            <pc:sldMk cId="0" sldId="267"/>
            <ac:spMk id="4" creationId="{EAD114EB-F0B1-7246-BC3F-C88731E661B6}"/>
          </ac:spMkLst>
        </pc:spChg>
      </pc:sldChg>
      <pc:sldChg chg="modSp mod modNotesTx">
        <pc:chgData name="Hannah Walsh" userId="08ffbb9cc6099188" providerId="LiveId" clId="{FCD1E1B7-2232-5542-887B-A0D0D3087DD3}" dt="2021-03-25T21:36:58.906" v="906" actId="20577"/>
        <pc:sldMkLst>
          <pc:docMk/>
          <pc:sldMk cId="0" sldId="268"/>
        </pc:sldMkLst>
        <pc:spChg chg="mod">
          <ac:chgData name="Hannah Walsh" userId="08ffbb9cc6099188" providerId="LiveId" clId="{FCD1E1B7-2232-5542-887B-A0D0D3087DD3}" dt="2021-03-25T19:02:23.599" v="322" actId="20577"/>
          <ac:spMkLst>
            <pc:docMk/>
            <pc:sldMk cId="0" sldId="268"/>
            <ac:spMk id="292" creationId="{00000000-0000-0000-0000-000000000000}"/>
          </ac:spMkLst>
        </pc:spChg>
        <pc:spChg chg="mod">
          <ac:chgData name="Hannah Walsh" userId="08ffbb9cc6099188" providerId="LiveId" clId="{FCD1E1B7-2232-5542-887B-A0D0D3087DD3}" dt="2021-03-25T21:36:58.906" v="906" actId="20577"/>
          <ac:spMkLst>
            <pc:docMk/>
            <pc:sldMk cId="0" sldId="268"/>
            <ac:spMk id="293" creationId="{00000000-0000-0000-0000-000000000000}"/>
          </ac:spMkLst>
        </pc:spChg>
      </pc:sldChg>
      <pc:sldChg chg="modSp mod modNotesTx">
        <pc:chgData name="Hannah Walsh" userId="08ffbb9cc6099188" providerId="LiveId" clId="{FCD1E1B7-2232-5542-887B-A0D0D3087DD3}" dt="2021-03-25T21:37:28.689" v="909" actId="1076"/>
        <pc:sldMkLst>
          <pc:docMk/>
          <pc:sldMk cId="1358711031" sldId="270"/>
        </pc:sldMkLst>
        <pc:grpChg chg="mod">
          <ac:chgData name="Hannah Walsh" userId="08ffbb9cc6099188" providerId="LiveId" clId="{FCD1E1B7-2232-5542-887B-A0D0D3087DD3}" dt="2021-03-25T21:37:28.689" v="909" actId="1076"/>
          <ac:grpSpMkLst>
            <pc:docMk/>
            <pc:sldMk cId="1358711031" sldId="270"/>
            <ac:grpSpMk id="10" creationId="{958F66A3-45E8-DD45-B2B1-69BBCC44906B}"/>
          </ac:grpSpMkLst>
        </pc:grpChg>
        <pc:grpChg chg="mod">
          <ac:chgData name="Hannah Walsh" userId="08ffbb9cc6099188" providerId="LiveId" clId="{FCD1E1B7-2232-5542-887B-A0D0D3087DD3}" dt="2021-03-25T21:37:28.689" v="909" actId="1076"/>
          <ac:grpSpMkLst>
            <pc:docMk/>
            <pc:sldMk cId="1358711031" sldId="270"/>
            <ac:grpSpMk id="15" creationId="{7CF31084-0069-FB45-BDD4-DDFB33B7C03A}"/>
          </ac:grpSpMkLst>
        </pc:grpChg>
        <pc:grpChg chg="mod">
          <ac:chgData name="Hannah Walsh" userId="08ffbb9cc6099188" providerId="LiveId" clId="{FCD1E1B7-2232-5542-887B-A0D0D3087DD3}" dt="2021-03-25T21:37:28.689" v="909" actId="1076"/>
          <ac:grpSpMkLst>
            <pc:docMk/>
            <pc:sldMk cId="1358711031" sldId="270"/>
            <ac:grpSpMk id="32" creationId="{98070377-7C3F-8841-8402-F30C9731DAF9}"/>
          </ac:grpSpMkLst>
        </pc:grpChg>
        <pc:picChg chg="mod">
          <ac:chgData name="Hannah Walsh" userId="08ffbb9cc6099188" providerId="LiveId" clId="{FCD1E1B7-2232-5542-887B-A0D0D3087DD3}" dt="2021-03-25T21:37:14.613" v="908" actId="14100"/>
          <ac:picMkLst>
            <pc:docMk/>
            <pc:sldMk cId="1358711031" sldId="270"/>
            <ac:picMk id="3" creationId="{DE2278A9-4C6C-C349-92B8-684528F8AD7C}"/>
          </ac:picMkLst>
        </pc:picChg>
      </pc:sldChg>
      <pc:sldChg chg="delSp mod modNotesTx">
        <pc:chgData name="Hannah Walsh" userId="08ffbb9cc6099188" providerId="LiveId" clId="{FCD1E1B7-2232-5542-887B-A0D0D3087DD3}" dt="2021-03-25T21:19:34.015" v="741" actId="20577"/>
        <pc:sldMkLst>
          <pc:docMk/>
          <pc:sldMk cId="3638719898" sldId="271"/>
        </pc:sldMkLst>
        <pc:picChg chg="del">
          <ac:chgData name="Hannah Walsh" userId="08ffbb9cc6099188" providerId="LiveId" clId="{FCD1E1B7-2232-5542-887B-A0D0D3087DD3}" dt="2021-03-25T18:27:41.122" v="4" actId="478"/>
          <ac:picMkLst>
            <pc:docMk/>
            <pc:sldMk cId="3638719898" sldId="271"/>
            <ac:picMk id="199" creationId="{FE486604-C3D9-614D-88D9-C8F9682C4DCE}"/>
          </ac:picMkLst>
        </pc:picChg>
      </pc:sldChg>
      <pc:sldChg chg="modSp modNotesTx">
        <pc:chgData name="Hannah Walsh" userId="08ffbb9cc6099188" providerId="LiveId" clId="{FCD1E1B7-2232-5542-887B-A0D0D3087DD3}" dt="2021-03-25T21:19:37.118" v="742" actId="20577"/>
        <pc:sldMkLst>
          <pc:docMk/>
          <pc:sldMk cId="3373984497" sldId="272"/>
        </pc:sldMkLst>
        <pc:spChg chg="mod">
          <ac:chgData name="Hannah Walsh" userId="08ffbb9cc6099188" providerId="LiveId" clId="{FCD1E1B7-2232-5542-887B-A0D0D3087DD3}" dt="2021-03-25T19:03:07.739" v="324" actId="20577"/>
          <ac:spMkLst>
            <pc:docMk/>
            <pc:sldMk cId="3373984497" sldId="272"/>
            <ac:spMk id="323" creationId="{00000000-0000-0000-0000-000000000000}"/>
          </ac:spMkLst>
        </pc:spChg>
      </pc:sldChg>
      <pc:sldChg chg="modSp modNotesTx">
        <pc:chgData name="Hannah Walsh" userId="08ffbb9cc6099188" providerId="LiveId" clId="{FCD1E1B7-2232-5542-887B-A0D0D3087DD3}" dt="2021-03-25T21:19:39.785" v="743" actId="20577"/>
        <pc:sldMkLst>
          <pc:docMk/>
          <pc:sldMk cId="1122937056" sldId="273"/>
        </pc:sldMkLst>
        <pc:spChg chg="mod">
          <ac:chgData name="Hannah Walsh" userId="08ffbb9cc6099188" providerId="LiveId" clId="{FCD1E1B7-2232-5542-887B-A0D0D3087DD3}" dt="2021-03-25T19:03:13.894" v="326" actId="20577"/>
          <ac:spMkLst>
            <pc:docMk/>
            <pc:sldMk cId="1122937056" sldId="273"/>
            <ac:spMk id="2" creationId="{6C1E7111-18D8-5146-8A73-B82D9E72349C}"/>
          </ac:spMkLst>
        </pc:spChg>
      </pc:sldChg>
      <pc:sldChg chg="modSp modNotesTx">
        <pc:chgData name="Hannah Walsh" userId="08ffbb9cc6099188" providerId="LiveId" clId="{FCD1E1B7-2232-5542-887B-A0D0D3087DD3}" dt="2021-03-25T21:19:42.410" v="744" actId="20577"/>
        <pc:sldMkLst>
          <pc:docMk/>
          <pc:sldMk cId="0" sldId="274"/>
        </pc:sldMkLst>
        <pc:spChg chg="mod">
          <ac:chgData name="Hannah Walsh" userId="08ffbb9cc6099188" providerId="LiveId" clId="{FCD1E1B7-2232-5542-887B-A0D0D3087DD3}" dt="2021-03-25T19:03:31.234" v="328" actId="20577"/>
          <ac:spMkLst>
            <pc:docMk/>
            <pc:sldMk cId="0" sldId="274"/>
            <ac:spMk id="337" creationId="{00000000-0000-0000-0000-000000000000}"/>
          </ac:spMkLst>
        </pc:spChg>
      </pc:sldChg>
      <pc:sldChg chg="delSp modSp del mod">
        <pc:chgData name="Hannah Walsh" userId="08ffbb9cc6099188" providerId="LiveId" clId="{FCD1E1B7-2232-5542-887B-A0D0D3087DD3}" dt="2021-03-25T21:41:11.964" v="956" actId="2696"/>
        <pc:sldMkLst>
          <pc:docMk/>
          <pc:sldMk cId="2400630314" sldId="275"/>
        </pc:sldMkLst>
        <pc:picChg chg="del mod">
          <ac:chgData name="Hannah Walsh" userId="08ffbb9cc6099188" providerId="LiveId" clId="{FCD1E1B7-2232-5542-887B-A0D0D3087DD3}" dt="2021-03-25T21:39:54.641" v="941" actId="21"/>
          <ac:picMkLst>
            <pc:docMk/>
            <pc:sldMk cId="2400630314" sldId="275"/>
            <ac:picMk id="348" creationId="{00000000-0000-0000-0000-000000000000}"/>
          </ac:picMkLst>
        </pc:picChg>
      </pc:sldChg>
      <pc:sldChg chg="addSp delSp modSp mod modClrScheme chgLayout modNotesTx">
        <pc:chgData name="Hannah Walsh" userId="08ffbb9cc6099188" providerId="LiveId" clId="{FCD1E1B7-2232-5542-887B-A0D0D3087DD3}" dt="2021-03-25T21:41:05.663" v="955" actId="20577"/>
        <pc:sldMkLst>
          <pc:docMk/>
          <pc:sldMk cId="3569325779" sldId="276"/>
        </pc:sldMkLst>
        <pc:spChg chg="mod ord">
          <ac:chgData name="Hannah Walsh" userId="08ffbb9cc6099188" providerId="LiveId" clId="{FCD1E1B7-2232-5542-887B-A0D0D3087DD3}" dt="2021-03-25T21:41:05.663" v="955" actId="20577"/>
          <ac:spMkLst>
            <pc:docMk/>
            <pc:sldMk cId="3569325779" sldId="276"/>
            <ac:spMk id="2" creationId="{D6710030-7785-3F42-BFCA-B4F424785230}"/>
          </ac:spMkLst>
        </pc:spChg>
        <pc:spChg chg="add del mod ord">
          <ac:chgData name="Hannah Walsh" userId="08ffbb9cc6099188" providerId="LiveId" clId="{FCD1E1B7-2232-5542-887B-A0D0D3087DD3}" dt="2021-03-25T19:04:28.055" v="330" actId="700"/>
          <ac:spMkLst>
            <pc:docMk/>
            <pc:sldMk cId="3569325779" sldId="276"/>
            <ac:spMk id="3" creationId="{CD3FA967-6360-1D4B-92A8-5C092034FCE8}"/>
          </ac:spMkLst>
        </pc:spChg>
        <pc:spChg chg="add del mod ord">
          <ac:chgData name="Hannah Walsh" userId="08ffbb9cc6099188" providerId="LiveId" clId="{FCD1E1B7-2232-5542-887B-A0D0D3087DD3}" dt="2021-03-25T19:04:28.055" v="330" actId="700"/>
          <ac:spMkLst>
            <pc:docMk/>
            <pc:sldMk cId="3569325779" sldId="276"/>
            <ac:spMk id="4" creationId="{FF8D5395-08E0-854E-A421-483B597D6382}"/>
          </ac:spMkLst>
        </pc:spChg>
        <pc:spChg chg="mod ord">
          <ac:chgData name="Hannah Walsh" userId="08ffbb9cc6099188" providerId="LiveId" clId="{FCD1E1B7-2232-5542-887B-A0D0D3087DD3}" dt="2021-03-25T21:39:49.047" v="940" actId="700"/>
          <ac:spMkLst>
            <pc:docMk/>
            <pc:sldMk cId="3569325779" sldId="276"/>
            <ac:spMk id="353" creationId="{00000000-0000-0000-0000-000000000000}"/>
          </ac:spMkLst>
        </pc:spChg>
        <pc:spChg chg="mod ord">
          <ac:chgData name="Hannah Walsh" userId="08ffbb9cc6099188" providerId="LiveId" clId="{FCD1E1B7-2232-5542-887B-A0D0D3087DD3}" dt="2021-03-25T21:39:49.047" v="940" actId="700"/>
          <ac:spMkLst>
            <pc:docMk/>
            <pc:sldMk cId="3569325779" sldId="276"/>
            <ac:spMk id="354" creationId="{00000000-0000-0000-0000-000000000000}"/>
          </ac:spMkLst>
        </pc:spChg>
        <pc:picChg chg="add mod">
          <ac:chgData name="Hannah Walsh" userId="08ffbb9cc6099188" providerId="LiveId" clId="{FCD1E1B7-2232-5542-887B-A0D0D3087DD3}" dt="2021-03-25T21:40:20.830" v="946" actId="12789"/>
          <ac:picMkLst>
            <pc:docMk/>
            <pc:sldMk cId="3569325779" sldId="276"/>
            <ac:picMk id="5" creationId="{644C1A21-F847-F946-ABDB-7BE77A0DA6B8}"/>
          </ac:picMkLst>
        </pc:picChg>
      </pc:sldChg>
      <pc:sldChg chg="modSp mod modNotesTx">
        <pc:chgData name="Hannah Walsh" userId="08ffbb9cc6099188" providerId="LiveId" clId="{FCD1E1B7-2232-5542-887B-A0D0D3087DD3}" dt="2021-03-25T21:42:15.763" v="958" actId="1076"/>
        <pc:sldMkLst>
          <pc:docMk/>
          <pc:sldMk cId="2252016799" sldId="277"/>
        </pc:sldMkLst>
        <pc:picChg chg="mod">
          <ac:chgData name="Hannah Walsh" userId="08ffbb9cc6099188" providerId="LiveId" clId="{FCD1E1B7-2232-5542-887B-A0D0D3087DD3}" dt="2021-03-25T21:42:15.763" v="958" actId="1076"/>
          <ac:picMkLst>
            <pc:docMk/>
            <pc:sldMk cId="2252016799" sldId="277"/>
            <ac:picMk id="364" creationId="{00000000-0000-0000-0000-000000000000}"/>
          </ac:picMkLst>
        </pc:picChg>
      </pc:sldChg>
      <pc:sldChg chg="addSp delSp modSp mod modClrScheme chgLayout modNotesTx">
        <pc:chgData name="Hannah Walsh" userId="08ffbb9cc6099188" providerId="LiveId" clId="{FCD1E1B7-2232-5542-887B-A0D0D3087DD3}" dt="2021-03-26T14:49:44.101" v="1282" actId="20577"/>
        <pc:sldMkLst>
          <pc:docMk/>
          <pc:sldMk cId="3767513801" sldId="278"/>
        </pc:sldMkLst>
        <pc:spChg chg="add del mod ord">
          <ac:chgData name="Hannah Walsh" userId="08ffbb9cc6099188" providerId="LiveId" clId="{FCD1E1B7-2232-5542-887B-A0D0D3087DD3}" dt="2021-03-25T21:43:09.733" v="960" actId="700"/>
          <ac:spMkLst>
            <pc:docMk/>
            <pc:sldMk cId="3767513801" sldId="278"/>
            <ac:spMk id="2" creationId="{7451C7F6-A009-D949-98E2-A34FD12BC935}"/>
          </ac:spMkLst>
        </pc:spChg>
        <pc:spChg chg="add del mod">
          <ac:chgData name="Hannah Walsh" userId="08ffbb9cc6099188" providerId="LiveId" clId="{FCD1E1B7-2232-5542-887B-A0D0D3087DD3}" dt="2021-03-25T22:01:54.573" v="1095" actId="478"/>
          <ac:spMkLst>
            <pc:docMk/>
            <pc:sldMk cId="3767513801" sldId="278"/>
            <ac:spMk id="2" creationId="{E684A78E-EB16-0749-98CF-AC662E369585}"/>
          </ac:spMkLst>
        </pc:spChg>
        <pc:spChg chg="add del mod ord">
          <ac:chgData name="Hannah Walsh" userId="08ffbb9cc6099188" providerId="LiveId" clId="{FCD1E1B7-2232-5542-887B-A0D0D3087DD3}" dt="2021-03-25T21:43:09.733" v="960" actId="700"/>
          <ac:spMkLst>
            <pc:docMk/>
            <pc:sldMk cId="3767513801" sldId="278"/>
            <ac:spMk id="3" creationId="{FE65511C-CD63-104A-A665-A099E5FE41FA}"/>
          </ac:spMkLst>
        </pc:spChg>
        <pc:spChg chg="add del mod ord">
          <ac:chgData name="Hannah Walsh" userId="08ffbb9cc6099188" providerId="LiveId" clId="{FCD1E1B7-2232-5542-887B-A0D0D3087DD3}" dt="2021-03-25T21:43:09.733" v="960" actId="700"/>
          <ac:spMkLst>
            <pc:docMk/>
            <pc:sldMk cId="3767513801" sldId="278"/>
            <ac:spMk id="4" creationId="{C182CC48-DABA-D547-86E0-5BD75ACAB969}"/>
          </ac:spMkLst>
        </pc:spChg>
        <pc:spChg chg="add del mod ord">
          <ac:chgData name="Hannah Walsh" userId="08ffbb9cc6099188" providerId="LiveId" clId="{FCD1E1B7-2232-5542-887B-A0D0D3087DD3}" dt="2021-03-25T21:46:07.252" v="972" actId="700"/>
          <ac:spMkLst>
            <pc:docMk/>
            <pc:sldMk cId="3767513801" sldId="278"/>
            <ac:spMk id="5" creationId="{AD780EED-7E4F-7542-83F9-C23EA66BC759}"/>
          </ac:spMkLst>
        </pc:spChg>
        <pc:spChg chg="add del mod ord">
          <ac:chgData name="Hannah Walsh" userId="08ffbb9cc6099188" providerId="LiveId" clId="{FCD1E1B7-2232-5542-887B-A0D0D3087DD3}" dt="2021-03-25T21:46:46.327" v="974" actId="700"/>
          <ac:spMkLst>
            <pc:docMk/>
            <pc:sldMk cId="3767513801" sldId="278"/>
            <ac:spMk id="6" creationId="{DC0D7BB2-9E3D-FC46-8F44-359FC017816E}"/>
          </ac:spMkLst>
        </pc:spChg>
        <pc:spChg chg="add del mod ord">
          <ac:chgData name="Hannah Walsh" userId="08ffbb9cc6099188" providerId="LiveId" clId="{FCD1E1B7-2232-5542-887B-A0D0D3087DD3}" dt="2021-03-25T21:46:46.327" v="974" actId="700"/>
          <ac:spMkLst>
            <pc:docMk/>
            <pc:sldMk cId="3767513801" sldId="278"/>
            <ac:spMk id="7" creationId="{AC214CA4-ADAE-4B46-8D24-38D7B20352EA}"/>
          </ac:spMkLst>
        </pc:spChg>
        <pc:spChg chg="del mod">
          <ac:chgData name="Hannah Walsh" userId="08ffbb9cc6099188" providerId="LiveId" clId="{FCD1E1B7-2232-5542-887B-A0D0D3087DD3}" dt="2021-03-25T21:47:00.687" v="980" actId="478"/>
          <ac:spMkLst>
            <pc:docMk/>
            <pc:sldMk cId="3767513801" sldId="278"/>
            <ac:spMk id="8" creationId="{67637E30-481E-1340-B162-FB7231D2147B}"/>
          </ac:spMkLst>
        </pc:spChg>
        <pc:spChg chg="add mod ord">
          <ac:chgData name="Hannah Walsh" userId="08ffbb9cc6099188" providerId="LiveId" clId="{FCD1E1B7-2232-5542-887B-A0D0D3087DD3}" dt="2021-03-26T14:49:44.101" v="1282" actId="20577"/>
          <ac:spMkLst>
            <pc:docMk/>
            <pc:sldMk cId="3767513801" sldId="278"/>
            <ac:spMk id="12" creationId="{8302AA65-3513-A943-A2F9-EB6E8A71DD5D}"/>
          </ac:spMkLst>
        </pc:spChg>
        <pc:spChg chg="add del mod">
          <ac:chgData name="Hannah Walsh" userId="08ffbb9cc6099188" providerId="LiveId" clId="{FCD1E1B7-2232-5542-887B-A0D0D3087DD3}" dt="2021-03-25T21:48:25.058" v="1000"/>
          <ac:spMkLst>
            <pc:docMk/>
            <pc:sldMk cId="3767513801" sldId="278"/>
            <ac:spMk id="13" creationId="{985A2C65-9F7A-2D40-A576-3A7F2705714C}"/>
          </ac:spMkLst>
        </pc:spChg>
        <pc:spChg chg="mod ord">
          <ac:chgData name="Hannah Walsh" userId="08ffbb9cc6099188" providerId="LiveId" clId="{FCD1E1B7-2232-5542-887B-A0D0D3087DD3}" dt="2021-03-25T22:10:22.614" v="1174" actId="14100"/>
          <ac:spMkLst>
            <pc:docMk/>
            <pc:sldMk cId="3767513801" sldId="278"/>
            <ac:spMk id="370" creationId="{00000000-0000-0000-0000-000000000000}"/>
          </ac:spMkLst>
        </pc:spChg>
        <pc:spChg chg="mod ord">
          <ac:chgData name="Hannah Walsh" userId="08ffbb9cc6099188" providerId="LiveId" clId="{FCD1E1B7-2232-5542-887B-A0D0D3087DD3}" dt="2021-03-26T14:49:30.312" v="1279" actId="13244"/>
          <ac:spMkLst>
            <pc:docMk/>
            <pc:sldMk cId="3767513801" sldId="278"/>
            <ac:spMk id="371" creationId="{00000000-0000-0000-0000-000000000000}"/>
          </ac:spMkLst>
        </pc:spChg>
        <pc:picChg chg="mod">
          <ac:chgData name="Hannah Walsh" userId="08ffbb9cc6099188" providerId="LiveId" clId="{FCD1E1B7-2232-5542-887B-A0D0D3087DD3}" dt="2021-03-25T22:04:31.435" v="1124" actId="1076"/>
          <ac:picMkLst>
            <pc:docMk/>
            <pc:sldMk cId="3767513801" sldId="278"/>
            <ac:picMk id="9" creationId="{6C234B0A-5228-6542-80AD-7CFC89869A8B}"/>
          </ac:picMkLst>
        </pc:picChg>
        <pc:picChg chg="mod modCrop">
          <ac:chgData name="Hannah Walsh" userId="08ffbb9cc6099188" providerId="LiveId" clId="{FCD1E1B7-2232-5542-887B-A0D0D3087DD3}" dt="2021-03-25T22:04:38.207" v="1126" actId="1076"/>
          <ac:picMkLst>
            <pc:docMk/>
            <pc:sldMk cId="3767513801" sldId="278"/>
            <ac:picMk id="10" creationId="{A4134DD0-2321-814C-9839-9B6354E27489}"/>
          </ac:picMkLst>
        </pc:picChg>
        <pc:picChg chg="mod modCrop">
          <ac:chgData name="Hannah Walsh" userId="08ffbb9cc6099188" providerId="LiveId" clId="{FCD1E1B7-2232-5542-887B-A0D0D3087DD3}" dt="2021-03-25T22:04:33.559" v="1125" actId="1076"/>
          <ac:picMkLst>
            <pc:docMk/>
            <pc:sldMk cId="3767513801" sldId="278"/>
            <ac:picMk id="11" creationId="{0F96780C-179A-074F-95C0-C81ACC11265E}"/>
          </ac:picMkLst>
        </pc:picChg>
        <pc:picChg chg="add mod">
          <ac:chgData name="Hannah Walsh" userId="08ffbb9cc6099188" providerId="LiveId" clId="{FCD1E1B7-2232-5542-887B-A0D0D3087DD3}" dt="2021-03-25T22:08:11.854" v="1153" actId="14100"/>
          <ac:picMkLst>
            <pc:docMk/>
            <pc:sldMk cId="3767513801" sldId="278"/>
            <ac:picMk id="13" creationId="{BE86C9AC-7557-CB43-B098-D9C2BA156B5B}"/>
          </ac:picMkLst>
        </pc:picChg>
        <pc:picChg chg="add mod modCrop">
          <ac:chgData name="Hannah Walsh" userId="08ffbb9cc6099188" providerId="LiveId" clId="{FCD1E1B7-2232-5542-887B-A0D0D3087DD3}" dt="2021-03-25T22:08:39.689" v="1157" actId="1076"/>
          <ac:picMkLst>
            <pc:docMk/>
            <pc:sldMk cId="3767513801" sldId="278"/>
            <ac:picMk id="14" creationId="{CCE8093D-1A70-2646-BE4F-B96E93EF8E90}"/>
          </ac:picMkLst>
        </pc:picChg>
        <pc:picChg chg="add mod modCrop">
          <ac:chgData name="Hannah Walsh" userId="08ffbb9cc6099188" providerId="LiveId" clId="{FCD1E1B7-2232-5542-887B-A0D0D3087DD3}" dt="2021-03-25T22:12:48.110" v="1222" actId="1076"/>
          <ac:picMkLst>
            <pc:docMk/>
            <pc:sldMk cId="3767513801" sldId="278"/>
            <ac:picMk id="15" creationId="{3625839E-9B86-C247-866B-110450BFB08F}"/>
          </ac:picMkLst>
        </pc:picChg>
        <pc:picChg chg="add mod">
          <ac:chgData name="Hannah Walsh" userId="08ffbb9cc6099188" providerId="LiveId" clId="{FCD1E1B7-2232-5542-887B-A0D0D3087DD3}" dt="2021-03-25T22:04:42.878" v="1127" actId="1076"/>
          <ac:picMkLst>
            <pc:docMk/>
            <pc:sldMk cId="3767513801" sldId="278"/>
            <ac:picMk id="16" creationId="{61D59714-4A2C-C348-9000-F2F3F404CEC1}"/>
          </ac:picMkLst>
        </pc:picChg>
        <pc:picChg chg="add mod modCrop">
          <ac:chgData name="Hannah Walsh" userId="08ffbb9cc6099188" providerId="LiveId" clId="{FCD1E1B7-2232-5542-887B-A0D0D3087DD3}" dt="2021-03-25T22:13:05.589" v="1225" actId="1076"/>
          <ac:picMkLst>
            <pc:docMk/>
            <pc:sldMk cId="3767513801" sldId="278"/>
            <ac:picMk id="17" creationId="{4F295B69-3435-D548-AD8C-3F9394378F98}"/>
          </ac:picMkLst>
        </pc:picChg>
      </pc:sldChg>
      <pc:sldChg chg="delSp del mod modNotesTx">
        <pc:chgData name="Hannah Walsh" userId="08ffbb9cc6099188" providerId="LiveId" clId="{FCD1E1B7-2232-5542-887B-A0D0D3087DD3}" dt="2021-03-25T21:50:51.549" v="1031" actId="2696"/>
        <pc:sldMkLst>
          <pc:docMk/>
          <pc:sldMk cId="3331396285" sldId="279"/>
        </pc:sldMkLst>
        <pc:picChg chg="del">
          <ac:chgData name="Hannah Walsh" userId="08ffbb9cc6099188" providerId="LiveId" clId="{FCD1E1B7-2232-5542-887B-A0D0D3087DD3}" dt="2021-03-25T21:48:30.081" v="1001" actId="21"/>
          <ac:picMkLst>
            <pc:docMk/>
            <pc:sldMk cId="3331396285" sldId="279"/>
            <ac:picMk id="379" creationId="{00000000-0000-0000-0000-000000000000}"/>
          </ac:picMkLst>
        </pc:picChg>
      </pc:sldChg>
      <pc:sldChg chg="delSp modSp del mod modClrScheme chgLayout modNotesTx">
        <pc:chgData name="Hannah Walsh" userId="08ffbb9cc6099188" providerId="LiveId" clId="{FCD1E1B7-2232-5542-887B-A0D0D3087DD3}" dt="2021-03-25T22:03:17.280" v="1116" actId="2696"/>
        <pc:sldMkLst>
          <pc:docMk/>
          <pc:sldMk cId="2733426003" sldId="280"/>
        </pc:sldMkLst>
        <pc:spChg chg="mod ord">
          <ac:chgData name="Hannah Walsh" userId="08ffbb9cc6099188" providerId="LiveId" clId="{FCD1E1B7-2232-5542-887B-A0D0D3087DD3}" dt="2021-03-25T22:02:27.350" v="1099" actId="21"/>
          <ac:spMkLst>
            <pc:docMk/>
            <pc:sldMk cId="2733426003" sldId="280"/>
            <ac:spMk id="384" creationId="{00000000-0000-0000-0000-000000000000}"/>
          </ac:spMkLst>
        </pc:spChg>
        <pc:spChg chg="mod ord">
          <ac:chgData name="Hannah Walsh" userId="08ffbb9cc6099188" providerId="LiveId" clId="{FCD1E1B7-2232-5542-887B-A0D0D3087DD3}" dt="2021-03-25T21:52:35.279" v="1034" actId="700"/>
          <ac:spMkLst>
            <pc:docMk/>
            <pc:sldMk cId="2733426003" sldId="280"/>
            <ac:spMk id="385" creationId="{00000000-0000-0000-0000-000000000000}"/>
          </ac:spMkLst>
        </pc:spChg>
        <pc:spChg chg="mod ord">
          <ac:chgData name="Hannah Walsh" userId="08ffbb9cc6099188" providerId="LiveId" clId="{FCD1E1B7-2232-5542-887B-A0D0D3087DD3}" dt="2021-03-25T22:02:36.849" v="1103" actId="21"/>
          <ac:spMkLst>
            <pc:docMk/>
            <pc:sldMk cId="2733426003" sldId="280"/>
            <ac:spMk id="386" creationId="{00000000-0000-0000-0000-000000000000}"/>
          </ac:spMkLst>
        </pc:spChg>
        <pc:picChg chg="del mod">
          <ac:chgData name="Hannah Walsh" userId="08ffbb9cc6099188" providerId="LiveId" clId="{FCD1E1B7-2232-5542-887B-A0D0D3087DD3}" dt="2021-03-25T22:02:47.483" v="1107" actId="21"/>
          <ac:picMkLst>
            <pc:docMk/>
            <pc:sldMk cId="2733426003" sldId="280"/>
            <ac:picMk id="389" creationId="{00000000-0000-0000-0000-000000000000}"/>
          </ac:picMkLst>
        </pc:picChg>
        <pc:picChg chg="del mod">
          <ac:chgData name="Hannah Walsh" userId="08ffbb9cc6099188" providerId="LiveId" clId="{FCD1E1B7-2232-5542-887B-A0D0D3087DD3}" dt="2021-03-25T22:02:47.483" v="1107" actId="21"/>
          <ac:picMkLst>
            <pc:docMk/>
            <pc:sldMk cId="2733426003" sldId="280"/>
            <ac:picMk id="390" creationId="{00000000-0000-0000-0000-000000000000}"/>
          </ac:picMkLst>
        </pc:picChg>
      </pc:sldChg>
      <pc:sldChg chg="modSp del mod modNotesTx">
        <pc:chgData name="Hannah Walsh" userId="08ffbb9cc6099188" providerId="LiveId" clId="{FCD1E1B7-2232-5542-887B-A0D0D3087DD3}" dt="2021-03-25T22:13:13.155" v="1226" actId="2696"/>
        <pc:sldMkLst>
          <pc:docMk/>
          <pc:sldMk cId="2300341869" sldId="281"/>
        </pc:sldMkLst>
        <pc:spChg chg="mod">
          <ac:chgData name="Hannah Walsh" userId="08ffbb9cc6099188" providerId="LiveId" clId="{FCD1E1B7-2232-5542-887B-A0D0D3087DD3}" dt="2021-03-25T22:09:41.065" v="1164" actId="21"/>
          <ac:spMkLst>
            <pc:docMk/>
            <pc:sldMk cId="2300341869" sldId="281"/>
            <ac:spMk id="396" creationId="{00000000-0000-0000-0000-000000000000}"/>
          </ac:spMkLst>
        </pc:spChg>
      </pc:sldChg>
      <pc:sldChg chg="modSp mod modNotesTx">
        <pc:chgData name="Hannah Walsh" userId="08ffbb9cc6099188" providerId="LiveId" clId="{FCD1E1B7-2232-5542-887B-A0D0D3087DD3}" dt="2021-03-26T14:48:19.328" v="1278" actId="20577"/>
        <pc:sldMkLst>
          <pc:docMk/>
          <pc:sldMk cId="1777499797" sldId="282"/>
        </pc:sldMkLst>
        <pc:spChg chg="mod">
          <ac:chgData name="Hannah Walsh" userId="08ffbb9cc6099188" providerId="LiveId" clId="{FCD1E1B7-2232-5542-887B-A0D0D3087DD3}" dt="2021-03-26T14:48:19.328" v="1278" actId="20577"/>
          <ac:spMkLst>
            <pc:docMk/>
            <pc:sldMk cId="1777499797" sldId="282"/>
            <ac:spMk id="406" creationId="{00000000-0000-0000-0000-000000000000}"/>
          </ac:spMkLst>
        </pc:spChg>
        <pc:picChg chg="mod modCrop">
          <ac:chgData name="Hannah Walsh" userId="08ffbb9cc6099188" providerId="LiveId" clId="{FCD1E1B7-2232-5542-887B-A0D0D3087DD3}" dt="2021-03-25T22:13:41.266" v="1230" actId="732"/>
          <ac:picMkLst>
            <pc:docMk/>
            <pc:sldMk cId="1777499797" sldId="282"/>
            <ac:picMk id="409" creationId="{00000000-0000-0000-0000-000000000000}"/>
          </ac:picMkLst>
        </pc:picChg>
      </pc:sldChg>
      <pc:sldChg chg="modNotesTx">
        <pc:chgData name="Hannah Walsh" userId="08ffbb9cc6099188" providerId="LiveId" clId="{FCD1E1B7-2232-5542-887B-A0D0D3087DD3}" dt="2021-03-25T21:21:47.160" v="752" actId="20577"/>
        <pc:sldMkLst>
          <pc:docMk/>
          <pc:sldMk cId="2628814004" sldId="283"/>
        </pc:sldMkLst>
      </pc:sldChg>
      <pc:sldChg chg="modSp mod modNotesTx">
        <pc:chgData name="Hannah Walsh" userId="08ffbb9cc6099188" providerId="LiveId" clId="{FCD1E1B7-2232-5542-887B-A0D0D3087DD3}" dt="2021-03-26T14:51:50.023" v="1292" actId="20577"/>
        <pc:sldMkLst>
          <pc:docMk/>
          <pc:sldMk cId="1107630472" sldId="284"/>
        </pc:sldMkLst>
        <pc:spChg chg="mod">
          <ac:chgData name="Hannah Walsh" userId="08ffbb9cc6099188" providerId="LiveId" clId="{FCD1E1B7-2232-5542-887B-A0D0D3087DD3}" dt="2021-03-26T14:51:50.023" v="1292" actId="20577"/>
          <ac:spMkLst>
            <pc:docMk/>
            <pc:sldMk cId="1107630472" sldId="284"/>
            <ac:spMk id="425" creationId="{00000000-0000-0000-0000-000000000000}"/>
          </ac:spMkLst>
        </pc:spChg>
      </pc:sldChg>
      <pc:sldChg chg="modNotesTx">
        <pc:chgData name="Hannah Walsh" userId="08ffbb9cc6099188" providerId="LiveId" clId="{FCD1E1B7-2232-5542-887B-A0D0D3087DD3}" dt="2021-03-25T21:21:54.654" v="754" actId="20577"/>
        <pc:sldMkLst>
          <pc:docMk/>
          <pc:sldMk cId="3450793797" sldId="285"/>
        </pc:sldMkLst>
      </pc:sldChg>
      <pc:sldChg chg="modSp mod modNotesTx">
        <pc:chgData name="Hannah Walsh" userId="08ffbb9cc6099188" providerId="LiveId" clId="{FCD1E1B7-2232-5542-887B-A0D0D3087DD3}" dt="2021-03-26T14:51:07.306" v="1286" actId="20577"/>
        <pc:sldMkLst>
          <pc:docMk/>
          <pc:sldMk cId="261446670" sldId="286"/>
        </pc:sldMkLst>
        <pc:spChg chg="mod">
          <ac:chgData name="Hannah Walsh" userId="08ffbb9cc6099188" providerId="LiveId" clId="{FCD1E1B7-2232-5542-887B-A0D0D3087DD3}" dt="2021-03-26T14:51:07.306" v="1286" actId="20577"/>
          <ac:spMkLst>
            <pc:docMk/>
            <pc:sldMk cId="261446670" sldId="286"/>
            <ac:spMk id="448" creationId="{00000000-0000-0000-0000-000000000000}"/>
          </ac:spMkLst>
        </pc:spChg>
      </pc:sldChg>
      <pc:sldChg chg="modSp mod modNotesTx">
        <pc:chgData name="Hannah Walsh" userId="08ffbb9cc6099188" providerId="LiveId" clId="{FCD1E1B7-2232-5542-887B-A0D0D3087DD3}" dt="2021-03-26T14:51:03.167" v="1284" actId="20577"/>
        <pc:sldMkLst>
          <pc:docMk/>
          <pc:sldMk cId="3095510988" sldId="287"/>
        </pc:sldMkLst>
        <pc:spChg chg="mod">
          <ac:chgData name="Hannah Walsh" userId="08ffbb9cc6099188" providerId="LiveId" clId="{FCD1E1B7-2232-5542-887B-A0D0D3087DD3}" dt="2021-03-26T14:51:03.167" v="1284" actId="20577"/>
          <ac:spMkLst>
            <pc:docMk/>
            <pc:sldMk cId="3095510988" sldId="287"/>
            <ac:spMk id="456" creationId="{00000000-0000-0000-0000-000000000000}"/>
          </ac:spMkLst>
        </pc:spChg>
      </pc:sldChg>
      <pc:sldChg chg="modNotesTx">
        <pc:chgData name="Hannah Walsh" userId="08ffbb9cc6099188" providerId="LiveId" clId="{FCD1E1B7-2232-5542-887B-A0D0D3087DD3}" dt="2021-03-25T21:22:05.539" v="757" actId="20577"/>
        <pc:sldMkLst>
          <pc:docMk/>
          <pc:sldMk cId="3304076336" sldId="288"/>
        </pc:sldMkLst>
      </pc:sldChg>
      <pc:sldChg chg="modNotesTx">
        <pc:chgData name="Hannah Walsh" userId="08ffbb9cc6099188" providerId="LiveId" clId="{FCD1E1B7-2232-5542-887B-A0D0D3087DD3}" dt="2021-03-25T21:22:08.860" v="758" actId="20577"/>
        <pc:sldMkLst>
          <pc:docMk/>
          <pc:sldMk cId="1780523911" sldId="289"/>
        </pc:sldMkLst>
      </pc:sldChg>
      <pc:sldChg chg="modSp mod modNotesTx">
        <pc:chgData name="Hannah Walsh" userId="08ffbb9cc6099188" providerId="LiveId" clId="{FCD1E1B7-2232-5542-887B-A0D0D3087DD3}" dt="2021-03-26T14:52:24.239" v="1293" actId="20577"/>
        <pc:sldMkLst>
          <pc:docMk/>
          <pc:sldMk cId="51184731" sldId="290"/>
        </pc:sldMkLst>
        <pc:spChg chg="mod">
          <ac:chgData name="Hannah Walsh" userId="08ffbb9cc6099188" providerId="LiveId" clId="{FCD1E1B7-2232-5542-887B-A0D0D3087DD3}" dt="2021-03-26T14:52:24.239" v="1293" actId="20577"/>
          <ac:spMkLst>
            <pc:docMk/>
            <pc:sldMk cId="51184731" sldId="290"/>
            <ac:spMk id="479" creationId="{00000000-0000-0000-0000-000000000000}"/>
          </ac:spMkLst>
        </pc:spChg>
        <pc:picChg chg="mod">
          <ac:chgData name="Hannah Walsh" userId="08ffbb9cc6099188" providerId="LiveId" clId="{FCD1E1B7-2232-5542-887B-A0D0D3087DD3}" dt="2021-03-25T19:05:29.739" v="343" actId="14100"/>
          <ac:picMkLst>
            <pc:docMk/>
            <pc:sldMk cId="51184731" sldId="290"/>
            <ac:picMk id="482" creationId="{00000000-0000-0000-0000-000000000000}"/>
          </ac:picMkLst>
        </pc:picChg>
      </pc:sldChg>
      <pc:sldChg chg="modNotesTx">
        <pc:chgData name="Hannah Walsh" userId="08ffbb9cc6099188" providerId="LiveId" clId="{FCD1E1B7-2232-5542-887B-A0D0D3087DD3}" dt="2021-03-25T21:22:15.706" v="760" actId="20577"/>
        <pc:sldMkLst>
          <pc:docMk/>
          <pc:sldMk cId="2486707313" sldId="291"/>
        </pc:sldMkLst>
      </pc:sldChg>
      <pc:sldChg chg="modNotesTx">
        <pc:chgData name="Hannah Walsh" userId="08ffbb9cc6099188" providerId="LiveId" clId="{FCD1E1B7-2232-5542-887B-A0D0D3087DD3}" dt="2021-03-25T21:22:19.527" v="761" actId="20577"/>
        <pc:sldMkLst>
          <pc:docMk/>
          <pc:sldMk cId="166726824" sldId="292"/>
        </pc:sldMkLst>
      </pc:sldChg>
      <pc:sldChg chg="modNotesTx">
        <pc:chgData name="Hannah Walsh" userId="08ffbb9cc6099188" providerId="LiveId" clId="{FCD1E1B7-2232-5542-887B-A0D0D3087DD3}" dt="2021-03-25T21:22:22.531" v="762" actId="20577"/>
        <pc:sldMkLst>
          <pc:docMk/>
          <pc:sldMk cId="2619720448" sldId="293"/>
        </pc:sldMkLst>
      </pc:sldChg>
      <pc:sldChg chg="addSp delSp modSp mod chgLayout modNotesTx">
        <pc:chgData name="Hannah Walsh" userId="08ffbb9cc6099188" providerId="LiveId" clId="{FCD1E1B7-2232-5542-887B-A0D0D3087DD3}" dt="2021-03-26T14:52:48.597" v="1297" actId="20577"/>
        <pc:sldMkLst>
          <pc:docMk/>
          <pc:sldMk cId="2661957970" sldId="294"/>
        </pc:sldMkLst>
        <pc:spChg chg="add del mod">
          <ac:chgData name="Hannah Walsh" userId="08ffbb9cc6099188" providerId="LiveId" clId="{FCD1E1B7-2232-5542-887B-A0D0D3087DD3}" dt="2021-03-25T19:06:58.312" v="386" actId="6264"/>
          <ac:spMkLst>
            <pc:docMk/>
            <pc:sldMk cId="2661957970" sldId="294"/>
            <ac:spMk id="2" creationId="{FE145D0A-FF5A-B34A-BDA3-191A87F0AE71}"/>
          </ac:spMkLst>
        </pc:spChg>
        <pc:spChg chg="add del mod">
          <ac:chgData name="Hannah Walsh" userId="08ffbb9cc6099188" providerId="LiveId" clId="{FCD1E1B7-2232-5542-887B-A0D0D3087DD3}" dt="2021-03-25T19:06:58.312" v="386" actId="6264"/>
          <ac:spMkLst>
            <pc:docMk/>
            <pc:sldMk cId="2661957970" sldId="294"/>
            <ac:spMk id="3" creationId="{F19E9034-7FFD-6A47-995A-C54A1A09F1CE}"/>
          </ac:spMkLst>
        </pc:spChg>
        <pc:spChg chg="add del mod">
          <ac:chgData name="Hannah Walsh" userId="08ffbb9cc6099188" providerId="LiveId" clId="{FCD1E1B7-2232-5542-887B-A0D0D3087DD3}" dt="2021-03-25T19:06:58.312" v="386" actId="6264"/>
          <ac:spMkLst>
            <pc:docMk/>
            <pc:sldMk cId="2661957970" sldId="294"/>
            <ac:spMk id="4" creationId="{4AE1B379-D46B-644C-A7F6-98E0B7BB78D1}"/>
          </ac:spMkLst>
        </pc:spChg>
        <pc:spChg chg="mod ord">
          <ac:chgData name="Hannah Walsh" userId="08ffbb9cc6099188" providerId="LiveId" clId="{FCD1E1B7-2232-5542-887B-A0D0D3087DD3}" dt="2021-03-26T14:52:48.597" v="1297" actId="20577"/>
          <ac:spMkLst>
            <pc:docMk/>
            <pc:sldMk cId="2661957970" sldId="294"/>
            <ac:spMk id="513" creationId="{00000000-0000-0000-0000-000000000000}"/>
          </ac:spMkLst>
        </pc:spChg>
        <pc:spChg chg="mod ord">
          <ac:chgData name="Hannah Walsh" userId="08ffbb9cc6099188" providerId="LiveId" clId="{FCD1E1B7-2232-5542-887B-A0D0D3087DD3}" dt="2021-03-26T14:45:42.439" v="1277" actId="20577"/>
          <ac:spMkLst>
            <pc:docMk/>
            <pc:sldMk cId="2661957970" sldId="294"/>
            <ac:spMk id="514" creationId="{00000000-0000-0000-0000-000000000000}"/>
          </ac:spMkLst>
        </pc:spChg>
        <pc:spChg chg="mod ord">
          <ac:chgData name="Hannah Walsh" userId="08ffbb9cc6099188" providerId="LiveId" clId="{FCD1E1B7-2232-5542-887B-A0D0D3087DD3}" dt="2021-03-25T19:06:58.312" v="386" actId="6264"/>
          <ac:spMkLst>
            <pc:docMk/>
            <pc:sldMk cId="2661957970" sldId="294"/>
            <ac:spMk id="515" creationId="{00000000-0000-0000-0000-000000000000}"/>
          </ac:spMkLst>
        </pc:spChg>
      </pc:sldChg>
      <pc:sldChg chg="modSp mod modNotesTx">
        <pc:chgData name="Hannah Walsh" userId="08ffbb9cc6099188" providerId="LiveId" clId="{FCD1E1B7-2232-5542-887B-A0D0D3087DD3}" dt="2021-03-26T14:53:14.811" v="1303" actId="20577"/>
        <pc:sldMkLst>
          <pc:docMk/>
          <pc:sldMk cId="3076823645" sldId="295"/>
        </pc:sldMkLst>
        <pc:spChg chg="mod">
          <ac:chgData name="Hannah Walsh" userId="08ffbb9cc6099188" providerId="LiveId" clId="{FCD1E1B7-2232-5542-887B-A0D0D3087DD3}" dt="2021-03-26T14:52:57.730" v="1298"/>
          <ac:spMkLst>
            <pc:docMk/>
            <pc:sldMk cId="3076823645" sldId="295"/>
            <ac:spMk id="520" creationId="{00000000-0000-0000-0000-000000000000}"/>
          </ac:spMkLst>
        </pc:spChg>
        <pc:spChg chg="mod">
          <ac:chgData name="Hannah Walsh" userId="08ffbb9cc6099188" providerId="LiveId" clId="{FCD1E1B7-2232-5542-887B-A0D0D3087DD3}" dt="2021-03-26T14:53:14.811" v="1303" actId="20577"/>
          <ac:spMkLst>
            <pc:docMk/>
            <pc:sldMk cId="3076823645" sldId="295"/>
            <ac:spMk id="521" creationId="{00000000-0000-0000-0000-000000000000}"/>
          </ac:spMkLst>
        </pc:spChg>
      </pc:sldChg>
      <pc:sldChg chg="addSp delSp modSp mod chgLayout modNotesTx">
        <pc:chgData name="Hannah Walsh" userId="08ffbb9cc6099188" providerId="LiveId" clId="{FCD1E1B7-2232-5542-887B-A0D0D3087DD3}" dt="2021-03-26T14:53:25.640" v="1305" actId="20577"/>
        <pc:sldMkLst>
          <pc:docMk/>
          <pc:sldMk cId="1089192337" sldId="296"/>
        </pc:sldMkLst>
        <pc:spChg chg="add del mod">
          <ac:chgData name="Hannah Walsh" userId="08ffbb9cc6099188" providerId="LiveId" clId="{FCD1E1B7-2232-5542-887B-A0D0D3087DD3}" dt="2021-03-25T19:07:43.444" v="418" actId="6264"/>
          <ac:spMkLst>
            <pc:docMk/>
            <pc:sldMk cId="1089192337" sldId="296"/>
            <ac:spMk id="2" creationId="{24751368-B10A-DF43-B88B-A2C70E963536}"/>
          </ac:spMkLst>
        </pc:spChg>
        <pc:spChg chg="add del mod">
          <ac:chgData name="Hannah Walsh" userId="08ffbb9cc6099188" providerId="LiveId" clId="{FCD1E1B7-2232-5542-887B-A0D0D3087DD3}" dt="2021-03-25T19:07:43.444" v="418" actId="6264"/>
          <ac:spMkLst>
            <pc:docMk/>
            <pc:sldMk cId="1089192337" sldId="296"/>
            <ac:spMk id="3" creationId="{3ED5A4DF-C3CD-2742-8D6D-69305304AE98}"/>
          </ac:spMkLst>
        </pc:spChg>
        <pc:spChg chg="add del mod">
          <ac:chgData name="Hannah Walsh" userId="08ffbb9cc6099188" providerId="LiveId" clId="{FCD1E1B7-2232-5542-887B-A0D0D3087DD3}" dt="2021-03-25T19:07:43.444" v="418" actId="6264"/>
          <ac:spMkLst>
            <pc:docMk/>
            <pc:sldMk cId="1089192337" sldId="296"/>
            <ac:spMk id="4" creationId="{3DE314BF-FCF5-A14A-BAC4-9E203927E2CF}"/>
          </ac:spMkLst>
        </pc:spChg>
        <pc:spChg chg="mod ord">
          <ac:chgData name="Hannah Walsh" userId="08ffbb9cc6099188" providerId="LiveId" clId="{FCD1E1B7-2232-5542-887B-A0D0D3087DD3}" dt="2021-03-26T14:53:25.640" v="1305" actId="20577"/>
          <ac:spMkLst>
            <pc:docMk/>
            <pc:sldMk cId="1089192337" sldId="296"/>
            <ac:spMk id="527" creationId="{00000000-0000-0000-0000-000000000000}"/>
          </ac:spMkLst>
        </pc:spChg>
        <pc:spChg chg="mod ord">
          <ac:chgData name="Hannah Walsh" userId="08ffbb9cc6099188" providerId="LiveId" clId="{FCD1E1B7-2232-5542-887B-A0D0D3087DD3}" dt="2021-03-26T14:45:26.122" v="1274" actId="21"/>
          <ac:spMkLst>
            <pc:docMk/>
            <pc:sldMk cId="1089192337" sldId="296"/>
            <ac:spMk id="528" creationId="{00000000-0000-0000-0000-000000000000}"/>
          </ac:spMkLst>
        </pc:spChg>
        <pc:spChg chg="mod ord">
          <ac:chgData name="Hannah Walsh" userId="08ffbb9cc6099188" providerId="LiveId" clId="{FCD1E1B7-2232-5542-887B-A0D0D3087DD3}" dt="2021-03-25T19:07:43.444" v="418" actId="6264"/>
          <ac:spMkLst>
            <pc:docMk/>
            <pc:sldMk cId="1089192337" sldId="296"/>
            <ac:spMk id="529" creationId="{00000000-0000-0000-0000-000000000000}"/>
          </ac:spMkLst>
        </pc:spChg>
      </pc:sldChg>
      <pc:sldChg chg="modSp del mod">
        <pc:chgData name="Hannah Walsh" userId="08ffbb9cc6099188" providerId="LiveId" clId="{FCD1E1B7-2232-5542-887B-A0D0D3087DD3}" dt="2021-03-25T21:23:09.974" v="773" actId="2696"/>
        <pc:sldMkLst>
          <pc:docMk/>
          <pc:sldMk cId="4003754754" sldId="297"/>
        </pc:sldMkLst>
        <pc:spChg chg="mod">
          <ac:chgData name="Hannah Walsh" userId="08ffbb9cc6099188" providerId="LiveId" clId="{FCD1E1B7-2232-5542-887B-A0D0D3087DD3}" dt="2021-03-25T21:22:54.533" v="768" actId="21"/>
          <ac:spMkLst>
            <pc:docMk/>
            <pc:sldMk cId="4003754754" sldId="297"/>
            <ac:spMk id="535" creationId="{00000000-0000-0000-0000-000000000000}"/>
          </ac:spMkLst>
        </pc:spChg>
      </pc:sldChg>
      <pc:sldChg chg="modSp mod chgLayout">
        <pc:chgData name="Hannah Walsh" userId="08ffbb9cc6099188" providerId="LiveId" clId="{FCD1E1B7-2232-5542-887B-A0D0D3087DD3}" dt="2021-03-26T14:45:17.131" v="1264" actId="122"/>
        <pc:sldMkLst>
          <pc:docMk/>
          <pc:sldMk cId="1413890171" sldId="298"/>
        </pc:sldMkLst>
        <pc:spChg chg="mod ord">
          <ac:chgData name="Hannah Walsh" userId="08ffbb9cc6099188" providerId="LiveId" clId="{FCD1E1B7-2232-5542-887B-A0D0D3087DD3}" dt="2021-03-26T14:44:46.243" v="1258" actId="700"/>
          <ac:spMkLst>
            <pc:docMk/>
            <pc:sldMk cId="1413890171" sldId="298"/>
            <ac:spMk id="541" creationId="{00000000-0000-0000-0000-000000000000}"/>
          </ac:spMkLst>
        </pc:spChg>
        <pc:spChg chg="mod ord">
          <ac:chgData name="Hannah Walsh" userId="08ffbb9cc6099188" providerId="LiveId" clId="{FCD1E1B7-2232-5542-887B-A0D0D3087DD3}" dt="2021-03-26T14:45:17.131" v="1264" actId="122"/>
          <ac:spMkLst>
            <pc:docMk/>
            <pc:sldMk cId="1413890171" sldId="298"/>
            <ac:spMk id="542" creationId="{00000000-0000-0000-0000-000000000000}"/>
          </ac:spMkLst>
        </pc:spChg>
        <pc:spChg chg="mod ord">
          <ac:chgData name="Hannah Walsh" userId="08ffbb9cc6099188" providerId="LiveId" clId="{FCD1E1B7-2232-5542-887B-A0D0D3087DD3}" dt="2021-03-26T14:44:46.243" v="1258" actId="700"/>
          <ac:spMkLst>
            <pc:docMk/>
            <pc:sldMk cId="1413890171" sldId="298"/>
            <ac:spMk id="543" creationId="{00000000-0000-0000-0000-000000000000}"/>
          </ac:spMkLst>
        </pc:spChg>
      </pc:sldChg>
      <pc:sldChg chg="addSp delSp modSp mod chgLayout modNotesTx">
        <pc:chgData name="Hannah Walsh" userId="08ffbb9cc6099188" providerId="LiveId" clId="{FCD1E1B7-2232-5542-887B-A0D0D3087DD3}" dt="2021-03-26T14:44:04.223" v="1254" actId="20577"/>
        <pc:sldMkLst>
          <pc:docMk/>
          <pc:sldMk cId="3342048725" sldId="299"/>
        </pc:sldMkLst>
        <pc:spChg chg="add del mod">
          <ac:chgData name="Hannah Walsh" userId="08ffbb9cc6099188" providerId="LiveId" clId="{FCD1E1B7-2232-5542-887B-A0D0D3087DD3}" dt="2021-03-26T14:43:28.996" v="1240" actId="6264"/>
          <ac:spMkLst>
            <pc:docMk/>
            <pc:sldMk cId="3342048725" sldId="299"/>
            <ac:spMk id="2" creationId="{F4A94B52-2A79-C545-8B1F-BC5B3C904AFF}"/>
          </ac:spMkLst>
        </pc:spChg>
        <pc:spChg chg="add del mod">
          <ac:chgData name="Hannah Walsh" userId="08ffbb9cc6099188" providerId="LiveId" clId="{FCD1E1B7-2232-5542-887B-A0D0D3087DD3}" dt="2021-03-26T14:43:28.996" v="1240" actId="6264"/>
          <ac:spMkLst>
            <pc:docMk/>
            <pc:sldMk cId="3342048725" sldId="299"/>
            <ac:spMk id="3" creationId="{FD6319B2-834D-164D-9858-AF81D7197779}"/>
          </ac:spMkLst>
        </pc:spChg>
        <pc:spChg chg="add del mod">
          <ac:chgData name="Hannah Walsh" userId="08ffbb9cc6099188" providerId="LiveId" clId="{FCD1E1B7-2232-5542-887B-A0D0D3087DD3}" dt="2021-03-26T14:43:28.996" v="1240" actId="6264"/>
          <ac:spMkLst>
            <pc:docMk/>
            <pc:sldMk cId="3342048725" sldId="299"/>
            <ac:spMk id="4" creationId="{46C20565-8FBA-964C-AE70-14E4A86A7079}"/>
          </ac:spMkLst>
        </pc:spChg>
        <pc:spChg chg="mod ord">
          <ac:chgData name="Hannah Walsh" userId="08ffbb9cc6099188" providerId="LiveId" clId="{FCD1E1B7-2232-5542-887B-A0D0D3087DD3}" dt="2021-03-26T14:43:28.996" v="1240" actId="6264"/>
          <ac:spMkLst>
            <pc:docMk/>
            <pc:sldMk cId="3342048725" sldId="299"/>
            <ac:spMk id="548" creationId="{00000000-0000-0000-0000-000000000000}"/>
          </ac:spMkLst>
        </pc:spChg>
        <pc:spChg chg="mod ord">
          <ac:chgData name="Hannah Walsh" userId="08ffbb9cc6099188" providerId="LiveId" clId="{FCD1E1B7-2232-5542-887B-A0D0D3087DD3}" dt="2021-03-26T14:43:59.501" v="1253" actId="20577"/>
          <ac:spMkLst>
            <pc:docMk/>
            <pc:sldMk cId="3342048725" sldId="299"/>
            <ac:spMk id="549" creationId="{00000000-0000-0000-0000-000000000000}"/>
          </ac:spMkLst>
        </pc:spChg>
        <pc:spChg chg="mod ord">
          <ac:chgData name="Hannah Walsh" userId="08ffbb9cc6099188" providerId="LiveId" clId="{FCD1E1B7-2232-5542-887B-A0D0D3087DD3}" dt="2021-03-26T14:43:28.996" v="1240" actId="6264"/>
          <ac:spMkLst>
            <pc:docMk/>
            <pc:sldMk cId="3342048725" sldId="299"/>
            <ac:spMk id="550" creationId="{00000000-0000-0000-0000-000000000000}"/>
          </ac:spMkLst>
        </pc:spChg>
      </pc:sldChg>
      <pc:sldChg chg="addSp modSp mod modAnim modNotesTx">
        <pc:chgData name="Hannah Walsh" userId="08ffbb9cc6099188" providerId="LiveId" clId="{FCD1E1B7-2232-5542-887B-A0D0D3087DD3}" dt="2021-03-26T14:44:11.318" v="1256" actId="20577"/>
        <pc:sldMkLst>
          <pc:docMk/>
          <pc:sldMk cId="2410403117" sldId="300"/>
        </pc:sldMkLst>
        <pc:spChg chg="mod">
          <ac:chgData name="Hannah Walsh" userId="08ffbb9cc6099188" providerId="LiveId" clId="{FCD1E1B7-2232-5542-887B-A0D0D3087DD3}" dt="2021-03-25T21:23:59.756" v="800" actId="20577"/>
          <ac:spMkLst>
            <pc:docMk/>
            <pc:sldMk cId="2410403117" sldId="300"/>
            <ac:spMk id="555" creationId="{00000000-0000-0000-0000-000000000000}"/>
          </ac:spMkLst>
        </pc:spChg>
        <pc:spChg chg="mod">
          <ac:chgData name="Hannah Walsh" userId="08ffbb9cc6099188" providerId="LiveId" clId="{FCD1E1B7-2232-5542-887B-A0D0D3087DD3}" dt="2021-03-25T18:49:27.519" v="72" actId="3626"/>
          <ac:spMkLst>
            <pc:docMk/>
            <pc:sldMk cId="2410403117" sldId="300"/>
            <ac:spMk id="556" creationId="{00000000-0000-0000-0000-000000000000}"/>
          </ac:spMkLst>
        </pc:spChg>
        <pc:picChg chg="add mod">
          <ac:chgData name="Hannah Walsh" userId="08ffbb9cc6099188" providerId="LiveId" clId="{FCD1E1B7-2232-5542-887B-A0D0D3087DD3}" dt="2021-03-25T21:23:52.213" v="779" actId="1076"/>
          <ac:picMkLst>
            <pc:docMk/>
            <pc:sldMk cId="2410403117" sldId="300"/>
            <ac:picMk id="5" creationId="{40205BCD-21F5-7442-8C2A-71CECB867BE1}"/>
          </ac:picMkLst>
        </pc:picChg>
      </pc:sldChg>
      <pc:sldChg chg="delSp del mod delAnim">
        <pc:chgData name="Hannah Walsh" userId="08ffbb9cc6099188" providerId="LiveId" clId="{FCD1E1B7-2232-5542-887B-A0D0D3087DD3}" dt="2021-03-25T21:24:02.826" v="801" actId="2696"/>
        <pc:sldMkLst>
          <pc:docMk/>
          <pc:sldMk cId="3344148209" sldId="301"/>
        </pc:sldMkLst>
        <pc:picChg chg="del">
          <ac:chgData name="Hannah Walsh" userId="08ffbb9cc6099188" providerId="LiveId" clId="{FCD1E1B7-2232-5542-887B-A0D0D3087DD3}" dt="2021-03-25T21:23:30.736" v="774" actId="21"/>
          <ac:picMkLst>
            <pc:docMk/>
            <pc:sldMk cId="3344148209" sldId="301"/>
            <ac:picMk id="565" creationId="{00000000-0000-0000-0000-000000000000}"/>
          </ac:picMkLst>
        </pc:picChg>
      </pc:sldChg>
      <pc:sldChg chg="modNotesTx">
        <pc:chgData name="Hannah Walsh" userId="08ffbb9cc6099188" providerId="LiveId" clId="{FCD1E1B7-2232-5542-887B-A0D0D3087DD3}" dt="2021-03-25T18:48:10.305" v="65" actId="20577"/>
        <pc:sldMkLst>
          <pc:docMk/>
          <pc:sldMk cId="3301756571" sldId="302"/>
        </pc:sldMkLst>
      </pc:sldChg>
      <pc:sldChg chg="delSp modSp mod">
        <pc:chgData name="Hannah Walsh" userId="08ffbb9cc6099188" providerId="LiveId" clId="{FCD1E1B7-2232-5542-887B-A0D0D3087DD3}" dt="2021-03-26T14:57:08.227" v="1306" actId="20577"/>
        <pc:sldMkLst>
          <pc:docMk/>
          <pc:sldMk cId="700101277" sldId="316"/>
        </pc:sldMkLst>
        <pc:spChg chg="mod">
          <ac:chgData name="Hannah Walsh" userId="08ffbb9cc6099188" providerId="LiveId" clId="{FCD1E1B7-2232-5542-887B-A0D0D3087DD3}" dt="2021-03-26T14:57:08.227" v="1306" actId="20577"/>
          <ac:spMkLst>
            <pc:docMk/>
            <pc:sldMk cId="700101277" sldId="316"/>
            <ac:spMk id="239" creationId="{00000000-0000-0000-0000-000000000000}"/>
          </ac:spMkLst>
        </pc:spChg>
        <pc:picChg chg="del">
          <ac:chgData name="Hannah Walsh" userId="08ffbb9cc6099188" providerId="LiveId" clId="{FCD1E1B7-2232-5542-887B-A0D0D3087DD3}" dt="2021-03-25T18:47:13.250" v="61" actId="478"/>
          <ac:picMkLst>
            <pc:docMk/>
            <pc:sldMk cId="700101277" sldId="316"/>
            <ac:picMk id="241" creationId="{00000000-0000-0000-0000-000000000000}"/>
          </ac:picMkLst>
        </pc:picChg>
      </pc:sldChg>
      <pc:sldChg chg="addSp delSp modSp mod chgLayout modNotesTx">
        <pc:chgData name="Hannah Walsh" userId="08ffbb9cc6099188" providerId="LiveId" clId="{FCD1E1B7-2232-5542-887B-A0D0D3087DD3}" dt="2021-03-26T14:44:07.434" v="1255" actId="20577"/>
        <pc:sldMkLst>
          <pc:docMk/>
          <pc:sldMk cId="2703629966" sldId="369"/>
        </pc:sldMkLst>
        <pc:spChg chg="add del mod">
          <ac:chgData name="Hannah Walsh" userId="08ffbb9cc6099188" providerId="LiveId" clId="{FCD1E1B7-2232-5542-887B-A0D0D3087DD3}" dt="2021-03-25T19:22:55.577" v="457" actId="6264"/>
          <ac:spMkLst>
            <pc:docMk/>
            <pc:sldMk cId="2703629966" sldId="369"/>
            <ac:spMk id="2" creationId="{4EA8C191-0A22-7B41-B38D-360DEA1F1B5B}"/>
          </ac:spMkLst>
        </pc:spChg>
        <pc:spChg chg="add del mod">
          <ac:chgData name="Hannah Walsh" userId="08ffbb9cc6099188" providerId="LiveId" clId="{FCD1E1B7-2232-5542-887B-A0D0D3087DD3}" dt="2021-03-25T19:22:55.577" v="457" actId="6264"/>
          <ac:spMkLst>
            <pc:docMk/>
            <pc:sldMk cId="2703629966" sldId="369"/>
            <ac:spMk id="3" creationId="{0DFDB304-AE18-8B49-8CA3-0CE3F8D6A851}"/>
          </ac:spMkLst>
        </pc:spChg>
        <pc:spChg chg="add del mod">
          <ac:chgData name="Hannah Walsh" userId="08ffbb9cc6099188" providerId="LiveId" clId="{FCD1E1B7-2232-5542-887B-A0D0D3087DD3}" dt="2021-03-25T19:22:55.577" v="457" actId="6264"/>
          <ac:spMkLst>
            <pc:docMk/>
            <pc:sldMk cId="2703629966" sldId="369"/>
            <ac:spMk id="4" creationId="{F928B86A-53D1-B54D-B1B1-1F3F3AEF14E0}"/>
          </ac:spMkLst>
        </pc:spChg>
        <pc:spChg chg="add del mod ord">
          <ac:chgData name="Hannah Walsh" userId="08ffbb9cc6099188" providerId="LiveId" clId="{FCD1E1B7-2232-5542-887B-A0D0D3087DD3}" dt="2021-03-25T19:23:28.835" v="458" actId="931"/>
          <ac:spMkLst>
            <pc:docMk/>
            <pc:sldMk cId="2703629966" sldId="369"/>
            <ac:spMk id="5" creationId="{BBF6ECE8-4198-C54B-AC91-B817AD5C84D8}"/>
          </ac:spMkLst>
        </pc:spChg>
        <pc:spChg chg="add del mod">
          <ac:chgData name="Hannah Walsh" userId="08ffbb9cc6099188" providerId="LiveId" clId="{FCD1E1B7-2232-5542-887B-A0D0D3087DD3}" dt="2021-03-25T19:25:48.242" v="499" actId="478"/>
          <ac:spMkLst>
            <pc:docMk/>
            <pc:sldMk cId="2703629966" sldId="369"/>
            <ac:spMk id="9" creationId="{94F8E7AC-247C-2A4D-A65D-7F4BA46F11BF}"/>
          </ac:spMkLst>
        </pc:spChg>
        <pc:spChg chg="mod ord">
          <ac:chgData name="Hannah Walsh" userId="08ffbb9cc6099188" providerId="LiveId" clId="{FCD1E1B7-2232-5542-887B-A0D0D3087DD3}" dt="2021-03-25T19:25:06.085" v="496" actId="404"/>
          <ac:spMkLst>
            <pc:docMk/>
            <pc:sldMk cId="2703629966" sldId="369"/>
            <ac:spMk id="576" creationId="{00000000-0000-0000-0000-000000000000}"/>
          </ac:spMkLst>
        </pc:spChg>
        <pc:spChg chg="mod ord">
          <ac:chgData name="Hannah Walsh" userId="08ffbb9cc6099188" providerId="LiveId" clId="{FCD1E1B7-2232-5542-887B-A0D0D3087DD3}" dt="2021-03-25T19:26:47.476" v="506" actId="20577"/>
          <ac:spMkLst>
            <pc:docMk/>
            <pc:sldMk cId="2703629966" sldId="369"/>
            <ac:spMk id="577" creationId="{00000000-0000-0000-0000-000000000000}"/>
          </ac:spMkLst>
        </pc:spChg>
        <pc:spChg chg="mod ord">
          <ac:chgData name="Hannah Walsh" userId="08ffbb9cc6099188" providerId="LiveId" clId="{FCD1E1B7-2232-5542-887B-A0D0D3087DD3}" dt="2021-03-25T19:29:26.718" v="512" actId="13244"/>
          <ac:spMkLst>
            <pc:docMk/>
            <pc:sldMk cId="2703629966" sldId="369"/>
            <ac:spMk id="578" creationId="{00000000-0000-0000-0000-000000000000}"/>
          </ac:spMkLst>
        </pc:spChg>
        <pc:picChg chg="add del mod modCrop">
          <ac:chgData name="Hannah Walsh" userId="08ffbb9cc6099188" providerId="LiveId" clId="{FCD1E1B7-2232-5542-887B-A0D0D3087DD3}" dt="2021-03-25T19:23:59.571" v="465" actId="21"/>
          <ac:picMkLst>
            <pc:docMk/>
            <pc:sldMk cId="2703629966" sldId="369"/>
            <ac:picMk id="7" creationId="{63232E16-02E0-544B-B623-8D66711C0B8B}"/>
          </ac:picMkLst>
        </pc:picChg>
      </pc:sldChg>
      <pc:sldChg chg="modSp add del modNotes">
        <pc:chgData name="Hannah Walsh" userId="08ffbb9cc6099188" providerId="LiveId" clId="{FCD1E1B7-2232-5542-887B-A0D0D3087DD3}" dt="2021-03-25T18:54:17.330" v="116"/>
        <pc:sldMkLst>
          <pc:docMk/>
          <pc:sldMk cId="2032025953" sldId="370"/>
        </pc:sldMkLst>
        <pc:spChg chg="mod">
          <ac:chgData name="Hannah Walsh" userId="08ffbb9cc6099188" providerId="LiveId" clId="{FCD1E1B7-2232-5542-887B-A0D0D3087DD3}" dt="2021-03-25T18:54:15.480" v="115"/>
          <ac:spMkLst>
            <pc:docMk/>
            <pc:sldMk cId="2032025953" sldId="370"/>
            <ac:spMk id="2" creationId="{CA93ECC8-E711-F24A-96BA-E13DAFB9A370}"/>
          </ac:spMkLst>
        </pc:spChg>
      </pc:sldChg>
      <pc:sldChg chg="new del">
        <pc:chgData name="Hannah Walsh" userId="08ffbb9cc6099188" providerId="LiveId" clId="{FCD1E1B7-2232-5542-887B-A0D0D3087DD3}" dt="2021-03-26T14:44:47.926" v="1259" actId="2696"/>
        <pc:sldMkLst>
          <pc:docMk/>
          <pc:sldMk cId="3194852792" sldId="370"/>
        </pc:sldMkLst>
      </pc:sldChg>
      <pc:sldMasterChg chg="addSp delSp modSp mod setBg delSldLayout modSldLayout">
        <pc:chgData name="Hannah Walsh" userId="08ffbb9cc6099188" providerId="LiveId" clId="{FCD1E1B7-2232-5542-887B-A0D0D3087DD3}" dt="2021-03-25T21:41:11.964" v="956" actId="2696"/>
        <pc:sldMasterMkLst>
          <pc:docMk/>
          <pc:sldMasterMk cId="0" sldId="2147483676"/>
        </pc:sldMasterMkLst>
        <pc:spChg chg="add del mod">
          <ac:chgData name="Hannah Walsh" userId="08ffbb9cc6099188" providerId="LiveId" clId="{FCD1E1B7-2232-5542-887B-A0D0D3087DD3}" dt="2021-03-25T21:30:03.788" v="868" actId="478"/>
          <ac:spMkLst>
            <pc:docMk/>
            <pc:sldMasterMk cId="0" sldId="2147483676"/>
            <ac:spMk id="5" creationId="{3AA24B7C-325B-964D-A16C-25A0FC594FD6}"/>
          </ac:spMkLst>
        </pc:spChg>
        <pc:spChg chg="mod">
          <ac:chgData name="Hannah Walsh" userId="08ffbb9cc6099188" providerId="LiveId" clId="{FCD1E1B7-2232-5542-887B-A0D0D3087DD3}" dt="2021-03-25T20:59:36.255" v="565" actId="14100"/>
          <ac:spMkLst>
            <pc:docMk/>
            <pc:sldMasterMk cId="0" sldId="2147483676"/>
            <ac:spMk id="8" creationId="{00000000-0000-0000-0000-000000000000}"/>
          </ac:spMkLst>
        </pc:spChg>
        <pc:sldLayoutChg chg="addSp delSp modSp mod">
          <pc:chgData name="Hannah Walsh" userId="08ffbb9cc6099188" providerId="LiveId" clId="{FCD1E1B7-2232-5542-887B-A0D0D3087DD3}" dt="2021-03-25T21:06:33.116" v="615" actId="14100"/>
          <pc:sldLayoutMkLst>
            <pc:docMk/>
            <pc:sldMasterMk cId="0" sldId="2147483676"/>
            <pc:sldLayoutMk cId="0" sldId="2147483648"/>
          </pc:sldLayoutMkLst>
          <pc:spChg chg="del mod topLvl">
            <ac:chgData name="Hannah Walsh" userId="08ffbb9cc6099188" providerId="LiveId" clId="{FCD1E1B7-2232-5542-887B-A0D0D3087DD3}" dt="2021-03-25T20:54:31.746" v="523" actId="21"/>
            <ac:spMkLst>
              <pc:docMk/>
              <pc:sldMasterMk cId="0" sldId="2147483676"/>
              <pc:sldLayoutMk cId="0" sldId="2147483648"/>
              <ac:spMk id="10" creationId="{00000000-0000-0000-0000-000000000000}"/>
            </ac:spMkLst>
          </pc:spChg>
          <pc:spChg chg="mod topLvl">
            <ac:chgData name="Hannah Walsh" userId="08ffbb9cc6099188" providerId="LiveId" clId="{FCD1E1B7-2232-5542-887B-A0D0D3087DD3}" dt="2021-03-25T20:58:12.290" v="557" actId="14100"/>
            <ac:spMkLst>
              <pc:docMk/>
              <pc:sldMasterMk cId="0" sldId="2147483676"/>
              <pc:sldLayoutMk cId="0" sldId="2147483648"/>
              <ac:spMk id="11" creationId="{00000000-0000-0000-0000-000000000000}"/>
            </ac:spMkLst>
          </pc:spChg>
          <pc:spChg chg="mod">
            <ac:chgData name="Hannah Walsh" userId="08ffbb9cc6099188" providerId="LiveId" clId="{FCD1E1B7-2232-5542-887B-A0D0D3087DD3}" dt="2021-03-25T21:06:33.116" v="615" actId="14100"/>
            <ac:spMkLst>
              <pc:docMk/>
              <pc:sldMasterMk cId="0" sldId="2147483676"/>
              <pc:sldLayoutMk cId="0" sldId="2147483648"/>
              <ac:spMk id="12" creationId="{00000000-0000-0000-0000-000000000000}"/>
            </ac:spMkLst>
          </pc:spChg>
          <pc:grpChg chg="add del mod">
            <ac:chgData name="Hannah Walsh" userId="08ffbb9cc6099188" providerId="LiveId" clId="{FCD1E1B7-2232-5542-887B-A0D0D3087DD3}" dt="2021-03-25T20:54:31.746" v="523" actId="21"/>
            <ac:grpSpMkLst>
              <pc:docMk/>
              <pc:sldMasterMk cId="0" sldId="2147483676"/>
              <pc:sldLayoutMk cId="0" sldId="2147483648"/>
              <ac:grpSpMk id="2" creationId="{AB678287-B812-5D47-843B-88C51B2B68DF}"/>
            </ac:grpSpMkLst>
          </pc:grpChg>
        </pc:sldLayoutChg>
        <pc:sldLayoutChg chg="addSp delSp modSp mod">
          <pc:chgData name="Hannah Walsh" userId="08ffbb9cc6099188" providerId="LiveId" clId="{FCD1E1B7-2232-5542-887B-A0D0D3087DD3}" dt="2021-03-25T21:03:59.513" v="595" actId="167"/>
          <pc:sldLayoutMkLst>
            <pc:docMk/>
            <pc:sldMasterMk cId="0" sldId="2147483676"/>
            <pc:sldLayoutMk cId="0" sldId="2147483650"/>
          </pc:sldLayoutMkLst>
          <pc:spChg chg="add mod">
            <ac:chgData name="Hannah Walsh" userId="08ffbb9cc6099188" providerId="LiveId" clId="{FCD1E1B7-2232-5542-887B-A0D0D3087DD3}" dt="2021-03-25T21:03:59.513" v="595" actId="167"/>
            <ac:spMkLst>
              <pc:docMk/>
              <pc:sldMasterMk cId="0" sldId="2147483676"/>
              <pc:sldLayoutMk cId="0" sldId="2147483650"/>
              <ac:spMk id="18" creationId="{5EEB67D4-37C6-D342-BB85-9564111F61FF}"/>
            </ac:spMkLst>
          </pc:spChg>
          <pc:spChg chg="del mod">
            <ac:chgData name="Hannah Walsh" userId="08ffbb9cc6099188" providerId="LiveId" clId="{FCD1E1B7-2232-5542-887B-A0D0D3087DD3}" dt="2021-03-25T21:01:36.848" v="578" actId="478"/>
            <ac:spMkLst>
              <pc:docMk/>
              <pc:sldMasterMk cId="0" sldId="2147483676"/>
              <pc:sldLayoutMk cId="0" sldId="2147483650"/>
              <ac:spMk id="21" creationId="{00000000-0000-0000-0000-000000000000}"/>
            </ac:spMkLst>
          </pc:spChg>
          <pc:spChg chg="del mod">
            <ac:chgData name="Hannah Walsh" userId="08ffbb9cc6099188" providerId="LiveId" clId="{FCD1E1B7-2232-5542-887B-A0D0D3087DD3}" dt="2021-03-25T21:03:52.431" v="593" actId="478"/>
            <ac:spMkLst>
              <pc:docMk/>
              <pc:sldMasterMk cId="0" sldId="2147483676"/>
              <pc:sldLayoutMk cId="0" sldId="2147483650"/>
              <ac:spMk id="22" creationId="{00000000-0000-0000-0000-000000000000}"/>
            </ac:spMkLst>
          </pc:spChg>
          <pc:spChg chg="mod">
            <ac:chgData name="Hannah Walsh" userId="08ffbb9cc6099188" providerId="LiveId" clId="{FCD1E1B7-2232-5542-887B-A0D0D3087DD3}" dt="2021-03-25T21:01:57.293" v="583" actId="14100"/>
            <ac:spMkLst>
              <pc:docMk/>
              <pc:sldMasterMk cId="0" sldId="2147483676"/>
              <pc:sldLayoutMk cId="0" sldId="2147483650"/>
              <ac:spMk id="23" creationId="{00000000-0000-0000-0000-000000000000}"/>
            </ac:spMkLst>
          </pc:spChg>
          <pc:spChg chg="mod">
            <ac:chgData name="Hannah Walsh" userId="08ffbb9cc6099188" providerId="LiveId" clId="{FCD1E1B7-2232-5542-887B-A0D0D3087DD3}" dt="2021-03-25T21:00:11.212" v="566" actId="20577"/>
            <ac:spMkLst>
              <pc:docMk/>
              <pc:sldMasterMk cId="0" sldId="2147483676"/>
              <pc:sldLayoutMk cId="0" sldId="2147483650"/>
              <ac:spMk id="31" creationId="{00000000-0000-0000-0000-000000000000}"/>
            </ac:spMkLst>
          </pc:spChg>
          <pc:spChg chg="mod">
            <ac:chgData name="Hannah Walsh" userId="08ffbb9cc6099188" providerId="LiveId" clId="{FCD1E1B7-2232-5542-887B-A0D0D3087DD3}" dt="2021-03-25T21:00:13.963" v="567" actId="20577"/>
            <ac:spMkLst>
              <pc:docMk/>
              <pc:sldMasterMk cId="0" sldId="2147483676"/>
              <pc:sldLayoutMk cId="0" sldId="2147483650"/>
              <ac:spMk id="32" creationId="{00000000-0000-0000-0000-000000000000}"/>
            </ac:spMkLst>
          </pc:spChg>
          <pc:spChg chg="mod">
            <ac:chgData name="Hannah Walsh" userId="08ffbb9cc6099188" providerId="LiveId" clId="{FCD1E1B7-2232-5542-887B-A0D0D3087DD3}" dt="2021-03-25T21:00:18.956" v="568" actId="20577"/>
            <ac:spMkLst>
              <pc:docMk/>
              <pc:sldMasterMk cId="0" sldId="2147483676"/>
              <pc:sldLayoutMk cId="0" sldId="2147483650"/>
              <ac:spMk id="33" creationId="{00000000-0000-0000-0000-000000000000}"/>
            </ac:spMkLst>
          </pc:spChg>
          <pc:spChg chg="mod">
            <ac:chgData name="Hannah Walsh" userId="08ffbb9cc6099188" providerId="LiveId" clId="{FCD1E1B7-2232-5542-887B-A0D0D3087DD3}" dt="2021-03-25T21:00:21.157" v="569" actId="20577"/>
            <ac:spMkLst>
              <pc:docMk/>
              <pc:sldMasterMk cId="0" sldId="2147483676"/>
              <pc:sldLayoutMk cId="0" sldId="2147483650"/>
              <ac:spMk id="34" creationId="{00000000-0000-0000-0000-000000000000}"/>
            </ac:spMkLst>
          </pc:spChg>
          <pc:spChg chg="mod">
            <ac:chgData name="Hannah Walsh" userId="08ffbb9cc6099188" providerId="LiveId" clId="{FCD1E1B7-2232-5542-887B-A0D0D3087DD3}" dt="2021-03-25T21:00:23.776" v="570" actId="20577"/>
            <ac:spMkLst>
              <pc:docMk/>
              <pc:sldMasterMk cId="0" sldId="2147483676"/>
              <pc:sldLayoutMk cId="0" sldId="2147483650"/>
              <ac:spMk id="35" creationId="{00000000-0000-0000-0000-000000000000}"/>
            </ac:spMkLst>
          </pc:spChg>
          <pc:spChg chg="mod">
            <ac:chgData name="Hannah Walsh" userId="08ffbb9cc6099188" providerId="LiveId" clId="{FCD1E1B7-2232-5542-887B-A0D0D3087DD3}" dt="2021-03-25T21:00:25.842" v="571" actId="20577"/>
            <ac:spMkLst>
              <pc:docMk/>
              <pc:sldMasterMk cId="0" sldId="2147483676"/>
              <pc:sldLayoutMk cId="0" sldId="2147483650"/>
              <ac:spMk id="36" creationId="{00000000-0000-0000-0000-000000000000}"/>
            </ac:spMkLst>
          </pc:spChg>
        </pc:sldLayoutChg>
        <pc:sldLayoutChg chg="addSp delSp modSp mod">
          <pc:chgData name="Hannah Walsh" userId="08ffbb9cc6099188" providerId="LiveId" clId="{FCD1E1B7-2232-5542-887B-A0D0D3087DD3}" dt="2021-03-25T21:05:09.923" v="603" actId="1076"/>
          <pc:sldLayoutMkLst>
            <pc:docMk/>
            <pc:sldMasterMk cId="0" sldId="2147483676"/>
            <pc:sldLayoutMk cId="0" sldId="2147483651"/>
          </pc:sldLayoutMkLst>
          <pc:spChg chg="add mod">
            <ac:chgData name="Hannah Walsh" userId="08ffbb9cc6099188" providerId="LiveId" clId="{FCD1E1B7-2232-5542-887B-A0D0D3087DD3}" dt="2021-03-25T21:04:22.276" v="598" actId="167"/>
            <ac:spMkLst>
              <pc:docMk/>
              <pc:sldMasterMk cId="0" sldId="2147483676"/>
              <pc:sldLayoutMk cId="0" sldId="2147483651"/>
              <ac:spMk id="7" creationId="{E28F07B9-4325-4245-A9CC-816EC6F79D90}"/>
            </ac:spMkLst>
          </pc:spChg>
          <pc:spChg chg="del">
            <ac:chgData name="Hannah Walsh" userId="08ffbb9cc6099188" providerId="LiveId" clId="{FCD1E1B7-2232-5542-887B-A0D0D3087DD3}" dt="2021-03-25T21:04:08.637" v="597" actId="478"/>
            <ac:spMkLst>
              <pc:docMk/>
              <pc:sldMasterMk cId="0" sldId="2147483676"/>
              <pc:sldLayoutMk cId="0" sldId="2147483651"/>
              <ac:spMk id="39" creationId="{00000000-0000-0000-0000-000000000000}"/>
            </ac:spMkLst>
          </pc:spChg>
          <pc:spChg chg="mod">
            <ac:chgData name="Hannah Walsh" userId="08ffbb9cc6099188" providerId="LiveId" clId="{FCD1E1B7-2232-5542-887B-A0D0D3087DD3}" dt="2021-03-25T21:04:30.840" v="600" actId="14100"/>
            <ac:spMkLst>
              <pc:docMk/>
              <pc:sldMasterMk cId="0" sldId="2147483676"/>
              <pc:sldLayoutMk cId="0" sldId="2147483651"/>
              <ac:spMk id="40" creationId="{00000000-0000-0000-0000-000000000000}"/>
            </ac:spMkLst>
          </pc:spChg>
          <pc:spChg chg="mod">
            <ac:chgData name="Hannah Walsh" userId="08ffbb9cc6099188" providerId="LiveId" clId="{FCD1E1B7-2232-5542-887B-A0D0D3087DD3}" dt="2021-03-25T21:05:09.923" v="603" actId="1076"/>
            <ac:spMkLst>
              <pc:docMk/>
              <pc:sldMasterMk cId="0" sldId="2147483676"/>
              <pc:sldLayoutMk cId="0" sldId="2147483651"/>
              <ac:spMk id="41" creationId="{00000000-0000-0000-0000-000000000000}"/>
            </ac:spMkLst>
          </pc:spChg>
        </pc:sldLayoutChg>
        <pc:sldLayoutChg chg="setBg">
          <pc:chgData name="Hannah Walsh" userId="08ffbb9cc6099188" providerId="LiveId" clId="{FCD1E1B7-2232-5542-887B-A0D0D3087DD3}" dt="2021-03-25T20:52:57.333" v="513"/>
          <pc:sldLayoutMkLst>
            <pc:docMk/>
            <pc:sldMasterMk cId="0" sldId="2147483676"/>
            <pc:sldLayoutMk cId="0" sldId="2147483652"/>
          </pc:sldLayoutMkLst>
        </pc:sldLayoutChg>
        <pc:sldLayoutChg chg="addSp delSp modSp mod">
          <pc:chgData name="Hannah Walsh" userId="08ffbb9cc6099188" providerId="LiveId" clId="{FCD1E1B7-2232-5542-887B-A0D0D3087DD3}" dt="2021-03-25T21:05:42.699" v="607" actId="478"/>
          <pc:sldLayoutMkLst>
            <pc:docMk/>
            <pc:sldMasterMk cId="0" sldId="2147483676"/>
            <pc:sldLayoutMk cId="0" sldId="2147483654"/>
          </pc:sldLayoutMkLst>
          <pc:spChg chg="add mod">
            <ac:chgData name="Hannah Walsh" userId="08ffbb9cc6099188" providerId="LiveId" clId="{FCD1E1B7-2232-5542-887B-A0D0D3087DD3}" dt="2021-03-25T21:05:37.664" v="606" actId="167"/>
            <ac:spMkLst>
              <pc:docMk/>
              <pc:sldMasterMk cId="0" sldId="2147483676"/>
              <pc:sldLayoutMk cId="0" sldId="2147483654"/>
              <ac:spMk id="9" creationId="{82C42E39-03EC-3248-A820-AC73D4B45E8C}"/>
            </ac:spMkLst>
          </pc:spChg>
          <pc:spChg chg="del">
            <ac:chgData name="Hannah Walsh" userId="08ffbb9cc6099188" providerId="LiveId" clId="{FCD1E1B7-2232-5542-887B-A0D0D3087DD3}" dt="2021-03-25T21:05:24.698" v="604" actId="478"/>
            <ac:spMkLst>
              <pc:docMk/>
              <pc:sldMasterMk cId="0" sldId="2147483676"/>
              <pc:sldLayoutMk cId="0" sldId="2147483654"/>
              <ac:spMk id="62" creationId="{00000000-0000-0000-0000-000000000000}"/>
            </ac:spMkLst>
          </pc:spChg>
          <pc:spChg chg="del">
            <ac:chgData name="Hannah Walsh" userId="08ffbb9cc6099188" providerId="LiveId" clId="{FCD1E1B7-2232-5542-887B-A0D0D3087DD3}" dt="2021-03-25T21:05:42.699" v="607" actId="478"/>
            <ac:spMkLst>
              <pc:docMk/>
              <pc:sldMasterMk cId="0" sldId="2147483676"/>
              <pc:sldLayoutMk cId="0" sldId="2147483654"/>
              <ac:spMk id="63" creationId="{00000000-0000-0000-0000-000000000000}"/>
            </ac:spMkLst>
          </pc:spChg>
        </pc:sldLayoutChg>
        <pc:sldLayoutChg chg="addSp delSp modSp mod">
          <pc:chgData name="Hannah Walsh" userId="08ffbb9cc6099188" providerId="LiveId" clId="{FCD1E1B7-2232-5542-887B-A0D0D3087DD3}" dt="2021-03-25T21:06:07.593" v="614" actId="167"/>
          <pc:sldLayoutMkLst>
            <pc:docMk/>
            <pc:sldMasterMk cId="0" sldId="2147483676"/>
            <pc:sldLayoutMk cId="0" sldId="2147483655"/>
          </pc:sldLayoutMkLst>
          <pc:spChg chg="add mod">
            <ac:chgData name="Hannah Walsh" userId="08ffbb9cc6099188" providerId="LiveId" clId="{FCD1E1B7-2232-5542-887B-A0D0D3087DD3}" dt="2021-03-25T21:06:07.593" v="614" actId="167"/>
            <ac:spMkLst>
              <pc:docMk/>
              <pc:sldMasterMk cId="0" sldId="2147483676"/>
              <pc:sldLayoutMk cId="0" sldId="2147483655"/>
              <ac:spMk id="8" creationId="{9F6229A0-C906-E54D-AA6B-F351FFC2014F}"/>
            </ac:spMkLst>
          </pc:spChg>
          <pc:spChg chg="del">
            <ac:chgData name="Hannah Walsh" userId="08ffbb9cc6099188" providerId="LiveId" clId="{FCD1E1B7-2232-5542-887B-A0D0D3087DD3}" dt="2021-03-25T21:05:49.185" v="608" actId="478"/>
            <ac:spMkLst>
              <pc:docMk/>
              <pc:sldMasterMk cId="0" sldId="2147483676"/>
              <pc:sldLayoutMk cId="0" sldId="2147483655"/>
              <ac:spMk id="70" creationId="{00000000-0000-0000-0000-000000000000}"/>
            </ac:spMkLst>
          </pc:spChg>
          <pc:spChg chg="del">
            <ac:chgData name="Hannah Walsh" userId="08ffbb9cc6099188" providerId="LiveId" clId="{FCD1E1B7-2232-5542-887B-A0D0D3087DD3}" dt="2021-03-25T21:05:51.340" v="609" actId="478"/>
            <ac:spMkLst>
              <pc:docMk/>
              <pc:sldMasterMk cId="0" sldId="2147483676"/>
              <pc:sldLayoutMk cId="0" sldId="2147483655"/>
              <ac:spMk id="73" creationId="{00000000-0000-0000-0000-000000000000}"/>
            </ac:spMkLst>
          </pc:spChg>
        </pc:sldLayoutChg>
        <pc:sldLayoutChg chg="addSp delSp modSp mod">
          <pc:chgData name="Hannah Walsh" userId="08ffbb9cc6099188" providerId="LiveId" clId="{FCD1E1B7-2232-5542-887B-A0D0D3087DD3}" dt="2021-03-25T21:07:09.984" v="621" actId="167"/>
          <pc:sldLayoutMkLst>
            <pc:docMk/>
            <pc:sldMasterMk cId="0" sldId="2147483676"/>
            <pc:sldLayoutMk cId="0" sldId="2147483656"/>
          </pc:sldLayoutMkLst>
          <pc:spChg chg="add mod">
            <ac:chgData name="Hannah Walsh" userId="08ffbb9cc6099188" providerId="LiveId" clId="{FCD1E1B7-2232-5542-887B-A0D0D3087DD3}" dt="2021-03-25T21:07:09.984" v="621" actId="167"/>
            <ac:spMkLst>
              <pc:docMk/>
              <pc:sldMasterMk cId="0" sldId="2147483676"/>
              <pc:sldLayoutMk cId="0" sldId="2147483656"/>
              <ac:spMk id="8" creationId="{C4DE463A-B93D-E244-91C0-A4E7DF724A91}"/>
            </ac:spMkLst>
          </pc:spChg>
          <pc:spChg chg="del mod">
            <ac:chgData name="Hannah Walsh" userId="08ffbb9cc6099188" providerId="LiveId" clId="{FCD1E1B7-2232-5542-887B-A0D0D3087DD3}" dt="2021-03-25T21:06:57.911" v="618" actId="478"/>
            <ac:spMkLst>
              <pc:docMk/>
              <pc:sldMasterMk cId="0" sldId="2147483676"/>
              <pc:sldLayoutMk cId="0" sldId="2147483656"/>
              <ac:spMk id="80" creationId="{00000000-0000-0000-0000-000000000000}"/>
            </ac:spMkLst>
          </pc:spChg>
        </pc:sldLayoutChg>
        <pc:sldLayoutChg chg="addSp delSp modSp mod">
          <pc:chgData name="Hannah Walsh" userId="08ffbb9cc6099188" providerId="LiveId" clId="{FCD1E1B7-2232-5542-887B-A0D0D3087DD3}" dt="2021-03-25T19:26:21.917" v="503" actId="732"/>
          <pc:sldLayoutMkLst>
            <pc:docMk/>
            <pc:sldMasterMk cId="0" sldId="2147483676"/>
            <pc:sldLayoutMk cId="0" sldId="2147483657"/>
          </pc:sldLayoutMkLst>
          <pc:spChg chg="add del">
            <ac:chgData name="Hannah Walsh" userId="08ffbb9cc6099188" providerId="LiveId" clId="{FCD1E1B7-2232-5542-887B-A0D0D3087DD3}" dt="2021-03-25T19:22:27.793" v="456" actId="11529"/>
            <ac:spMkLst>
              <pc:docMk/>
              <pc:sldMasterMk cId="0" sldId="2147483676"/>
              <pc:sldLayoutMk cId="0" sldId="2147483657"/>
              <ac:spMk id="2" creationId="{91206E32-44EC-5146-8C2B-8598B8BBE648}"/>
            </ac:spMkLst>
          </pc:spChg>
          <pc:spChg chg="add del mod">
            <ac:chgData name="Hannah Walsh" userId="08ffbb9cc6099188" providerId="LiveId" clId="{FCD1E1B7-2232-5542-887B-A0D0D3087DD3}" dt="2021-03-25T19:26:13.227" v="502" actId="478"/>
            <ac:spMkLst>
              <pc:docMk/>
              <pc:sldMasterMk cId="0" sldId="2147483676"/>
              <pc:sldLayoutMk cId="0" sldId="2147483657"/>
              <ac:spMk id="3" creationId="{6C0528C8-817E-0E48-8331-FDAF5DB9FEF5}"/>
            </ac:spMkLst>
          </pc:spChg>
          <pc:picChg chg="add mod modCrop">
            <ac:chgData name="Hannah Walsh" userId="08ffbb9cc6099188" providerId="LiveId" clId="{FCD1E1B7-2232-5542-887B-A0D0D3087DD3}" dt="2021-03-25T19:26:21.917" v="503" actId="732"/>
            <ac:picMkLst>
              <pc:docMk/>
              <pc:sldMasterMk cId="0" sldId="2147483676"/>
              <pc:sldLayoutMk cId="0" sldId="2147483657"/>
              <ac:picMk id="9" creationId="{35CEE8EA-5E35-AD4D-B2E2-66CAE20542FC}"/>
            </ac:picMkLst>
          </pc:picChg>
        </pc:sldLayoutChg>
        <pc:sldLayoutChg chg="del">
          <pc:chgData name="Hannah Walsh" userId="08ffbb9cc6099188" providerId="LiveId" clId="{FCD1E1B7-2232-5542-887B-A0D0D3087DD3}" dt="2021-03-25T21:25:50.394" v="807" actId="2696"/>
          <pc:sldLayoutMkLst>
            <pc:docMk/>
            <pc:sldMasterMk cId="0" sldId="2147483676"/>
            <pc:sldLayoutMk cId="0" sldId="2147483658"/>
          </pc:sldLayoutMkLst>
        </pc:sldLayoutChg>
        <pc:sldLayoutChg chg="addSp delSp modSp mod delAnim modAnim">
          <pc:chgData name="Hannah Walsh" userId="08ffbb9cc6099188" providerId="LiveId" clId="{FCD1E1B7-2232-5542-887B-A0D0D3087DD3}" dt="2021-03-25T21:26:18.893" v="812" actId="478"/>
          <pc:sldLayoutMkLst>
            <pc:docMk/>
            <pc:sldMasterMk cId="0" sldId="2147483676"/>
            <pc:sldLayoutMk cId="0" sldId="2147483660"/>
          </pc:sldLayoutMkLst>
          <pc:spChg chg="add mod">
            <ac:chgData name="Hannah Walsh" userId="08ffbb9cc6099188" providerId="LiveId" clId="{FCD1E1B7-2232-5542-887B-A0D0D3087DD3}" dt="2021-03-25T21:26:03.199" v="811" actId="167"/>
            <ac:spMkLst>
              <pc:docMk/>
              <pc:sldMasterMk cId="0" sldId="2147483676"/>
              <pc:sldLayoutMk cId="0" sldId="2147483660"/>
              <ac:spMk id="8" creationId="{5DCC42DF-33DF-8047-87FC-6F9417DA9E16}"/>
            </ac:spMkLst>
          </pc:spChg>
          <pc:spChg chg="add del">
            <ac:chgData name="Hannah Walsh" userId="08ffbb9cc6099188" providerId="LiveId" clId="{FCD1E1B7-2232-5542-887B-A0D0D3087DD3}" dt="2021-03-25T21:26:18.893" v="812" actId="478"/>
            <ac:spMkLst>
              <pc:docMk/>
              <pc:sldMasterMk cId="0" sldId="2147483676"/>
              <pc:sldLayoutMk cId="0" sldId="2147483660"/>
              <ac:spMk id="101" creationId="{00000000-0000-0000-0000-000000000000}"/>
            </ac:spMkLst>
          </pc:spChg>
          <pc:picChg chg="add del mod">
            <ac:chgData name="Hannah Walsh" userId="08ffbb9cc6099188" providerId="LiveId" clId="{FCD1E1B7-2232-5542-887B-A0D0D3087DD3}" dt="2021-03-25T21:25:35.447" v="806" actId="478"/>
            <ac:picMkLst>
              <pc:docMk/>
              <pc:sldMasterMk cId="0" sldId="2147483676"/>
              <pc:sldLayoutMk cId="0" sldId="2147483660"/>
              <ac:picMk id="7" creationId="{32BC0683-97C7-7844-83C5-CBB84E65E38D}"/>
            </ac:picMkLst>
          </pc:picChg>
        </pc:sldLayoutChg>
        <pc:sldLayoutChg chg="addSp delSp modSp mod setBg">
          <pc:chgData name="Hannah Walsh" userId="08ffbb9cc6099188" providerId="LiveId" clId="{FCD1E1B7-2232-5542-887B-A0D0D3087DD3}" dt="2021-03-25T21:26:31.158" v="816" actId="478"/>
          <pc:sldLayoutMkLst>
            <pc:docMk/>
            <pc:sldMasterMk cId="0" sldId="2147483676"/>
            <pc:sldLayoutMk cId="0" sldId="2147483663"/>
          </pc:sldLayoutMkLst>
          <pc:spChg chg="add mod">
            <ac:chgData name="Hannah Walsh" userId="08ffbb9cc6099188" providerId="LiveId" clId="{FCD1E1B7-2232-5542-887B-A0D0D3087DD3}" dt="2021-03-25T21:26:27.782" v="815" actId="167"/>
            <ac:spMkLst>
              <pc:docMk/>
              <pc:sldMasterMk cId="0" sldId="2147483676"/>
              <pc:sldLayoutMk cId="0" sldId="2147483663"/>
              <ac:spMk id="7" creationId="{8AF157B5-9BD4-1942-857A-16DE604ADDD0}"/>
            </ac:spMkLst>
          </pc:spChg>
          <pc:grpChg chg="del">
            <ac:chgData name="Hannah Walsh" userId="08ffbb9cc6099188" providerId="LiveId" clId="{FCD1E1B7-2232-5542-887B-A0D0D3087DD3}" dt="2021-03-25T21:26:31.158" v="816" actId="478"/>
            <ac:grpSpMkLst>
              <pc:docMk/>
              <pc:sldMasterMk cId="0" sldId="2147483676"/>
              <pc:sldLayoutMk cId="0" sldId="2147483663"/>
              <ac:grpSpMk id="116" creationId="{00000000-0000-0000-0000-000000000000}"/>
            </ac:grpSpMkLst>
          </pc:grpChg>
        </pc:sldLayoutChg>
        <pc:sldLayoutChg chg="del">
          <pc:chgData name="Hannah Walsh" userId="08ffbb9cc6099188" providerId="LiveId" clId="{FCD1E1B7-2232-5542-887B-A0D0D3087DD3}" dt="2021-03-25T21:26:42.856" v="817" actId="2696"/>
          <pc:sldLayoutMkLst>
            <pc:docMk/>
            <pc:sldMasterMk cId="0" sldId="2147483676"/>
            <pc:sldLayoutMk cId="0" sldId="2147483665"/>
          </pc:sldLayoutMkLst>
        </pc:sldLayoutChg>
        <pc:sldLayoutChg chg="del">
          <pc:chgData name="Hannah Walsh" userId="08ffbb9cc6099188" providerId="LiveId" clId="{FCD1E1B7-2232-5542-887B-A0D0D3087DD3}" dt="2021-03-25T21:07:44.570" v="622" actId="2696"/>
          <pc:sldLayoutMkLst>
            <pc:docMk/>
            <pc:sldMasterMk cId="0" sldId="2147483676"/>
            <pc:sldLayoutMk cId="0" sldId="2147483666"/>
          </pc:sldLayoutMkLst>
        </pc:sldLayoutChg>
        <pc:sldLayoutChg chg="addSp modSp mod">
          <pc:chgData name="Hannah Walsh" userId="08ffbb9cc6099188" providerId="LiveId" clId="{FCD1E1B7-2232-5542-887B-A0D0D3087DD3}" dt="2021-03-25T21:08:19.255" v="630" actId="167"/>
          <pc:sldLayoutMkLst>
            <pc:docMk/>
            <pc:sldMasterMk cId="0" sldId="2147483676"/>
            <pc:sldLayoutMk cId="0" sldId="2147483668"/>
          </pc:sldLayoutMkLst>
          <pc:spChg chg="add mod">
            <ac:chgData name="Hannah Walsh" userId="08ffbb9cc6099188" providerId="LiveId" clId="{FCD1E1B7-2232-5542-887B-A0D0D3087DD3}" dt="2021-03-25T21:08:19.255" v="630" actId="167"/>
            <ac:spMkLst>
              <pc:docMk/>
              <pc:sldMasterMk cId="0" sldId="2147483676"/>
              <pc:sldLayoutMk cId="0" sldId="2147483668"/>
              <ac:spMk id="10" creationId="{A89FB645-1E87-7847-9025-25C1C330908C}"/>
            </ac:spMkLst>
          </pc:spChg>
          <pc:spChg chg="mod">
            <ac:chgData name="Hannah Walsh" userId="08ffbb9cc6099188" providerId="LiveId" clId="{FCD1E1B7-2232-5542-887B-A0D0D3087DD3}" dt="2021-03-25T21:08:09.865" v="628" actId="179"/>
            <ac:spMkLst>
              <pc:docMk/>
              <pc:sldMasterMk cId="0" sldId="2147483676"/>
              <pc:sldLayoutMk cId="0" sldId="2147483668"/>
              <ac:spMk id="150" creationId="{00000000-0000-0000-0000-000000000000}"/>
            </ac:spMkLst>
          </pc:spChg>
          <pc:spChg chg="mod">
            <ac:chgData name="Hannah Walsh" userId="08ffbb9cc6099188" providerId="LiveId" clId="{FCD1E1B7-2232-5542-887B-A0D0D3087DD3}" dt="2021-03-25T21:08:06.731" v="627" actId="179"/>
            <ac:spMkLst>
              <pc:docMk/>
              <pc:sldMasterMk cId="0" sldId="2147483676"/>
              <pc:sldLayoutMk cId="0" sldId="2147483668"/>
              <ac:spMk id="152" creationId="{00000000-0000-0000-0000-000000000000}"/>
            </ac:spMkLst>
          </pc:spChg>
        </pc:sldLayoutChg>
        <pc:sldLayoutChg chg="addSp delSp modSp mod">
          <pc:chgData name="Hannah Walsh" userId="08ffbb9cc6099188" providerId="LiveId" clId="{FCD1E1B7-2232-5542-887B-A0D0D3087DD3}" dt="2021-03-25T21:11:22.898" v="660" actId="14100"/>
          <pc:sldLayoutMkLst>
            <pc:docMk/>
            <pc:sldMasterMk cId="0" sldId="2147483676"/>
            <pc:sldLayoutMk cId="0" sldId="2147483669"/>
          </pc:sldLayoutMkLst>
          <pc:spChg chg="add mod">
            <ac:chgData name="Hannah Walsh" userId="08ffbb9cc6099188" providerId="LiveId" clId="{FCD1E1B7-2232-5542-887B-A0D0D3087DD3}" dt="2021-03-25T21:09:20.574" v="640" actId="14100"/>
            <ac:spMkLst>
              <pc:docMk/>
              <pc:sldMasterMk cId="0" sldId="2147483676"/>
              <pc:sldLayoutMk cId="0" sldId="2147483669"/>
              <ac:spMk id="7" creationId="{048631E3-E821-3046-9D26-16B84FC9D463}"/>
            </ac:spMkLst>
          </pc:spChg>
          <pc:spChg chg="del">
            <ac:chgData name="Hannah Walsh" userId="08ffbb9cc6099188" providerId="LiveId" clId="{FCD1E1B7-2232-5542-887B-A0D0D3087DD3}" dt="2021-03-25T21:08:43.227" v="635" actId="478"/>
            <ac:spMkLst>
              <pc:docMk/>
              <pc:sldMasterMk cId="0" sldId="2147483676"/>
              <pc:sldLayoutMk cId="0" sldId="2147483669"/>
              <ac:spMk id="154" creationId="{00000000-0000-0000-0000-000000000000}"/>
            </ac:spMkLst>
          </pc:spChg>
          <pc:spChg chg="mod">
            <ac:chgData name="Hannah Walsh" userId="08ffbb9cc6099188" providerId="LiveId" clId="{FCD1E1B7-2232-5542-887B-A0D0D3087DD3}" dt="2021-03-25T21:10:29.672" v="652" actId="207"/>
            <ac:spMkLst>
              <pc:docMk/>
              <pc:sldMasterMk cId="0" sldId="2147483676"/>
              <pc:sldLayoutMk cId="0" sldId="2147483669"/>
              <ac:spMk id="155" creationId="{00000000-0000-0000-0000-000000000000}"/>
            </ac:spMkLst>
          </pc:spChg>
          <pc:spChg chg="mod">
            <ac:chgData name="Hannah Walsh" userId="08ffbb9cc6099188" providerId="LiveId" clId="{FCD1E1B7-2232-5542-887B-A0D0D3087DD3}" dt="2021-03-25T21:11:22.898" v="660" actId="14100"/>
            <ac:spMkLst>
              <pc:docMk/>
              <pc:sldMasterMk cId="0" sldId="2147483676"/>
              <pc:sldLayoutMk cId="0" sldId="2147483669"/>
              <ac:spMk id="156" creationId="{00000000-0000-0000-0000-000000000000}"/>
            </ac:spMkLst>
          </pc:spChg>
          <pc:spChg chg="mod">
            <ac:chgData name="Hannah Walsh" userId="08ffbb9cc6099188" providerId="LiveId" clId="{FCD1E1B7-2232-5542-887B-A0D0D3087DD3}" dt="2021-03-25T21:10:50.898" v="654" actId="12"/>
            <ac:spMkLst>
              <pc:docMk/>
              <pc:sldMasterMk cId="0" sldId="2147483676"/>
              <pc:sldLayoutMk cId="0" sldId="2147483669"/>
              <ac:spMk id="157" creationId="{00000000-0000-0000-0000-000000000000}"/>
            </ac:spMkLst>
          </pc:spChg>
        </pc:sldLayoutChg>
        <pc:sldLayoutChg chg="addSp delSp modSp mod">
          <pc:chgData name="Hannah Walsh" userId="08ffbb9cc6099188" providerId="LiveId" clId="{FCD1E1B7-2232-5542-887B-A0D0D3087DD3}" dt="2021-03-25T21:11:50.452" v="665" actId="14100"/>
          <pc:sldLayoutMkLst>
            <pc:docMk/>
            <pc:sldMasterMk cId="0" sldId="2147483676"/>
            <pc:sldLayoutMk cId="0" sldId="2147483671"/>
          </pc:sldLayoutMkLst>
          <pc:spChg chg="add mod">
            <ac:chgData name="Hannah Walsh" userId="08ffbb9cc6099188" providerId="LiveId" clId="{FCD1E1B7-2232-5542-887B-A0D0D3087DD3}" dt="2021-03-25T21:11:50.452" v="665" actId="14100"/>
            <ac:spMkLst>
              <pc:docMk/>
              <pc:sldMasterMk cId="0" sldId="2147483676"/>
              <pc:sldLayoutMk cId="0" sldId="2147483671"/>
              <ac:spMk id="8" creationId="{2BEE0C7D-01EB-3C4C-A6DE-FD73A7CA9A39}"/>
            </ac:spMkLst>
          </pc:spChg>
          <pc:spChg chg="del">
            <ac:chgData name="Hannah Walsh" userId="08ffbb9cc6099188" providerId="LiveId" clId="{FCD1E1B7-2232-5542-887B-A0D0D3087DD3}" dt="2021-03-25T21:11:35.194" v="661" actId="478"/>
            <ac:spMkLst>
              <pc:docMk/>
              <pc:sldMasterMk cId="0" sldId="2147483676"/>
              <pc:sldLayoutMk cId="0" sldId="2147483671"/>
              <ac:spMk id="166" creationId="{00000000-0000-0000-0000-000000000000}"/>
            </ac:spMkLst>
          </pc:spChg>
        </pc:sldLayoutChg>
        <pc:sldLayoutChg chg="setBg">
          <pc:chgData name="Hannah Walsh" userId="08ffbb9cc6099188" providerId="LiveId" clId="{FCD1E1B7-2232-5542-887B-A0D0D3087DD3}" dt="2021-03-25T20:52:57.333" v="513"/>
          <pc:sldLayoutMkLst>
            <pc:docMk/>
            <pc:sldMasterMk cId="0" sldId="2147483676"/>
            <pc:sldLayoutMk cId="0" sldId="2147483673"/>
          </pc:sldLayoutMkLst>
        </pc:sldLayoutChg>
        <pc:sldLayoutChg chg="addSp delSp modSp mod">
          <pc:chgData name="Hannah Walsh" userId="08ffbb9cc6099188" providerId="LiveId" clId="{FCD1E1B7-2232-5542-887B-A0D0D3087DD3}" dt="2021-03-25T21:13:12.489" v="674" actId="12"/>
          <pc:sldLayoutMkLst>
            <pc:docMk/>
            <pc:sldMasterMk cId="0" sldId="2147483676"/>
            <pc:sldLayoutMk cId="0" sldId="2147483674"/>
          </pc:sldLayoutMkLst>
          <pc:spChg chg="add mod">
            <ac:chgData name="Hannah Walsh" userId="08ffbb9cc6099188" providerId="LiveId" clId="{FCD1E1B7-2232-5542-887B-A0D0D3087DD3}" dt="2021-03-25T21:12:53.942" v="670" actId="167"/>
            <ac:spMkLst>
              <pc:docMk/>
              <pc:sldMasterMk cId="0" sldId="2147483676"/>
              <pc:sldLayoutMk cId="0" sldId="2147483674"/>
              <ac:spMk id="7" creationId="{66884804-3C3D-FA4A-A00B-2F9D1A55B399}"/>
            </ac:spMkLst>
          </pc:spChg>
          <pc:spChg chg="del">
            <ac:chgData name="Hannah Walsh" userId="08ffbb9cc6099188" providerId="LiveId" clId="{FCD1E1B7-2232-5542-887B-A0D0D3087DD3}" dt="2021-03-25T21:12:39.116" v="666" actId="478"/>
            <ac:spMkLst>
              <pc:docMk/>
              <pc:sldMasterMk cId="0" sldId="2147483676"/>
              <pc:sldLayoutMk cId="0" sldId="2147483674"/>
              <ac:spMk id="183" creationId="{00000000-0000-0000-0000-000000000000}"/>
            </ac:spMkLst>
          </pc:spChg>
          <pc:spChg chg="del">
            <ac:chgData name="Hannah Walsh" userId="08ffbb9cc6099188" providerId="LiveId" clId="{FCD1E1B7-2232-5542-887B-A0D0D3087DD3}" dt="2021-03-25T21:12:41.388" v="667" actId="478"/>
            <ac:spMkLst>
              <pc:docMk/>
              <pc:sldMasterMk cId="0" sldId="2147483676"/>
              <pc:sldLayoutMk cId="0" sldId="2147483674"/>
              <ac:spMk id="184" creationId="{00000000-0000-0000-0000-000000000000}"/>
            </ac:spMkLst>
          </pc:spChg>
          <pc:spChg chg="mod">
            <ac:chgData name="Hannah Walsh" userId="08ffbb9cc6099188" providerId="LiveId" clId="{FCD1E1B7-2232-5542-887B-A0D0D3087DD3}" dt="2021-03-25T21:12:56.887" v="671" actId="207"/>
            <ac:spMkLst>
              <pc:docMk/>
              <pc:sldMasterMk cId="0" sldId="2147483676"/>
              <pc:sldLayoutMk cId="0" sldId="2147483674"/>
              <ac:spMk id="185" creationId="{00000000-0000-0000-0000-000000000000}"/>
            </ac:spMkLst>
          </pc:spChg>
          <pc:spChg chg="mod">
            <ac:chgData name="Hannah Walsh" userId="08ffbb9cc6099188" providerId="LiveId" clId="{FCD1E1B7-2232-5542-887B-A0D0D3087DD3}" dt="2021-03-25T21:13:12.489" v="674" actId="12"/>
            <ac:spMkLst>
              <pc:docMk/>
              <pc:sldMasterMk cId="0" sldId="2147483676"/>
              <pc:sldLayoutMk cId="0" sldId="2147483674"/>
              <ac:spMk id="187" creationId="{00000000-0000-0000-0000-000000000000}"/>
            </ac:spMkLst>
          </pc:spChg>
        </pc:sldLayoutChg>
        <pc:sldLayoutChg chg="addSp delSp modSp mod">
          <pc:chgData name="Hannah Walsh" userId="08ffbb9cc6099188" providerId="LiveId" clId="{FCD1E1B7-2232-5542-887B-A0D0D3087DD3}" dt="2021-03-25T21:14:09.661" v="684" actId="14100"/>
          <pc:sldLayoutMkLst>
            <pc:docMk/>
            <pc:sldMasterMk cId="0" sldId="2147483676"/>
            <pc:sldLayoutMk cId="4076070400" sldId="2147483677"/>
          </pc:sldLayoutMkLst>
          <pc:spChg chg="add mod">
            <ac:chgData name="Hannah Walsh" userId="08ffbb9cc6099188" providerId="LiveId" clId="{FCD1E1B7-2232-5542-887B-A0D0D3087DD3}" dt="2021-03-25T21:13:41.754" v="681" actId="14100"/>
            <ac:spMkLst>
              <pc:docMk/>
              <pc:sldMasterMk cId="0" sldId="2147483676"/>
              <pc:sldLayoutMk cId="4076070400" sldId="2147483677"/>
              <ac:spMk id="6" creationId="{69775D44-01CA-F741-B45C-1045F67920BA}"/>
            </ac:spMkLst>
          </pc:spChg>
          <pc:spChg chg="del">
            <ac:chgData name="Hannah Walsh" userId="08ffbb9cc6099188" providerId="LiveId" clId="{FCD1E1B7-2232-5542-887B-A0D0D3087DD3}" dt="2021-03-25T21:13:24.631" v="675" actId="478"/>
            <ac:spMkLst>
              <pc:docMk/>
              <pc:sldMasterMk cId="0" sldId="2147483676"/>
              <pc:sldLayoutMk cId="4076070400" sldId="2147483677"/>
              <ac:spMk id="173" creationId="{00000000-0000-0000-0000-000000000000}"/>
            </ac:spMkLst>
          </pc:spChg>
          <pc:spChg chg="mod">
            <ac:chgData name="Hannah Walsh" userId="08ffbb9cc6099188" providerId="LiveId" clId="{FCD1E1B7-2232-5542-887B-A0D0D3087DD3}" dt="2021-03-25T21:13:50.072" v="682" actId="1076"/>
            <ac:spMkLst>
              <pc:docMk/>
              <pc:sldMasterMk cId="0" sldId="2147483676"/>
              <pc:sldLayoutMk cId="4076070400" sldId="2147483677"/>
              <ac:spMk id="174" creationId="{00000000-0000-0000-0000-000000000000}"/>
            </ac:spMkLst>
          </pc:spChg>
          <pc:spChg chg="mod">
            <ac:chgData name="Hannah Walsh" userId="08ffbb9cc6099188" providerId="LiveId" clId="{FCD1E1B7-2232-5542-887B-A0D0D3087DD3}" dt="2021-03-25T21:14:09.661" v="684" actId="14100"/>
            <ac:spMkLst>
              <pc:docMk/>
              <pc:sldMasterMk cId="0" sldId="2147483676"/>
              <pc:sldLayoutMk cId="4076070400" sldId="2147483677"/>
              <ac:spMk id="175" creationId="{00000000-0000-0000-0000-000000000000}"/>
            </ac:spMkLst>
          </pc:spChg>
        </pc:sldLayoutChg>
        <pc:sldLayoutChg chg="addSp delSp modSp del mod setBg">
          <pc:chgData name="Hannah Walsh" userId="08ffbb9cc6099188" providerId="LiveId" clId="{FCD1E1B7-2232-5542-887B-A0D0D3087DD3}" dt="2021-03-25T21:41:11.964" v="956" actId="2696"/>
          <pc:sldLayoutMkLst>
            <pc:docMk/>
            <pc:sldMasterMk cId="0" sldId="2147483676"/>
            <pc:sldLayoutMk cId="2459245809" sldId="2147483678"/>
          </pc:sldLayoutMkLst>
          <pc:spChg chg="add mod">
            <ac:chgData name="Hannah Walsh" userId="08ffbb9cc6099188" providerId="LiveId" clId="{FCD1E1B7-2232-5542-887B-A0D0D3087DD3}" dt="2021-03-25T21:27:06.141" v="820" actId="167"/>
            <ac:spMkLst>
              <pc:docMk/>
              <pc:sldMasterMk cId="0" sldId="2147483676"/>
              <pc:sldLayoutMk cId="2459245809" sldId="2147483678"/>
              <ac:spMk id="7" creationId="{5C71A6E6-462B-9749-B87B-17621E5F9AC8}"/>
            </ac:spMkLst>
          </pc:spChg>
          <pc:spChg chg="del">
            <ac:chgData name="Hannah Walsh" userId="08ffbb9cc6099188" providerId="LiveId" clId="{FCD1E1B7-2232-5542-887B-A0D0D3087DD3}" dt="2021-03-25T21:14:25.693" v="685" actId="478"/>
            <ac:spMkLst>
              <pc:docMk/>
              <pc:sldMasterMk cId="0" sldId="2147483676"/>
              <pc:sldLayoutMk cId="2459245809" sldId="2147483678"/>
              <ac:spMk id="121" creationId="{00000000-0000-0000-0000-000000000000}"/>
            </ac:spMkLst>
          </pc:spChg>
          <pc:spChg chg="del">
            <ac:chgData name="Hannah Walsh" userId="08ffbb9cc6099188" providerId="LiveId" clId="{FCD1E1B7-2232-5542-887B-A0D0D3087DD3}" dt="2021-03-25T21:27:11.065" v="821" actId="478"/>
            <ac:spMkLst>
              <pc:docMk/>
              <pc:sldMasterMk cId="0" sldId="2147483676"/>
              <pc:sldLayoutMk cId="2459245809" sldId="2147483678"/>
              <ac:spMk id="123" creationId="{00000000-0000-0000-0000-000000000000}"/>
            </ac:spMkLst>
          </pc:spChg>
          <pc:spChg chg="del mod">
            <ac:chgData name="Hannah Walsh" userId="08ffbb9cc6099188" providerId="LiveId" clId="{FCD1E1B7-2232-5542-887B-A0D0D3087DD3}" dt="2021-03-25T21:32:41.618" v="894" actId="478"/>
            <ac:spMkLst>
              <pc:docMk/>
              <pc:sldMasterMk cId="0" sldId="2147483676"/>
              <pc:sldLayoutMk cId="2459245809" sldId="2147483678"/>
              <ac:spMk id="125" creationId="{00000000-0000-0000-0000-000000000000}"/>
            </ac:spMkLst>
          </pc:spChg>
        </pc:sldLayoutChg>
        <pc:sldLayoutChg chg="addSp delSp modSp mod">
          <pc:chgData name="Hannah Walsh" userId="08ffbb9cc6099188" providerId="LiveId" clId="{FCD1E1B7-2232-5542-887B-A0D0D3087DD3}" dt="2021-03-25T21:28:30.902" v="840" actId="12789"/>
          <pc:sldLayoutMkLst>
            <pc:docMk/>
            <pc:sldMasterMk cId="0" sldId="2147483676"/>
            <pc:sldLayoutMk cId="3463513523" sldId="2147483679"/>
          </pc:sldLayoutMkLst>
          <pc:spChg chg="add mod">
            <ac:chgData name="Hannah Walsh" userId="08ffbb9cc6099188" providerId="LiveId" clId="{FCD1E1B7-2232-5542-887B-A0D0D3087DD3}" dt="2021-03-25T21:28:30.902" v="840" actId="12789"/>
            <ac:spMkLst>
              <pc:docMk/>
              <pc:sldMasterMk cId="0" sldId="2147483676"/>
              <pc:sldLayoutMk cId="3463513523" sldId="2147483679"/>
              <ac:spMk id="7" creationId="{A28BEE32-F1F1-C94C-A099-E7B1C4D72AFF}"/>
            </ac:spMkLst>
          </pc:spChg>
          <pc:spChg chg="del">
            <ac:chgData name="Hannah Walsh" userId="08ffbb9cc6099188" providerId="LiveId" clId="{FCD1E1B7-2232-5542-887B-A0D0D3087DD3}" dt="2021-03-25T21:27:15.916" v="822" actId="478"/>
            <ac:spMkLst>
              <pc:docMk/>
              <pc:sldMasterMk cId="0" sldId="2147483676"/>
              <pc:sldLayoutMk cId="3463513523" sldId="2147483679"/>
              <ac:spMk id="160" creationId="{00000000-0000-0000-0000-000000000000}"/>
            </ac:spMkLst>
          </pc:spChg>
          <pc:spChg chg="mod">
            <ac:chgData name="Hannah Walsh" userId="08ffbb9cc6099188" providerId="LiveId" clId="{FCD1E1B7-2232-5542-887B-A0D0D3087DD3}" dt="2021-03-25T21:28:22.715" v="839" actId="14100"/>
            <ac:spMkLst>
              <pc:docMk/>
              <pc:sldMasterMk cId="0" sldId="2147483676"/>
              <pc:sldLayoutMk cId="3463513523" sldId="2147483679"/>
              <ac:spMk id="161" creationId="{00000000-0000-0000-0000-000000000000}"/>
            </ac:spMkLst>
          </pc:spChg>
          <pc:spChg chg="mod">
            <ac:chgData name="Hannah Walsh" userId="08ffbb9cc6099188" providerId="LiveId" clId="{FCD1E1B7-2232-5542-887B-A0D0D3087DD3}" dt="2021-03-25T21:28:05.934" v="835" actId="14100"/>
            <ac:spMkLst>
              <pc:docMk/>
              <pc:sldMasterMk cId="0" sldId="2147483676"/>
              <pc:sldLayoutMk cId="3463513523" sldId="2147483679"/>
              <ac:spMk id="162" creationId="{00000000-0000-0000-0000-000000000000}"/>
            </ac:spMkLst>
          </pc:spChg>
          <pc:spChg chg="mod">
            <ac:chgData name="Hannah Walsh" userId="08ffbb9cc6099188" providerId="LiveId" clId="{FCD1E1B7-2232-5542-887B-A0D0D3087DD3}" dt="2021-03-25T21:28:10.977" v="836" actId="14100"/>
            <ac:spMkLst>
              <pc:docMk/>
              <pc:sldMasterMk cId="0" sldId="2147483676"/>
              <pc:sldLayoutMk cId="3463513523" sldId="2147483679"/>
              <ac:spMk id="163" creationId="{00000000-0000-0000-0000-000000000000}"/>
            </ac:spMkLst>
          </pc:spChg>
        </pc:sldLayoutChg>
        <pc:sldLayoutChg chg="addSp delSp modSp mod">
          <pc:chgData name="Hannah Walsh" userId="08ffbb9cc6099188" providerId="LiveId" clId="{FCD1E1B7-2232-5542-887B-A0D0D3087DD3}" dt="2021-03-25T21:32:02.691" v="891" actId="12"/>
          <pc:sldLayoutMkLst>
            <pc:docMk/>
            <pc:sldMasterMk cId="0" sldId="2147483676"/>
            <pc:sldLayoutMk cId="3471896987" sldId="2147483680"/>
          </pc:sldLayoutMkLst>
          <pc:spChg chg="add mod">
            <ac:chgData name="Hannah Walsh" userId="08ffbb9cc6099188" providerId="LiveId" clId="{FCD1E1B7-2232-5542-887B-A0D0D3087DD3}" dt="2021-03-25T21:31:55.332" v="888" actId="167"/>
            <ac:spMkLst>
              <pc:docMk/>
              <pc:sldMasterMk cId="0" sldId="2147483676"/>
              <pc:sldLayoutMk cId="3471896987" sldId="2147483680"/>
              <ac:spMk id="7" creationId="{15D8C8A2-F8E6-7548-9A3C-19D3B7BDE301}"/>
            </ac:spMkLst>
          </pc:spChg>
          <pc:spChg chg="del">
            <ac:chgData name="Hannah Walsh" userId="08ffbb9cc6099188" providerId="LiveId" clId="{FCD1E1B7-2232-5542-887B-A0D0D3087DD3}" dt="2021-03-25T21:31:57.725" v="889" actId="478"/>
            <ac:spMkLst>
              <pc:docMk/>
              <pc:sldMasterMk cId="0" sldId="2147483676"/>
              <pc:sldLayoutMk cId="3471896987" sldId="2147483680"/>
              <ac:spMk id="107" creationId="{00000000-0000-0000-0000-000000000000}"/>
            </ac:spMkLst>
          </pc:spChg>
          <pc:spChg chg="del">
            <ac:chgData name="Hannah Walsh" userId="08ffbb9cc6099188" providerId="LiveId" clId="{FCD1E1B7-2232-5542-887B-A0D0D3087DD3}" dt="2021-03-25T21:31:59.045" v="890" actId="478"/>
            <ac:spMkLst>
              <pc:docMk/>
              <pc:sldMasterMk cId="0" sldId="2147483676"/>
              <pc:sldLayoutMk cId="3471896987" sldId="2147483680"/>
              <ac:spMk id="108" creationId="{00000000-0000-0000-0000-000000000000}"/>
            </ac:spMkLst>
          </pc:spChg>
          <pc:spChg chg="mod">
            <ac:chgData name="Hannah Walsh" userId="08ffbb9cc6099188" providerId="LiveId" clId="{FCD1E1B7-2232-5542-887B-A0D0D3087DD3}" dt="2021-03-25T21:32:02.691" v="891" actId="12"/>
            <ac:spMkLst>
              <pc:docMk/>
              <pc:sldMasterMk cId="0" sldId="2147483676"/>
              <pc:sldLayoutMk cId="3471896987" sldId="2147483680"/>
              <ac:spMk id="109" creationId="{00000000-0000-0000-0000-000000000000}"/>
            </ac:spMkLst>
          </pc:spChg>
        </pc:sldLayoutChg>
        <pc:sldLayoutChg chg="addSp delSp modSp mod">
          <pc:chgData name="Hannah Walsh" userId="08ffbb9cc6099188" providerId="LiveId" clId="{FCD1E1B7-2232-5542-887B-A0D0D3087DD3}" dt="2021-03-25T21:31:46.277" v="885" actId="14100"/>
          <pc:sldLayoutMkLst>
            <pc:docMk/>
            <pc:sldMasterMk cId="0" sldId="2147483676"/>
            <pc:sldLayoutMk cId="3667451580" sldId="2147483681"/>
          </pc:sldLayoutMkLst>
          <pc:spChg chg="add mod">
            <ac:chgData name="Hannah Walsh" userId="08ffbb9cc6099188" providerId="LiveId" clId="{FCD1E1B7-2232-5542-887B-A0D0D3087DD3}" dt="2021-03-25T21:30:35.581" v="872" actId="167"/>
            <ac:spMkLst>
              <pc:docMk/>
              <pc:sldMasterMk cId="0" sldId="2147483676"/>
              <pc:sldLayoutMk cId="3667451580" sldId="2147483681"/>
              <ac:spMk id="8" creationId="{C02B7282-4E9D-3E44-9FED-4923C1D146C3}"/>
            </ac:spMkLst>
          </pc:spChg>
          <pc:spChg chg="del">
            <ac:chgData name="Hannah Walsh" userId="08ffbb9cc6099188" providerId="LiveId" clId="{FCD1E1B7-2232-5542-887B-A0D0D3087DD3}" dt="2021-03-25T21:30:37.492" v="873" actId="478"/>
            <ac:spMkLst>
              <pc:docMk/>
              <pc:sldMasterMk cId="0" sldId="2147483676"/>
              <pc:sldLayoutMk cId="3667451580" sldId="2147483681"/>
              <ac:spMk id="139" creationId="{00000000-0000-0000-0000-000000000000}"/>
            </ac:spMkLst>
          </pc:spChg>
          <pc:spChg chg="mod">
            <ac:chgData name="Hannah Walsh" userId="08ffbb9cc6099188" providerId="LiveId" clId="{FCD1E1B7-2232-5542-887B-A0D0D3087DD3}" dt="2021-03-25T21:31:46.277" v="885" actId="14100"/>
            <ac:spMkLst>
              <pc:docMk/>
              <pc:sldMasterMk cId="0" sldId="2147483676"/>
              <pc:sldLayoutMk cId="3667451580" sldId="2147483681"/>
              <ac:spMk id="140" creationId="{00000000-0000-0000-0000-000000000000}"/>
            </ac:spMkLst>
          </pc:spChg>
          <pc:spChg chg="mod">
            <ac:chgData name="Hannah Walsh" userId="08ffbb9cc6099188" providerId="LiveId" clId="{FCD1E1B7-2232-5542-887B-A0D0D3087DD3}" dt="2021-03-25T21:31:21.397" v="882" actId="12"/>
            <ac:spMkLst>
              <pc:docMk/>
              <pc:sldMasterMk cId="0" sldId="2147483676"/>
              <pc:sldLayoutMk cId="3667451580" sldId="2147483681"/>
              <ac:spMk id="142" creationId="{00000000-0000-0000-0000-000000000000}"/>
            </ac:spMkLst>
          </pc:spChg>
          <pc:spChg chg="mod">
            <ac:chgData name="Hannah Walsh" userId="08ffbb9cc6099188" providerId="LiveId" clId="{FCD1E1B7-2232-5542-887B-A0D0D3087DD3}" dt="2021-03-25T21:31:36.162" v="883" actId="14100"/>
            <ac:spMkLst>
              <pc:docMk/>
              <pc:sldMasterMk cId="0" sldId="2147483676"/>
              <pc:sldLayoutMk cId="3667451580" sldId="2147483681"/>
              <ac:spMk id="143" creationId="{00000000-0000-0000-0000-000000000000}"/>
            </ac:spMkLst>
          </pc:spChg>
        </pc:sldLayoutChg>
      </pc:sldMasterChg>
      <pc:sldMasterChg chg="del delSldLayout">
        <pc:chgData name="Hannah Walsh" userId="08ffbb9cc6099188" providerId="LiveId" clId="{FCD1E1B7-2232-5542-887B-A0D0D3087DD3}" dt="2021-03-25T21:28:41.116" v="852" actId="2696"/>
        <pc:sldMasterMkLst>
          <pc:docMk/>
          <pc:sldMasterMk cId="575891715" sldId="2147483682"/>
        </pc:sldMasterMkLst>
        <pc:sldLayoutChg chg="del">
          <pc:chgData name="Hannah Walsh" userId="08ffbb9cc6099188" providerId="LiveId" clId="{FCD1E1B7-2232-5542-887B-A0D0D3087DD3}" dt="2021-03-25T21:28:41.093" v="841" actId="2696"/>
          <pc:sldLayoutMkLst>
            <pc:docMk/>
            <pc:sldMasterMk cId="575891715" sldId="2147483682"/>
            <pc:sldLayoutMk cId="1997362512" sldId="2147483683"/>
          </pc:sldLayoutMkLst>
        </pc:sldLayoutChg>
        <pc:sldLayoutChg chg="del">
          <pc:chgData name="Hannah Walsh" userId="08ffbb9cc6099188" providerId="LiveId" clId="{FCD1E1B7-2232-5542-887B-A0D0D3087DD3}" dt="2021-03-25T21:28:41.096" v="842" actId="2696"/>
          <pc:sldLayoutMkLst>
            <pc:docMk/>
            <pc:sldMasterMk cId="575891715" sldId="2147483682"/>
            <pc:sldLayoutMk cId="2321776667" sldId="2147483684"/>
          </pc:sldLayoutMkLst>
        </pc:sldLayoutChg>
        <pc:sldLayoutChg chg="del">
          <pc:chgData name="Hannah Walsh" userId="08ffbb9cc6099188" providerId="LiveId" clId="{FCD1E1B7-2232-5542-887B-A0D0D3087DD3}" dt="2021-03-25T21:28:41.098" v="843" actId="2696"/>
          <pc:sldLayoutMkLst>
            <pc:docMk/>
            <pc:sldMasterMk cId="575891715" sldId="2147483682"/>
            <pc:sldLayoutMk cId="1370435483" sldId="2147483685"/>
          </pc:sldLayoutMkLst>
        </pc:sldLayoutChg>
        <pc:sldLayoutChg chg="del">
          <pc:chgData name="Hannah Walsh" userId="08ffbb9cc6099188" providerId="LiveId" clId="{FCD1E1B7-2232-5542-887B-A0D0D3087DD3}" dt="2021-03-25T21:28:41.100" v="844" actId="2696"/>
          <pc:sldLayoutMkLst>
            <pc:docMk/>
            <pc:sldMasterMk cId="575891715" sldId="2147483682"/>
            <pc:sldLayoutMk cId="1208305566" sldId="2147483686"/>
          </pc:sldLayoutMkLst>
        </pc:sldLayoutChg>
        <pc:sldLayoutChg chg="del">
          <pc:chgData name="Hannah Walsh" userId="08ffbb9cc6099188" providerId="LiveId" clId="{FCD1E1B7-2232-5542-887B-A0D0D3087DD3}" dt="2021-03-25T21:28:41.103" v="845" actId="2696"/>
          <pc:sldLayoutMkLst>
            <pc:docMk/>
            <pc:sldMasterMk cId="575891715" sldId="2147483682"/>
            <pc:sldLayoutMk cId="4231411928" sldId="2147483687"/>
          </pc:sldLayoutMkLst>
        </pc:sldLayoutChg>
        <pc:sldLayoutChg chg="del">
          <pc:chgData name="Hannah Walsh" userId="08ffbb9cc6099188" providerId="LiveId" clId="{FCD1E1B7-2232-5542-887B-A0D0D3087DD3}" dt="2021-03-25T21:28:41.104" v="846" actId="2696"/>
          <pc:sldLayoutMkLst>
            <pc:docMk/>
            <pc:sldMasterMk cId="575891715" sldId="2147483682"/>
            <pc:sldLayoutMk cId="3493616154" sldId="2147483688"/>
          </pc:sldLayoutMkLst>
        </pc:sldLayoutChg>
        <pc:sldLayoutChg chg="del">
          <pc:chgData name="Hannah Walsh" userId="08ffbb9cc6099188" providerId="LiveId" clId="{FCD1E1B7-2232-5542-887B-A0D0D3087DD3}" dt="2021-03-25T21:28:41.106" v="847" actId="2696"/>
          <pc:sldLayoutMkLst>
            <pc:docMk/>
            <pc:sldMasterMk cId="575891715" sldId="2147483682"/>
            <pc:sldLayoutMk cId="3598661489" sldId="2147483689"/>
          </pc:sldLayoutMkLst>
        </pc:sldLayoutChg>
        <pc:sldLayoutChg chg="del">
          <pc:chgData name="Hannah Walsh" userId="08ffbb9cc6099188" providerId="LiveId" clId="{FCD1E1B7-2232-5542-887B-A0D0D3087DD3}" dt="2021-03-25T21:28:41.107" v="848" actId="2696"/>
          <pc:sldLayoutMkLst>
            <pc:docMk/>
            <pc:sldMasterMk cId="575891715" sldId="2147483682"/>
            <pc:sldLayoutMk cId="3748042539" sldId="2147483690"/>
          </pc:sldLayoutMkLst>
        </pc:sldLayoutChg>
        <pc:sldLayoutChg chg="del">
          <pc:chgData name="Hannah Walsh" userId="08ffbb9cc6099188" providerId="LiveId" clId="{FCD1E1B7-2232-5542-887B-A0D0D3087DD3}" dt="2021-03-25T21:28:41.109" v="849" actId="2696"/>
          <pc:sldLayoutMkLst>
            <pc:docMk/>
            <pc:sldMasterMk cId="575891715" sldId="2147483682"/>
            <pc:sldLayoutMk cId="2132461055" sldId="2147483691"/>
          </pc:sldLayoutMkLst>
        </pc:sldLayoutChg>
        <pc:sldLayoutChg chg="del">
          <pc:chgData name="Hannah Walsh" userId="08ffbb9cc6099188" providerId="LiveId" clId="{FCD1E1B7-2232-5542-887B-A0D0D3087DD3}" dt="2021-03-25T21:28:41.111" v="850" actId="2696"/>
          <pc:sldLayoutMkLst>
            <pc:docMk/>
            <pc:sldMasterMk cId="575891715" sldId="2147483682"/>
            <pc:sldLayoutMk cId="3977779759" sldId="2147483692"/>
          </pc:sldLayoutMkLst>
        </pc:sldLayoutChg>
        <pc:sldLayoutChg chg="del">
          <pc:chgData name="Hannah Walsh" userId="08ffbb9cc6099188" providerId="LiveId" clId="{FCD1E1B7-2232-5542-887B-A0D0D3087DD3}" dt="2021-03-25T21:28:41.112" v="851" actId="2696"/>
          <pc:sldLayoutMkLst>
            <pc:docMk/>
            <pc:sldMasterMk cId="575891715" sldId="2147483682"/>
            <pc:sldLayoutMk cId="1222579952" sldId="214748369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5FFFC0-1A4D-BE4B-8123-A5CD24CDFA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1153E0-7930-AB4D-8E02-F4AF9D9C1D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25BE93-A511-BE41-BC4A-FA63D6D836C6}" type="datetimeFigureOut">
              <a:rPr lang="en-US" smtClean="0"/>
              <a:t>3/26/21</a:t>
            </a:fld>
            <a:endParaRPr lang="en-US" dirty="0"/>
          </a:p>
        </p:txBody>
      </p:sp>
      <p:sp>
        <p:nvSpPr>
          <p:cNvPr id="4" name="Footer Placeholder 3">
            <a:extLst>
              <a:ext uri="{FF2B5EF4-FFF2-40B4-BE49-F238E27FC236}">
                <a16:creationId xmlns:a16="http://schemas.microsoft.com/office/drawing/2014/main" id="{0A53D524-D494-A64B-855E-7AF8FF385A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F1A9F38-1DB5-B744-BD16-AA61302B94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7C28A8-95CA-C94D-B154-C41FB880C213}" type="slidenum">
              <a:rPr lang="en-US" smtClean="0"/>
              <a:t>‹#›</a:t>
            </a:fld>
            <a:endParaRPr lang="en-US" dirty="0"/>
          </a:p>
        </p:txBody>
      </p:sp>
    </p:spTree>
    <p:extLst>
      <p:ext uri="{BB962C8B-B14F-4D97-AF65-F5344CB8AC3E}">
        <p14:creationId xmlns:p14="http://schemas.microsoft.com/office/powerpoint/2010/main" val="2811002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002" y="685800"/>
            <a:ext cx="5486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252ecb597_0_5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252ecb59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a7f8faf72_0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ba7f8faf7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bd54e5605b_0_2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bd54e5605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70fcf1be4_2_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b70fcf1be4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272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bcd572278c_0_4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bcd572278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dirty="0"/>
          </a:p>
        </p:txBody>
      </p:sp>
    </p:spTree>
    <p:extLst>
      <p:ext uri="{BB962C8B-B14F-4D97-AF65-F5344CB8AC3E}">
        <p14:creationId xmlns:p14="http://schemas.microsoft.com/office/powerpoint/2010/main" val="1346277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bd54e5605b_0_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bd54e5605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2364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25f736185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25f7361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p:txBody>
      </p:sp>
    </p:spTree>
    <p:extLst>
      <p:ext uri="{BB962C8B-B14F-4D97-AF65-F5344CB8AC3E}">
        <p14:creationId xmlns:p14="http://schemas.microsoft.com/office/powerpoint/2010/main" val="335581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ce7d73b2c_6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bce7d73b2c_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900" dirty="0"/>
          </a:p>
        </p:txBody>
      </p:sp>
    </p:spTree>
    <p:extLst>
      <p:ext uri="{BB962C8B-B14F-4D97-AF65-F5344CB8AC3E}">
        <p14:creationId xmlns:p14="http://schemas.microsoft.com/office/powerpoint/2010/main" val="3185358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bd54e5605b_0_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bd54e5605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ce7d73b2c_6_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bce7d73b2c_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dirty="0"/>
          </a:p>
        </p:txBody>
      </p:sp>
    </p:spTree>
    <p:extLst>
      <p:ext uri="{BB962C8B-B14F-4D97-AF65-F5344CB8AC3E}">
        <p14:creationId xmlns:p14="http://schemas.microsoft.com/office/powerpoint/2010/main" val="1473176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bce7d73b2c_3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bce7d73b2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dirty="0"/>
          </a:p>
        </p:txBody>
      </p:sp>
    </p:spTree>
    <p:extLst>
      <p:ext uri="{BB962C8B-B14F-4D97-AF65-F5344CB8AC3E}">
        <p14:creationId xmlns:p14="http://schemas.microsoft.com/office/powerpoint/2010/main" val="287120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2c0e70c6c_0_3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2c0e70c6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bd54e5605b_0_5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bd54e5605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803833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bd54e5605b_0_8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bd54e5605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673367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bd95780efb_1_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bd95780ef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5133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bd54e5605b_0_10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bd54e5605b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0299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bce7d73b2c_6_3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bce7d73b2c_6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37022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bc5569e8d1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bc5569e8d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dirty="0"/>
          </a:p>
        </p:txBody>
      </p:sp>
    </p:spTree>
    <p:extLst>
      <p:ext uri="{BB962C8B-B14F-4D97-AF65-F5344CB8AC3E}">
        <p14:creationId xmlns:p14="http://schemas.microsoft.com/office/powerpoint/2010/main" val="235192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bcd572278c_0_4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bcd572278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300" dirty="0"/>
          </a:p>
        </p:txBody>
      </p:sp>
    </p:spTree>
    <p:extLst>
      <p:ext uri="{BB962C8B-B14F-4D97-AF65-F5344CB8AC3E}">
        <p14:creationId xmlns:p14="http://schemas.microsoft.com/office/powerpoint/2010/main" val="140928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bd95780efb_1_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bd95780efb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2632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bd95780efb_1_4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bd95780efb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4771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bd77d75717_0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bd77d7571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930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a7f8faa87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8" name="Google Shape;218;gba7f8faa87_0_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bd95780efb_1_1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bd95780efb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9740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bd95780efb_1_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bd95780efb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1941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bd95780efb_1_3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bd95780efb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4206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ba7f8faf72_0_1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ba7f8faf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4432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ba7f8faf72_0_6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ba7f8faf7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9276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ba7f8faa87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
        <p:nvSpPr>
          <p:cNvPr id="525" name="Google Shape;525;gba7f8faa87_0_2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85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ba7f8faa87_0_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500" dirty="0">
                <a:solidFill>
                  <a:schemeClr val="dk1"/>
                </a:solidFill>
              </a:rPr>
              <a:t>Not only do the district MEP sites collaborate with partners to meet the needs of migrant student, the state collaborates with several state agencies in Iowa and with more than 26 other states to break down barriers and meet the needs of our migrant students and families.  We have learned that together, we make a great team. </a:t>
            </a:r>
            <a:endParaRPr sz="1400" dirty="0">
              <a:solidFill>
                <a:schemeClr val="dk1"/>
              </a:solidFill>
            </a:endParaRPr>
          </a:p>
          <a:p>
            <a:pPr marL="0" lvl="0" indent="0" algn="l" rtl="0">
              <a:lnSpc>
                <a:spcPct val="90000"/>
              </a:lnSpc>
              <a:spcBef>
                <a:spcPts val="0"/>
              </a:spcBef>
              <a:spcAft>
                <a:spcPts val="0"/>
              </a:spcAft>
              <a:buNone/>
            </a:pPr>
            <a:endParaRPr sz="1400" dirty="0">
              <a:solidFill>
                <a:schemeClr val="dk1"/>
              </a:solidFill>
            </a:endParaRPr>
          </a:p>
          <a:p>
            <a:pPr marL="0" lvl="0" indent="0" algn="l" rtl="0">
              <a:lnSpc>
                <a:spcPct val="90000"/>
              </a:lnSpc>
              <a:spcBef>
                <a:spcPts val="0"/>
              </a:spcBef>
              <a:spcAft>
                <a:spcPts val="0"/>
              </a:spcAft>
              <a:buClr>
                <a:schemeClr val="lt1"/>
              </a:buClr>
              <a:buSzPts val="2500"/>
              <a:buFont typeface="Arial"/>
              <a:buNone/>
            </a:pPr>
            <a:endParaRPr sz="1400" dirty="0">
              <a:solidFill>
                <a:schemeClr val="dk1"/>
              </a:solidFill>
            </a:endParaRPr>
          </a:p>
        </p:txBody>
      </p:sp>
      <p:sp>
        <p:nvSpPr>
          <p:cNvPr id="539" name="Google Shape;539;gba7f8faa87_0_8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6261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ba7f8faa87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46" name="Google Shape;546;gba7f8faa87_0_8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200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ba7f8faa87_0_1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700" dirty="0"/>
          </a:p>
        </p:txBody>
      </p:sp>
      <p:sp>
        <p:nvSpPr>
          <p:cNvPr id="553" name="Google Shape;553;gba7f8faa87_0_11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8117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ba7f8faa87_1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ba7f8faa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762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2c0e70c6c_0_5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2c0e70c6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5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b47faf262b_5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b47faf262b_5_6:notes"/>
          <p:cNvSpPr txBox="1">
            <a:spLocks noGrp="1"/>
          </p:cNvSpPr>
          <p:nvPr>
            <p:ph type="body" idx="1"/>
          </p:nvPr>
        </p:nvSpPr>
        <p:spPr>
          <a:xfrm>
            <a:off x="685802" y="4343400"/>
            <a:ext cx="5486400" cy="411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598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a7f8faa87_0_17: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ba7f8faa87_0_17: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gba7f8faa87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bcd572278c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bcd57227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ba7f8faa87_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90909"/>
              </a:lnSpc>
              <a:spcBef>
                <a:spcPts val="1200"/>
              </a:spcBef>
              <a:spcAft>
                <a:spcPts val="0"/>
              </a:spcAft>
              <a:buClr>
                <a:schemeClr val="dk1"/>
              </a:buClr>
              <a:buSzPts val="1100"/>
              <a:buFont typeface="Arial"/>
              <a:buNone/>
            </a:pPr>
            <a:endParaRPr sz="1500" b="1" dirty="0"/>
          </a:p>
        </p:txBody>
      </p:sp>
      <p:sp>
        <p:nvSpPr>
          <p:cNvPr id="259" name="Google Shape;259;gba7f8faa87_0_2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bcd572278c_0_2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bcd572278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5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bcd572278c_0_3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bcd572278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endParaRPr sz="15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
        <p:cNvGrpSpPr/>
        <p:nvPr/>
      </p:nvGrpSpPr>
      <p:grpSpPr>
        <a:xfrm>
          <a:off x="0" y="0"/>
          <a:ext cx="0" cy="0"/>
          <a:chOff x="0" y="0"/>
          <a:chExt cx="0" cy="0"/>
        </a:xfrm>
      </p:grpSpPr>
      <p:sp>
        <p:nvSpPr>
          <p:cNvPr id="11" name="Google Shape;11;p2"/>
          <p:cNvSpPr/>
          <p:nvPr/>
        </p:nvSpPr>
        <p:spPr>
          <a:xfrm>
            <a:off x="-32084" y="-28575"/>
            <a:ext cx="2622884" cy="577215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2"/>
          <p:cNvSpPr txBox="1">
            <a:spLocks noGrp="1"/>
          </p:cNvSpPr>
          <p:nvPr>
            <p:ph type="title"/>
          </p:nvPr>
        </p:nvSpPr>
        <p:spPr>
          <a:xfrm>
            <a:off x="256208" y="427383"/>
            <a:ext cx="2046300" cy="4868517"/>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dirty="0"/>
          </a:p>
        </p:txBody>
      </p:sp>
      <p:sp>
        <p:nvSpPr>
          <p:cNvPr id="13" name="Google Shape;13;p2"/>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pos="2880" userDrawn="1">
          <p15:clr>
            <a:srgbClr val="FBAE40"/>
          </p15:clr>
        </p15:guide>
        <p15:guide id="2" pos="16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op Title">
  <p:cSld name="BLANK_4">
    <p:spTree>
      <p:nvGrpSpPr>
        <p:cNvPr id="1" name="Shape 114"/>
        <p:cNvGrpSpPr/>
        <p:nvPr/>
      </p:nvGrpSpPr>
      <p:grpSpPr>
        <a:xfrm>
          <a:off x="0" y="0"/>
          <a:ext cx="0" cy="0"/>
          <a:chOff x="0" y="0"/>
          <a:chExt cx="0" cy="0"/>
        </a:xfrm>
      </p:grpSpPr>
      <p:sp>
        <p:nvSpPr>
          <p:cNvPr id="7" name="Google Shape;11;p2">
            <a:extLst>
              <a:ext uri="{FF2B5EF4-FFF2-40B4-BE49-F238E27FC236}">
                <a16:creationId xmlns:a16="http://schemas.microsoft.com/office/drawing/2014/main" id="{8AF157B5-9BD4-1942-857A-16DE604ADDD0}"/>
              </a:ext>
            </a:extLst>
          </p:cNvPr>
          <p:cNvSpPr/>
          <p:nvPr userDrawn="1"/>
        </p:nvSpPr>
        <p:spPr>
          <a:xfrm>
            <a:off x="-32084" y="-28575"/>
            <a:ext cx="9183184" cy="856034"/>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9" name="Google Shape;119;p17"/>
          <p:cNvSpPr txBox="1">
            <a:spLocks noGrp="1"/>
          </p:cNvSpPr>
          <p:nvPr>
            <p:ph type="title"/>
          </p:nvPr>
        </p:nvSpPr>
        <p:spPr>
          <a:xfrm>
            <a:off x="155466" y="108438"/>
            <a:ext cx="8833200" cy="621900"/>
          </a:xfrm>
          <a:prstGeom prst="rect">
            <a:avLst/>
          </a:prstGeom>
        </p:spPr>
        <p:txBody>
          <a:bodyPr spcFirstLastPara="1" wrap="square" lIns="68575" tIns="34275" rIns="68575" bIns="34275" anchor="ctr" anchorCtr="0">
            <a:noAutofit/>
          </a:bodyPr>
          <a:lstStyle>
            <a:lvl1pPr lvl="0">
              <a:spcBef>
                <a:spcPts val="0"/>
              </a:spcBef>
              <a:spcAft>
                <a:spcPts val="0"/>
              </a:spcAft>
              <a:buSzPts val="1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17"/>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Comparison">
  <p:cSld name="TITLE_AND_TWO_COLUMNS_1">
    <p:spTree>
      <p:nvGrpSpPr>
        <p:cNvPr id="1" name="Shape 144"/>
        <p:cNvGrpSpPr/>
        <p:nvPr/>
      </p:nvGrpSpPr>
      <p:grpSpPr>
        <a:xfrm>
          <a:off x="0" y="0"/>
          <a:ext cx="0" cy="0"/>
          <a:chOff x="0" y="0"/>
          <a:chExt cx="0" cy="0"/>
        </a:xfrm>
      </p:grpSpPr>
      <p:sp>
        <p:nvSpPr>
          <p:cNvPr id="10" name="Google Shape;11;p2">
            <a:extLst>
              <a:ext uri="{FF2B5EF4-FFF2-40B4-BE49-F238E27FC236}">
                <a16:creationId xmlns:a16="http://schemas.microsoft.com/office/drawing/2014/main" id="{A89FB645-1E87-7847-9025-25C1C330908C}"/>
              </a:ext>
            </a:extLst>
          </p:cNvPr>
          <p:cNvSpPr/>
          <p:nvPr userDrawn="1"/>
        </p:nvSpPr>
        <p:spPr>
          <a:xfrm>
            <a:off x="-32084" y="-28575"/>
            <a:ext cx="2622884" cy="577215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5" name="Google Shape;145;p22"/>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6" name="Google Shape;146;p22"/>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47" name="Google Shape;147;p22"/>
          <p:cNvSpPr txBox="1">
            <a:spLocks noGrp="1"/>
          </p:cNvSpPr>
          <p:nvPr>
            <p:ph type="title"/>
          </p:nvPr>
        </p:nvSpPr>
        <p:spPr>
          <a:xfrm>
            <a:off x="234450" y="415290"/>
            <a:ext cx="2043600" cy="488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48" name="Google Shape;148;p22"/>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49" name="Google Shape;149;p22"/>
          <p:cNvSpPr txBox="1">
            <a:spLocks noGrp="1"/>
          </p:cNvSpPr>
          <p:nvPr>
            <p:ph type="body" idx="1"/>
          </p:nvPr>
        </p:nvSpPr>
        <p:spPr>
          <a:xfrm>
            <a:off x="2831075" y="904874"/>
            <a:ext cx="3003600" cy="4394700"/>
          </a:xfrm>
          <a:prstGeom prst="rect">
            <a:avLst/>
          </a:prstGeom>
          <a:noFill/>
          <a:ln>
            <a:noFill/>
          </a:ln>
        </p:spPr>
        <p:txBody>
          <a:bodyPr spcFirstLastPara="1" wrap="square" lIns="68575" tIns="34275" rIns="68575" bIns="34275" anchor="t" anchorCtr="0">
            <a:noAutofit/>
          </a:bodyPr>
          <a:lstStyle>
            <a:lvl1pPr marL="457200" lvl="0" indent="-330200" algn="l" rtl="0">
              <a:lnSpc>
                <a:spcPct val="100000"/>
              </a:lnSpc>
              <a:spcBef>
                <a:spcPts val="500"/>
              </a:spcBef>
              <a:spcAft>
                <a:spcPts val="0"/>
              </a:spcAft>
              <a:buSzPts val="1600"/>
              <a:buChar char="•"/>
              <a:defRPr sz="1600"/>
            </a:lvl1pPr>
            <a:lvl2pPr marL="914400" lvl="1" indent="-304800" algn="l" rtl="0">
              <a:lnSpc>
                <a:spcPct val="100000"/>
              </a:lnSpc>
              <a:spcBef>
                <a:spcPts val="500"/>
              </a:spcBef>
              <a:spcAft>
                <a:spcPts val="0"/>
              </a:spcAft>
              <a:buSzPts val="1200"/>
              <a:buChar char="o"/>
              <a:defRPr sz="1500"/>
            </a:lvl2pPr>
            <a:lvl3pPr marL="1371600" lvl="2" indent="-311150" algn="l" rtl="0">
              <a:lnSpc>
                <a:spcPct val="100000"/>
              </a:lnSpc>
              <a:spcBef>
                <a:spcPts val="500"/>
              </a:spcBef>
              <a:spcAft>
                <a:spcPts val="0"/>
              </a:spcAft>
              <a:buSzPts val="1300"/>
              <a:buChar char="▪"/>
              <a:defRPr sz="1400"/>
            </a:lvl3pPr>
            <a:lvl4pPr marL="1828800" lvl="3" indent="-311150" algn="l" rtl="0">
              <a:lnSpc>
                <a:spcPct val="100000"/>
              </a:lnSpc>
              <a:spcBef>
                <a:spcPts val="500"/>
              </a:spcBef>
              <a:spcAft>
                <a:spcPts val="0"/>
              </a:spcAft>
              <a:buSzPts val="1300"/>
              <a:buChar char="•"/>
              <a:defRPr sz="1300"/>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
        <p:nvSpPr>
          <p:cNvPr id="150" name="Google Shape;150;p22"/>
          <p:cNvSpPr txBox="1">
            <a:spLocks noGrp="1"/>
          </p:cNvSpPr>
          <p:nvPr>
            <p:ph type="body" idx="2"/>
          </p:nvPr>
        </p:nvSpPr>
        <p:spPr>
          <a:xfrm>
            <a:off x="2831075" y="415298"/>
            <a:ext cx="3003600" cy="481200"/>
          </a:xfrm>
          <a:prstGeom prst="rect">
            <a:avLst/>
          </a:prstGeom>
          <a:noFill/>
          <a:ln>
            <a:noFill/>
          </a:ln>
        </p:spPr>
        <p:txBody>
          <a:bodyPr spcFirstLastPara="1" wrap="square" lIns="68575" tIns="34275" rIns="68575" bIns="34275" anchor="t" anchorCtr="0">
            <a:noAutofit/>
          </a:bodyPr>
          <a:lstStyle>
            <a:lvl1pPr marL="0" lvl="0" indent="0" algn="l" rtl="0">
              <a:lnSpc>
                <a:spcPct val="100000"/>
              </a:lnSpc>
              <a:spcBef>
                <a:spcPts val="500"/>
              </a:spcBef>
              <a:spcAft>
                <a:spcPts val="0"/>
              </a:spcAft>
              <a:buSzPts val="1400"/>
              <a:buNone/>
              <a:tabLst/>
              <a:defRPr/>
            </a:lvl1pPr>
            <a:lvl2pPr marL="914400" lvl="1" indent="-298450" algn="l" rtl="0">
              <a:lnSpc>
                <a:spcPct val="100000"/>
              </a:lnSpc>
              <a:spcBef>
                <a:spcPts val="500"/>
              </a:spcBef>
              <a:spcAft>
                <a:spcPts val="0"/>
              </a:spcAft>
              <a:buSzPts val="1100"/>
              <a:buChar char="o"/>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dirty="0"/>
          </a:p>
        </p:txBody>
      </p:sp>
      <p:sp>
        <p:nvSpPr>
          <p:cNvPr id="151" name="Google Shape;151;p22"/>
          <p:cNvSpPr txBox="1">
            <a:spLocks noGrp="1"/>
          </p:cNvSpPr>
          <p:nvPr>
            <p:ph type="body" idx="3"/>
          </p:nvPr>
        </p:nvSpPr>
        <p:spPr>
          <a:xfrm>
            <a:off x="5901750" y="904874"/>
            <a:ext cx="3003600" cy="4394700"/>
          </a:xfrm>
          <a:prstGeom prst="rect">
            <a:avLst/>
          </a:prstGeom>
          <a:noFill/>
          <a:ln>
            <a:noFill/>
          </a:ln>
        </p:spPr>
        <p:txBody>
          <a:bodyPr spcFirstLastPara="1" wrap="square" lIns="68575" tIns="34275" rIns="68575" bIns="34275" anchor="t" anchorCtr="0">
            <a:noAutofit/>
          </a:bodyPr>
          <a:lstStyle>
            <a:lvl1pPr marL="457200" lvl="0" indent="-330200" algn="l" rtl="0">
              <a:lnSpc>
                <a:spcPct val="100000"/>
              </a:lnSpc>
              <a:spcBef>
                <a:spcPts val="500"/>
              </a:spcBef>
              <a:spcAft>
                <a:spcPts val="0"/>
              </a:spcAft>
              <a:buSzPts val="1600"/>
              <a:buChar char="•"/>
              <a:defRPr sz="1600"/>
            </a:lvl1pPr>
            <a:lvl2pPr marL="914400" lvl="1" indent="-304800" algn="l" rtl="0">
              <a:lnSpc>
                <a:spcPct val="100000"/>
              </a:lnSpc>
              <a:spcBef>
                <a:spcPts val="500"/>
              </a:spcBef>
              <a:spcAft>
                <a:spcPts val="0"/>
              </a:spcAft>
              <a:buSzPts val="1200"/>
              <a:buChar char="o"/>
              <a:defRPr sz="1500"/>
            </a:lvl2pPr>
            <a:lvl3pPr marL="1371600" lvl="2" indent="-311150" algn="l" rtl="0">
              <a:lnSpc>
                <a:spcPct val="100000"/>
              </a:lnSpc>
              <a:spcBef>
                <a:spcPts val="500"/>
              </a:spcBef>
              <a:spcAft>
                <a:spcPts val="0"/>
              </a:spcAft>
              <a:buSzPts val="1300"/>
              <a:buChar char="▪"/>
              <a:defRPr sz="1400"/>
            </a:lvl3pPr>
            <a:lvl4pPr marL="1828800" lvl="3" indent="-311150" algn="l" rtl="0">
              <a:lnSpc>
                <a:spcPct val="100000"/>
              </a:lnSpc>
              <a:spcBef>
                <a:spcPts val="500"/>
              </a:spcBef>
              <a:spcAft>
                <a:spcPts val="0"/>
              </a:spcAft>
              <a:buSzPts val="1300"/>
              <a:buChar char="•"/>
              <a:defRPr sz="1300"/>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
        <p:nvSpPr>
          <p:cNvPr id="152" name="Google Shape;152;p22"/>
          <p:cNvSpPr txBox="1">
            <a:spLocks noGrp="1"/>
          </p:cNvSpPr>
          <p:nvPr>
            <p:ph type="body" idx="4"/>
          </p:nvPr>
        </p:nvSpPr>
        <p:spPr>
          <a:xfrm>
            <a:off x="5901763" y="415298"/>
            <a:ext cx="3003600" cy="481200"/>
          </a:xfrm>
          <a:prstGeom prst="rect">
            <a:avLst/>
          </a:prstGeom>
          <a:noFill/>
          <a:ln>
            <a:noFill/>
          </a:ln>
        </p:spPr>
        <p:txBody>
          <a:bodyPr spcFirstLastPara="1" wrap="square" lIns="68575" tIns="34275" rIns="68575" bIns="34275" anchor="t" anchorCtr="0">
            <a:noAutofit/>
          </a:bodyPr>
          <a:lstStyle>
            <a:lvl1pPr marL="50800" lvl="0" indent="0" algn="l" rtl="0">
              <a:lnSpc>
                <a:spcPct val="100000"/>
              </a:lnSpc>
              <a:spcBef>
                <a:spcPts val="500"/>
              </a:spcBef>
              <a:spcAft>
                <a:spcPts val="0"/>
              </a:spcAft>
              <a:buSzPts val="1400"/>
              <a:buNone/>
              <a:tabLst/>
              <a:defRPr/>
            </a:lvl1pPr>
            <a:lvl2pPr marL="914400" lvl="1" indent="-298450" algn="l" rtl="0">
              <a:lnSpc>
                <a:spcPct val="100000"/>
              </a:lnSpc>
              <a:spcBef>
                <a:spcPts val="500"/>
              </a:spcBef>
              <a:spcAft>
                <a:spcPts val="0"/>
              </a:spcAft>
              <a:buSzPts val="1100"/>
              <a:buChar char="o"/>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dirty="0"/>
          </a:p>
        </p:txBody>
      </p:sp>
    </p:spTree>
  </p:cSld>
  <p:clrMapOvr>
    <a:masterClrMapping/>
  </p:clrMapOvr>
  <p:extLst>
    <p:ext uri="{DCECCB84-F9BA-43D5-87BE-67443E8EF086}">
      <p15:sldGuideLst xmlns:p15="http://schemas.microsoft.com/office/powerpoint/2012/main">
        <p15:guide id="1" orient="horz" pos="255">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Blue Background)" type="objTx">
  <p:cSld name="OBJECT_WITH_CAPTION_TEXT">
    <p:spTree>
      <p:nvGrpSpPr>
        <p:cNvPr id="1" name="Shape 153"/>
        <p:cNvGrpSpPr/>
        <p:nvPr/>
      </p:nvGrpSpPr>
      <p:grpSpPr>
        <a:xfrm>
          <a:off x="0" y="0"/>
          <a:ext cx="0" cy="0"/>
          <a:chOff x="0" y="0"/>
          <a:chExt cx="0" cy="0"/>
        </a:xfrm>
      </p:grpSpPr>
      <p:sp>
        <p:nvSpPr>
          <p:cNvPr id="7" name="Google Shape;11;p2">
            <a:extLst>
              <a:ext uri="{FF2B5EF4-FFF2-40B4-BE49-F238E27FC236}">
                <a16:creationId xmlns:a16="http://schemas.microsoft.com/office/drawing/2014/main" id="{048631E3-E821-3046-9D26-16B84FC9D463}"/>
              </a:ext>
            </a:extLst>
          </p:cNvPr>
          <p:cNvSpPr/>
          <p:nvPr userDrawn="1"/>
        </p:nvSpPr>
        <p:spPr>
          <a:xfrm>
            <a:off x="-76200" y="-28575"/>
            <a:ext cx="3657600" cy="577215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5" name="Google Shape;155;p23"/>
          <p:cNvSpPr txBox="1">
            <a:spLocks noGrp="1"/>
          </p:cNvSpPr>
          <p:nvPr>
            <p:ph type="title"/>
          </p:nvPr>
        </p:nvSpPr>
        <p:spPr>
          <a:xfrm>
            <a:off x="253350" y="419100"/>
            <a:ext cx="2998500" cy="128875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900"/>
              <a:buNone/>
              <a:defRPr sz="2900" i="0" u="none" strike="noStrike" cap="none">
                <a:solidFill>
                  <a:schemeClr val="bg1"/>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dirty="0"/>
          </a:p>
        </p:txBody>
      </p:sp>
      <p:sp>
        <p:nvSpPr>
          <p:cNvPr id="156" name="Google Shape;156;p23"/>
          <p:cNvSpPr txBox="1">
            <a:spLocks noGrp="1"/>
          </p:cNvSpPr>
          <p:nvPr>
            <p:ph type="body" idx="1"/>
          </p:nvPr>
        </p:nvSpPr>
        <p:spPr>
          <a:xfrm>
            <a:off x="3810000" y="419100"/>
            <a:ext cx="5105399" cy="4879200"/>
          </a:xfrm>
          <a:prstGeom prst="rect">
            <a:avLst/>
          </a:prstGeom>
          <a:noFill/>
          <a:ln>
            <a:noFill/>
          </a:ln>
        </p:spPr>
        <p:txBody>
          <a:bodyPr spcFirstLastPara="1" wrap="square" lIns="91425" tIns="91425" rIns="91425" bIns="91425" anchor="t" anchorCtr="0">
            <a:noAutofit/>
          </a:bodyPr>
          <a:lstStyle>
            <a:lvl1pPr marL="520700" marR="0" lvl="0" indent="-457200" algn="l">
              <a:lnSpc>
                <a:spcPct val="100000"/>
              </a:lnSpc>
              <a:spcBef>
                <a:spcPts val="500"/>
              </a:spcBef>
              <a:spcAft>
                <a:spcPts val="0"/>
              </a:spcAft>
              <a:buClr>
                <a:srgbClr val="FFFFFF"/>
              </a:buClr>
              <a:buSzPts val="2600"/>
              <a:buFont typeface="Arial" panose="020B0604020202020204" pitchFamily="34" charset="0"/>
              <a:buChar char="•"/>
              <a:defRPr sz="2600" i="0" u="none" strike="noStrike" cap="none">
                <a:solidFill>
                  <a:schemeClr val="tx2"/>
                </a:solidFill>
              </a:defRPr>
            </a:lvl1pPr>
            <a:lvl2pPr marL="914400" marR="0" lvl="1" indent="-381000" algn="l">
              <a:lnSpc>
                <a:spcPct val="100000"/>
              </a:lnSpc>
              <a:spcBef>
                <a:spcPts val="500"/>
              </a:spcBef>
              <a:spcAft>
                <a:spcPts val="0"/>
              </a:spcAft>
              <a:buClr>
                <a:srgbClr val="FFFFFF"/>
              </a:buClr>
              <a:buSzPts val="2400"/>
              <a:buChar char="○"/>
              <a:defRPr sz="2400" i="0" u="none" strike="noStrike" cap="none">
                <a:solidFill>
                  <a:srgbClr val="FFFFFF"/>
                </a:solidFill>
              </a:defRPr>
            </a:lvl2pPr>
            <a:lvl3pPr marL="1371600" marR="0" lvl="2" indent="-374650" algn="l">
              <a:lnSpc>
                <a:spcPct val="100000"/>
              </a:lnSpc>
              <a:spcBef>
                <a:spcPts val="500"/>
              </a:spcBef>
              <a:spcAft>
                <a:spcPts val="0"/>
              </a:spcAft>
              <a:buClr>
                <a:srgbClr val="FFFFFF"/>
              </a:buClr>
              <a:buSzPts val="2300"/>
              <a:buChar char="■"/>
              <a:defRPr sz="2300" i="0" u="none" strike="noStrike" cap="none">
                <a:solidFill>
                  <a:srgbClr val="FFFFFF"/>
                </a:solidFill>
              </a:defRPr>
            </a:lvl3pPr>
            <a:lvl4pPr marL="1828800" marR="0" lvl="3" indent="-361950" algn="l">
              <a:lnSpc>
                <a:spcPct val="100000"/>
              </a:lnSpc>
              <a:spcBef>
                <a:spcPts val="500"/>
              </a:spcBef>
              <a:spcAft>
                <a:spcPts val="0"/>
              </a:spcAft>
              <a:buClr>
                <a:srgbClr val="FFFFFF"/>
              </a:buClr>
              <a:buSzPts val="2100"/>
              <a:buChar char="●"/>
              <a:defRPr sz="2100" i="0" u="none" strike="noStrike" cap="none">
                <a:solidFill>
                  <a:srgbClr val="FFFFFF"/>
                </a:solidFill>
              </a:defRPr>
            </a:lvl4pPr>
            <a:lvl5pPr marL="2286000" marR="0" lvl="4" indent="-355600" algn="l">
              <a:lnSpc>
                <a:spcPct val="100000"/>
              </a:lnSpc>
              <a:spcBef>
                <a:spcPts val="500"/>
              </a:spcBef>
              <a:spcAft>
                <a:spcPts val="0"/>
              </a:spcAft>
              <a:buClr>
                <a:srgbClr val="FFFFFF"/>
              </a:buClr>
              <a:buSzPts val="2000"/>
              <a:buChar char="○"/>
              <a:defRPr sz="2000" i="0" u="none" strike="noStrike" cap="none">
                <a:solidFill>
                  <a:srgbClr val="FFFFFF"/>
                </a:solidFill>
              </a:defRPr>
            </a:lvl5pPr>
            <a:lvl6pPr marL="2743200" marR="0" lvl="5" indent="-342900" algn="l">
              <a:lnSpc>
                <a:spcPct val="100000"/>
              </a:lnSpc>
              <a:spcBef>
                <a:spcPts val="500"/>
              </a:spcBef>
              <a:spcAft>
                <a:spcPts val="0"/>
              </a:spcAft>
              <a:buClr>
                <a:srgbClr val="FFFFFF"/>
              </a:buClr>
              <a:buSzPts val="1800"/>
              <a:buChar char="■"/>
              <a:defRPr sz="1800" i="0" u="none" strike="noStrike" cap="none">
                <a:solidFill>
                  <a:srgbClr val="FFFFFF"/>
                </a:solidFill>
              </a:defRPr>
            </a:lvl6pPr>
            <a:lvl7pPr marL="3200400" marR="0" lvl="6" indent="-336550" algn="l">
              <a:lnSpc>
                <a:spcPct val="100000"/>
              </a:lnSpc>
              <a:spcBef>
                <a:spcPts val="500"/>
              </a:spcBef>
              <a:spcAft>
                <a:spcPts val="0"/>
              </a:spcAft>
              <a:buClr>
                <a:srgbClr val="FFFFFF"/>
              </a:buClr>
              <a:buSzPts val="1700"/>
              <a:buChar char="●"/>
              <a:defRPr sz="1700" i="0" u="none" strike="noStrike" cap="none">
                <a:solidFill>
                  <a:srgbClr val="FFFFFF"/>
                </a:solidFill>
              </a:defRPr>
            </a:lvl7pPr>
            <a:lvl8pPr marL="3657600" marR="0" lvl="7" indent="-323850" algn="l">
              <a:lnSpc>
                <a:spcPct val="100000"/>
              </a:lnSpc>
              <a:spcBef>
                <a:spcPts val="500"/>
              </a:spcBef>
              <a:spcAft>
                <a:spcPts val="0"/>
              </a:spcAft>
              <a:buClr>
                <a:srgbClr val="FFFFFF"/>
              </a:buClr>
              <a:buSzPts val="1500"/>
              <a:buChar char="○"/>
              <a:defRPr sz="1500" i="0" u="none" strike="noStrike" cap="none">
                <a:solidFill>
                  <a:srgbClr val="FFFFFF"/>
                </a:solidFill>
              </a:defRPr>
            </a:lvl8pPr>
            <a:lvl9pPr marL="4114800" marR="0" lvl="8" indent="-317500" algn="l">
              <a:lnSpc>
                <a:spcPct val="100000"/>
              </a:lnSpc>
              <a:spcBef>
                <a:spcPts val="500"/>
              </a:spcBef>
              <a:spcAft>
                <a:spcPts val="0"/>
              </a:spcAft>
              <a:buClr>
                <a:srgbClr val="FFFFFF"/>
              </a:buClr>
              <a:buSzPts val="1400"/>
              <a:buChar char="■"/>
              <a:defRPr sz="1400" i="0" u="none" strike="noStrike" cap="none">
                <a:solidFill>
                  <a:srgbClr val="FFFFFF"/>
                </a:solidFill>
              </a:defRPr>
            </a:lvl9pPr>
          </a:lstStyle>
          <a:p>
            <a:endParaRPr dirty="0"/>
          </a:p>
        </p:txBody>
      </p:sp>
      <p:sp>
        <p:nvSpPr>
          <p:cNvPr id="157" name="Google Shape;157;p23"/>
          <p:cNvSpPr txBox="1">
            <a:spLocks noGrp="1"/>
          </p:cNvSpPr>
          <p:nvPr>
            <p:ph type="body" idx="2"/>
          </p:nvPr>
        </p:nvSpPr>
        <p:spPr>
          <a:xfrm>
            <a:off x="241300" y="1799354"/>
            <a:ext cx="3023250" cy="3498946"/>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chemeClr val="bg1"/>
              </a:buClr>
              <a:buSzPts val="1400"/>
              <a:buChar char="●"/>
              <a:defRPr sz="1400" i="0" u="none" strike="noStrike" cap="none">
                <a:solidFill>
                  <a:schemeClr val="bg1">
                    <a:lumMod val="95000"/>
                  </a:schemeClr>
                </a:solidFill>
              </a:defRPr>
            </a:lvl1pPr>
            <a:lvl2pPr marL="914400" marR="0" lvl="1" indent="-311150" algn="l">
              <a:lnSpc>
                <a:spcPct val="100000"/>
              </a:lnSpc>
              <a:spcBef>
                <a:spcPts val="500"/>
              </a:spcBef>
              <a:spcAft>
                <a:spcPts val="0"/>
              </a:spcAft>
              <a:buClr>
                <a:srgbClr val="434343"/>
              </a:buClr>
              <a:buSzPts val="1300"/>
              <a:buChar char="○"/>
              <a:defRPr sz="1300" i="0" u="none" strike="noStrike" cap="none">
                <a:solidFill>
                  <a:srgbClr val="434343"/>
                </a:solidFill>
              </a:defRPr>
            </a:lvl2pPr>
            <a:lvl3pPr marL="1371600" marR="0" lvl="2" indent="-298450" algn="l">
              <a:lnSpc>
                <a:spcPct val="100000"/>
              </a:lnSpc>
              <a:spcBef>
                <a:spcPts val="500"/>
              </a:spcBef>
              <a:spcAft>
                <a:spcPts val="0"/>
              </a:spcAft>
              <a:buClr>
                <a:srgbClr val="434343"/>
              </a:buClr>
              <a:buSzPts val="1100"/>
              <a:buChar char="■"/>
              <a:defRPr sz="1100" i="0" u="none" strike="noStrike" cap="none">
                <a:solidFill>
                  <a:srgbClr val="434343"/>
                </a:solidFill>
              </a:defRPr>
            </a:lvl3pPr>
            <a:lvl4pPr marL="1828800" marR="0" lvl="3" indent="-285750" algn="l">
              <a:lnSpc>
                <a:spcPct val="100000"/>
              </a:lnSpc>
              <a:spcBef>
                <a:spcPts val="500"/>
              </a:spcBef>
              <a:spcAft>
                <a:spcPts val="0"/>
              </a:spcAft>
              <a:buClr>
                <a:srgbClr val="434343"/>
              </a:buClr>
              <a:buSzPts val="900"/>
              <a:buChar char="●"/>
              <a:defRPr sz="900" i="0" u="none" strike="noStrike" cap="none">
                <a:solidFill>
                  <a:srgbClr val="434343"/>
                </a:solidFill>
              </a:defRPr>
            </a:lvl4pPr>
            <a:lvl5pPr marL="2286000" marR="0" lvl="4" indent="-285750" algn="l">
              <a:lnSpc>
                <a:spcPct val="100000"/>
              </a:lnSpc>
              <a:spcBef>
                <a:spcPts val="500"/>
              </a:spcBef>
              <a:spcAft>
                <a:spcPts val="0"/>
              </a:spcAft>
              <a:buClr>
                <a:srgbClr val="434343"/>
              </a:buClr>
              <a:buSzPts val="900"/>
              <a:buChar char="○"/>
              <a:defRPr sz="900" i="0" u="none" strike="noStrike" cap="none">
                <a:solidFill>
                  <a:srgbClr val="434343"/>
                </a:solidFill>
              </a:defRPr>
            </a:lvl5pPr>
            <a:lvl6pPr marL="2743200" marR="0" lvl="5" indent="-285750" algn="l">
              <a:lnSpc>
                <a:spcPct val="100000"/>
              </a:lnSpc>
              <a:spcBef>
                <a:spcPts val="500"/>
              </a:spcBef>
              <a:spcAft>
                <a:spcPts val="0"/>
              </a:spcAft>
              <a:buClr>
                <a:srgbClr val="434343"/>
              </a:buClr>
              <a:buSzPts val="900"/>
              <a:buChar char="■"/>
              <a:defRPr sz="900" i="0" u="none" strike="noStrike" cap="none">
                <a:solidFill>
                  <a:srgbClr val="434343"/>
                </a:solidFill>
              </a:defRPr>
            </a:lvl6pPr>
            <a:lvl7pPr marL="3200400" marR="0" lvl="6" indent="-285750" algn="l">
              <a:lnSpc>
                <a:spcPct val="100000"/>
              </a:lnSpc>
              <a:spcBef>
                <a:spcPts val="500"/>
              </a:spcBef>
              <a:spcAft>
                <a:spcPts val="0"/>
              </a:spcAft>
              <a:buClr>
                <a:srgbClr val="434343"/>
              </a:buClr>
              <a:buSzPts val="900"/>
              <a:buChar char="●"/>
              <a:defRPr sz="900" i="0" u="none" strike="noStrike" cap="none">
                <a:solidFill>
                  <a:srgbClr val="434343"/>
                </a:solidFill>
              </a:defRPr>
            </a:lvl7pPr>
            <a:lvl8pPr marL="3657600" marR="0" lvl="7" indent="-285750" algn="l">
              <a:lnSpc>
                <a:spcPct val="100000"/>
              </a:lnSpc>
              <a:spcBef>
                <a:spcPts val="500"/>
              </a:spcBef>
              <a:spcAft>
                <a:spcPts val="0"/>
              </a:spcAft>
              <a:buClr>
                <a:srgbClr val="434343"/>
              </a:buClr>
              <a:buSzPts val="900"/>
              <a:buChar char="○"/>
              <a:defRPr sz="900" i="0" u="none" strike="noStrike" cap="none">
                <a:solidFill>
                  <a:srgbClr val="434343"/>
                </a:solidFill>
              </a:defRPr>
            </a:lvl8pPr>
            <a:lvl9pPr marL="4114800" marR="0" lvl="8" indent="-285750" algn="l">
              <a:lnSpc>
                <a:spcPct val="100000"/>
              </a:lnSpc>
              <a:spcBef>
                <a:spcPts val="500"/>
              </a:spcBef>
              <a:spcAft>
                <a:spcPts val="0"/>
              </a:spcAft>
              <a:buClr>
                <a:srgbClr val="434343"/>
              </a:buClr>
              <a:buSzPts val="900"/>
              <a:buChar char="■"/>
              <a:defRPr sz="900" i="0" u="none" strike="noStrike" cap="none">
                <a:solidFill>
                  <a:srgbClr val="434343"/>
                </a:solidFill>
              </a:defRPr>
            </a:lvl9pPr>
          </a:lstStyle>
          <a:p>
            <a:endParaRPr dirty="0"/>
          </a:p>
        </p:txBody>
      </p:sp>
      <p:sp>
        <p:nvSpPr>
          <p:cNvPr id="158" name="Google Shape;158;p23"/>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with Caption">
  <p:cSld name="OBJECT_WITH_CAPTION_TEXT_1_2">
    <p:spTree>
      <p:nvGrpSpPr>
        <p:cNvPr id="1" name="Shape 165"/>
        <p:cNvGrpSpPr/>
        <p:nvPr/>
      </p:nvGrpSpPr>
      <p:grpSpPr>
        <a:xfrm>
          <a:off x="0" y="0"/>
          <a:ext cx="0" cy="0"/>
          <a:chOff x="0" y="0"/>
          <a:chExt cx="0" cy="0"/>
        </a:xfrm>
      </p:grpSpPr>
      <p:sp>
        <p:nvSpPr>
          <p:cNvPr id="8" name="Google Shape;11;p2">
            <a:extLst>
              <a:ext uri="{FF2B5EF4-FFF2-40B4-BE49-F238E27FC236}">
                <a16:creationId xmlns:a16="http://schemas.microsoft.com/office/drawing/2014/main" id="{2BEE0C7D-01EB-3C4C-A6DE-FD73A7CA9A39}"/>
              </a:ext>
            </a:extLst>
          </p:cNvPr>
          <p:cNvSpPr/>
          <p:nvPr userDrawn="1"/>
        </p:nvSpPr>
        <p:spPr>
          <a:xfrm>
            <a:off x="-32085" y="-28575"/>
            <a:ext cx="3580825" cy="577215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7" name="Google Shape;167;p25"/>
          <p:cNvSpPr txBox="1">
            <a:spLocks noGrp="1"/>
          </p:cNvSpPr>
          <p:nvPr>
            <p:ph type="body" idx="1"/>
          </p:nvPr>
        </p:nvSpPr>
        <p:spPr>
          <a:xfrm>
            <a:off x="3744900" y="342900"/>
            <a:ext cx="2550600" cy="5025546"/>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500"/>
              </a:spcBef>
              <a:spcAft>
                <a:spcPts val="0"/>
              </a:spcAft>
              <a:buSzPts val="1800"/>
              <a:buChar char="●"/>
              <a:defRPr i="0" u="none" strike="noStrike" cap="none"/>
            </a:lvl1pPr>
            <a:lvl2pPr marL="914400" marR="0" lvl="1" indent="-336550" algn="l" rtl="0">
              <a:lnSpc>
                <a:spcPct val="100000"/>
              </a:lnSpc>
              <a:spcBef>
                <a:spcPts val="500"/>
              </a:spcBef>
              <a:spcAft>
                <a:spcPts val="0"/>
              </a:spcAft>
              <a:buSzPts val="1700"/>
              <a:buChar char="○"/>
              <a:defRPr i="0" u="none" strike="noStrike" cap="none"/>
            </a:lvl2pPr>
            <a:lvl3pPr marL="1371600" marR="0" lvl="2" indent="-323850" algn="l" rtl="0">
              <a:lnSpc>
                <a:spcPct val="100000"/>
              </a:lnSpc>
              <a:spcBef>
                <a:spcPts val="500"/>
              </a:spcBef>
              <a:spcAft>
                <a:spcPts val="0"/>
              </a:spcAft>
              <a:buSzPts val="1500"/>
              <a:buChar char="■"/>
              <a:defRPr i="0" u="none" strike="noStrike" cap="none"/>
            </a:lvl3pPr>
            <a:lvl4pPr marL="1828800" marR="0" lvl="3" indent="-317500" algn="l" rtl="0">
              <a:lnSpc>
                <a:spcPct val="100000"/>
              </a:lnSpc>
              <a:spcBef>
                <a:spcPts val="500"/>
              </a:spcBef>
              <a:spcAft>
                <a:spcPts val="0"/>
              </a:spcAft>
              <a:buSzPts val="1400"/>
              <a:buChar char="●"/>
              <a:defRPr i="0" u="none" strike="noStrike" cap="none"/>
            </a:lvl4pPr>
            <a:lvl5pPr marL="2286000" marR="0" lvl="4" indent="-304800" algn="l" rtl="0">
              <a:lnSpc>
                <a:spcPct val="100000"/>
              </a:lnSpc>
              <a:spcBef>
                <a:spcPts val="500"/>
              </a:spcBef>
              <a:spcAft>
                <a:spcPts val="0"/>
              </a:spcAft>
              <a:buSzPts val="1200"/>
              <a:buChar char="○"/>
              <a:defRPr i="0" u="none" strike="noStrike" cap="none"/>
            </a:lvl5pPr>
            <a:lvl6pPr marL="2743200" marR="0" lvl="5" indent="-298450" algn="l" rtl="0">
              <a:lnSpc>
                <a:spcPct val="100000"/>
              </a:lnSpc>
              <a:spcBef>
                <a:spcPts val="500"/>
              </a:spcBef>
              <a:spcAft>
                <a:spcPts val="0"/>
              </a:spcAft>
              <a:buSzPts val="1100"/>
              <a:buChar char="■"/>
              <a:defRPr i="0" u="none" strike="noStrike" cap="none"/>
            </a:lvl6pPr>
            <a:lvl7pPr marL="3200400" marR="0" lvl="6" indent="-285750" algn="l" rtl="0">
              <a:lnSpc>
                <a:spcPct val="100000"/>
              </a:lnSpc>
              <a:spcBef>
                <a:spcPts val="500"/>
              </a:spcBef>
              <a:spcAft>
                <a:spcPts val="0"/>
              </a:spcAft>
              <a:buSzPts val="900"/>
              <a:buChar char="●"/>
              <a:defRPr sz="900" i="0" u="none" strike="noStrike" cap="none"/>
            </a:lvl7pPr>
            <a:lvl8pPr marL="3657600" marR="0" lvl="7" indent="-285750" algn="l" rtl="0">
              <a:lnSpc>
                <a:spcPct val="100000"/>
              </a:lnSpc>
              <a:spcBef>
                <a:spcPts val="500"/>
              </a:spcBef>
              <a:spcAft>
                <a:spcPts val="0"/>
              </a:spcAft>
              <a:buSzPts val="900"/>
              <a:buChar char="○"/>
              <a:defRPr sz="900" i="0" u="none" strike="noStrike" cap="none"/>
            </a:lvl8pPr>
            <a:lvl9pPr marL="4114800" marR="0" lvl="8" indent="-285750" algn="l" rtl="0">
              <a:lnSpc>
                <a:spcPct val="100000"/>
              </a:lnSpc>
              <a:spcBef>
                <a:spcPts val="500"/>
              </a:spcBef>
              <a:spcAft>
                <a:spcPts val="0"/>
              </a:spcAft>
              <a:buSzPts val="900"/>
              <a:buChar char="■"/>
              <a:defRPr sz="900" i="0" u="none" strike="noStrike" cap="none"/>
            </a:lvl9pPr>
          </a:lstStyle>
          <a:p>
            <a:endParaRPr dirty="0"/>
          </a:p>
        </p:txBody>
      </p:sp>
      <p:sp>
        <p:nvSpPr>
          <p:cNvPr id="168" name="Google Shape;168;p25"/>
          <p:cNvSpPr txBox="1">
            <a:spLocks noGrp="1"/>
          </p:cNvSpPr>
          <p:nvPr>
            <p:ph type="title"/>
          </p:nvPr>
        </p:nvSpPr>
        <p:spPr>
          <a:xfrm>
            <a:off x="236108" y="342900"/>
            <a:ext cx="2948700" cy="136555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2400"/>
              <a:buNone/>
              <a:defRPr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dirty="0"/>
          </a:p>
        </p:txBody>
      </p:sp>
      <p:sp>
        <p:nvSpPr>
          <p:cNvPr id="169" name="Google Shape;169;p25"/>
          <p:cNvSpPr txBox="1">
            <a:spLocks noGrp="1"/>
          </p:cNvSpPr>
          <p:nvPr>
            <p:ph type="body" idx="2"/>
          </p:nvPr>
        </p:nvSpPr>
        <p:spPr>
          <a:xfrm>
            <a:off x="240035" y="1796954"/>
            <a:ext cx="2948700" cy="3571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rgbClr val="D9D9D9"/>
              </a:buClr>
              <a:buSzPts val="1400"/>
              <a:buChar char="●"/>
              <a:defRPr sz="1400" i="0" u="none" strike="noStrike" cap="none">
                <a:solidFill>
                  <a:srgbClr val="D9D9D9"/>
                </a:solidFill>
              </a:defRPr>
            </a:lvl1pPr>
            <a:lvl2pPr marL="914400" marR="0" lvl="1" indent="-311150" algn="l" rtl="0">
              <a:lnSpc>
                <a:spcPct val="100000"/>
              </a:lnSpc>
              <a:spcBef>
                <a:spcPts val="500"/>
              </a:spcBef>
              <a:spcAft>
                <a:spcPts val="0"/>
              </a:spcAft>
              <a:buClr>
                <a:srgbClr val="D9D9D9"/>
              </a:buClr>
              <a:buSzPts val="1300"/>
              <a:buChar char="○"/>
              <a:defRPr sz="1300" i="0" u="none" strike="noStrike" cap="none">
                <a:solidFill>
                  <a:srgbClr val="D9D9D9"/>
                </a:solidFill>
              </a:defRPr>
            </a:lvl2pPr>
            <a:lvl3pPr marL="1371600" marR="0" lvl="2" indent="-298450" algn="l" rtl="0">
              <a:lnSpc>
                <a:spcPct val="100000"/>
              </a:lnSpc>
              <a:spcBef>
                <a:spcPts val="500"/>
              </a:spcBef>
              <a:spcAft>
                <a:spcPts val="0"/>
              </a:spcAft>
              <a:buClr>
                <a:srgbClr val="D9D9D9"/>
              </a:buClr>
              <a:buSzPts val="1100"/>
              <a:buChar char="■"/>
              <a:defRPr sz="1100" i="0" u="none" strike="noStrike" cap="none">
                <a:solidFill>
                  <a:srgbClr val="D9D9D9"/>
                </a:solidFill>
              </a:defRPr>
            </a:lvl3pPr>
            <a:lvl4pPr marL="1828800" marR="0" lvl="3" indent="-285750" algn="l" rtl="0">
              <a:lnSpc>
                <a:spcPct val="100000"/>
              </a:lnSpc>
              <a:spcBef>
                <a:spcPts val="500"/>
              </a:spcBef>
              <a:spcAft>
                <a:spcPts val="0"/>
              </a:spcAft>
              <a:buClr>
                <a:srgbClr val="D9D9D9"/>
              </a:buClr>
              <a:buSzPts val="900"/>
              <a:buChar char="●"/>
              <a:defRPr sz="900" i="0" u="none" strike="noStrike" cap="none">
                <a:solidFill>
                  <a:srgbClr val="D9D9D9"/>
                </a:solidFill>
              </a:defRPr>
            </a:lvl4pPr>
            <a:lvl5pPr marL="2286000" marR="0" lvl="4" indent="-285750" algn="l" rtl="0">
              <a:lnSpc>
                <a:spcPct val="100000"/>
              </a:lnSpc>
              <a:spcBef>
                <a:spcPts val="500"/>
              </a:spcBef>
              <a:spcAft>
                <a:spcPts val="0"/>
              </a:spcAft>
              <a:buClr>
                <a:srgbClr val="D9D9D9"/>
              </a:buClr>
              <a:buSzPts val="900"/>
              <a:buChar char="○"/>
              <a:defRPr sz="900" i="0" u="none" strike="noStrike" cap="none">
                <a:solidFill>
                  <a:srgbClr val="D9D9D9"/>
                </a:solidFill>
              </a:defRPr>
            </a:lvl5pPr>
            <a:lvl6pPr marL="2743200" marR="0" lvl="5" indent="-285750" algn="l" rtl="0">
              <a:lnSpc>
                <a:spcPct val="100000"/>
              </a:lnSpc>
              <a:spcBef>
                <a:spcPts val="500"/>
              </a:spcBef>
              <a:spcAft>
                <a:spcPts val="0"/>
              </a:spcAft>
              <a:buClr>
                <a:srgbClr val="D9D9D9"/>
              </a:buClr>
              <a:buSzPts val="900"/>
              <a:buChar char="■"/>
              <a:defRPr sz="900" i="0" u="none" strike="noStrike" cap="none">
                <a:solidFill>
                  <a:srgbClr val="D9D9D9"/>
                </a:solidFill>
              </a:defRPr>
            </a:lvl6pPr>
            <a:lvl7pPr marL="3200400" marR="0" lvl="6" indent="-285750" algn="l" rtl="0">
              <a:lnSpc>
                <a:spcPct val="100000"/>
              </a:lnSpc>
              <a:spcBef>
                <a:spcPts val="500"/>
              </a:spcBef>
              <a:spcAft>
                <a:spcPts val="0"/>
              </a:spcAft>
              <a:buClr>
                <a:srgbClr val="D9D9D9"/>
              </a:buClr>
              <a:buSzPts val="900"/>
              <a:buChar char="●"/>
              <a:defRPr sz="900" i="0" u="none" strike="noStrike" cap="none">
                <a:solidFill>
                  <a:srgbClr val="D9D9D9"/>
                </a:solidFill>
              </a:defRPr>
            </a:lvl7pPr>
            <a:lvl8pPr marL="3657600" marR="0" lvl="7" indent="-285750" algn="l" rtl="0">
              <a:lnSpc>
                <a:spcPct val="100000"/>
              </a:lnSpc>
              <a:spcBef>
                <a:spcPts val="500"/>
              </a:spcBef>
              <a:spcAft>
                <a:spcPts val="0"/>
              </a:spcAft>
              <a:buClr>
                <a:srgbClr val="D9D9D9"/>
              </a:buClr>
              <a:buSzPts val="900"/>
              <a:buChar char="○"/>
              <a:defRPr sz="900" i="0" u="none" strike="noStrike" cap="none">
                <a:solidFill>
                  <a:srgbClr val="D9D9D9"/>
                </a:solidFill>
              </a:defRPr>
            </a:lvl8pPr>
            <a:lvl9pPr marL="4114800" marR="0" lvl="8" indent="-285750" algn="l" rtl="0">
              <a:lnSpc>
                <a:spcPct val="100000"/>
              </a:lnSpc>
              <a:spcBef>
                <a:spcPts val="500"/>
              </a:spcBef>
              <a:spcAft>
                <a:spcPts val="0"/>
              </a:spcAft>
              <a:buClr>
                <a:srgbClr val="D9D9D9"/>
              </a:buClr>
              <a:buSzPts val="900"/>
              <a:buChar char="■"/>
              <a:defRPr sz="900" i="0" u="none" strike="noStrike" cap="none">
                <a:solidFill>
                  <a:srgbClr val="D9D9D9"/>
                </a:solidFill>
              </a:defRPr>
            </a:lvl9pPr>
          </a:lstStyle>
          <a:p>
            <a:endParaRPr/>
          </a:p>
        </p:txBody>
      </p:sp>
      <p:sp>
        <p:nvSpPr>
          <p:cNvPr id="170" name="Google Shape;170;p25"/>
          <p:cNvSpPr txBox="1">
            <a:spLocks noGrp="1"/>
          </p:cNvSpPr>
          <p:nvPr>
            <p:ph type="sldNum" idx="12"/>
          </p:nvPr>
        </p:nvSpPr>
        <p:spPr>
          <a:xfrm>
            <a:off x="8556784" y="5368154"/>
            <a:ext cx="548700" cy="346858"/>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dirty="0"/>
          </a:p>
        </p:txBody>
      </p:sp>
      <p:sp>
        <p:nvSpPr>
          <p:cNvPr id="171" name="Google Shape;171;p25"/>
          <p:cNvSpPr txBox="1">
            <a:spLocks noGrp="1"/>
          </p:cNvSpPr>
          <p:nvPr>
            <p:ph type="body" idx="3"/>
          </p:nvPr>
        </p:nvSpPr>
        <p:spPr>
          <a:xfrm>
            <a:off x="6358725" y="342900"/>
            <a:ext cx="2550600" cy="5025546"/>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500"/>
              </a:spcBef>
              <a:spcAft>
                <a:spcPts val="0"/>
              </a:spcAft>
              <a:buSzPts val="1800"/>
              <a:buChar char="●"/>
              <a:defRPr i="0" u="none" strike="noStrike" cap="none"/>
            </a:lvl1pPr>
            <a:lvl2pPr marL="914400" marR="0" lvl="1" indent="-336550" algn="l" rtl="0">
              <a:lnSpc>
                <a:spcPct val="100000"/>
              </a:lnSpc>
              <a:spcBef>
                <a:spcPts val="500"/>
              </a:spcBef>
              <a:spcAft>
                <a:spcPts val="0"/>
              </a:spcAft>
              <a:buSzPts val="1700"/>
              <a:buChar char="○"/>
              <a:defRPr i="0" u="none" strike="noStrike" cap="none"/>
            </a:lvl2pPr>
            <a:lvl3pPr marL="1371600" marR="0" lvl="2" indent="-323850" algn="l" rtl="0">
              <a:lnSpc>
                <a:spcPct val="100000"/>
              </a:lnSpc>
              <a:spcBef>
                <a:spcPts val="500"/>
              </a:spcBef>
              <a:spcAft>
                <a:spcPts val="0"/>
              </a:spcAft>
              <a:buSzPts val="1500"/>
              <a:buChar char="■"/>
              <a:defRPr i="0" u="none" strike="noStrike" cap="none"/>
            </a:lvl3pPr>
            <a:lvl4pPr marL="1828800" marR="0" lvl="3" indent="-317500" algn="l" rtl="0">
              <a:lnSpc>
                <a:spcPct val="100000"/>
              </a:lnSpc>
              <a:spcBef>
                <a:spcPts val="500"/>
              </a:spcBef>
              <a:spcAft>
                <a:spcPts val="0"/>
              </a:spcAft>
              <a:buSzPts val="1400"/>
              <a:buChar char="●"/>
              <a:defRPr i="0" u="none" strike="noStrike" cap="none"/>
            </a:lvl4pPr>
            <a:lvl5pPr marL="2286000" marR="0" lvl="4" indent="-304800" algn="l" rtl="0">
              <a:lnSpc>
                <a:spcPct val="100000"/>
              </a:lnSpc>
              <a:spcBef>
                <a:spcPts val="500"/>
              </a:spcBef>
              <a:spcAft>
                <a:spcPts val="0"/>
              </a:spcAft>
              <a:buSzPts val="1200"/>
              <a:buChar char="○"/>
              <a:defRPr i="0" u="none" strike="noStrike" cap="none"/>
            </a:lvl5pPr>
            <a:lvl6pPr marL="2743200" marR="0" lvl="5" indent="-298450" algn="l" rtl="0">
              <a:lnSpc>
                <a:spcPct val="100000"/>
              </a:lnSpc>
              <a:spcBef>
                <a:spcPts val="500"/>
              </a:spcBef>
              <a:spcAft>
                <a:spcPts val="0"/>
              </a:spcAft>
              <a:buSzPts val="1100"/>
              <a:buChar char="■"/>
              <a:defRPr i="0" u="none" strike="noStrike" cap="none"/>
            </a:lvl6pPr>
            <a:lvl7pPr marL="3200400" marR="0" lvl="6" indent="-285750" algn="l" rtl="0">
              <a:lnSpc>
                <a:spcPct val="100000"/>
              </a:lnSpc>
              <a:spcBef>
                <a:spcPts val="500"/>
              </a:spcBef>
              <a:spcAft>
                <a:spcPts val="0"/>
              </a:spcAft>
              <a:buSzPts val="900"/>
              <a:buChar char="●"/>
              <a:defRPr sz="900" i="0" u="none" strike="noStrike" cap="none"/>
            </a:lvl7pPr>
            <a:lvl8pPr marL="3657600" marR="0" lvl="7" indent="-285750" algn="l" rtl="0">
              <a:lnSpc>
                <a:spcPct val="100000"/>
              </a:lnSpc>
              <a:spcBef>
                <a:spcPts val="500"/>
              </a:spcBef>
              <a:spcAft>
                <a:spcPts val="0"/>
              </a:spcAft>
              <a:buSzPts val="900"/>
              <a:buChar char="○"/>
              <a:defRPr sz="900" i="0" u="none" strike="noStrike" cap="none"/>
            </a:lvl8pPr>
            <a:lvl9pPr marL="4114800" marR="0" lvl="8" indent="-285750" algn="l" rtl="0">
              <a:lnSpc>
                <a:spcPct val="100000"/>
              </a:lnSpc>
              <a:spcBef>
                <a:spcPts val="500"/>
              </a:spcBef>
              <a:spcAft>
                <a:spcPts val="0"/>
              </a:spcAft>
              <a:buSzPts val="900"/>
              <a:buChar char="■"/>
              <a:defRPr sz="900" i="0" u="none" strike="noStrike" cap="none"/>
            </a:lvl9pPr>
          </a:lstStyle>
          <a:p>
            <a:endParaRPr dirty="0"/>
          </a:p>
        </p:txBody>
      </p:sp>
    </p:spTree>
  </p:cSld>
  <p:clrMapOvr>
    <a:masterClrMapping/>
  </p:clrMapOvr>
  <p:extLst>
    <p:ext uri="{DCECCB84-F9BA-43D5-87BE-67443E8EF086}">
      <p15:sldGuideLst xmlns:p15="http://schemas.microsoft.com/office/powerpoint/2012/main">
        <p15:guide id="1" orient="horz" pos="1800" userDrawn="1">
          <p15:clr>
            <a:srgbClr val="FBAE40"/>
          </p15:clr>
        </p15:guide>
        <p15:guide id="2" orient="horz" pos="216" userDrawn="1">
          <p15:clr>
            <a:srgbClr val="FBAE40"/>
          </p15:clr>
        </p15:guide>
        <p15:guide id="3" orient="horz" pos="33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27"/>
          <p:cNvSpPr/>
          <p:nvPr/>
        </p:nvSpPr>
        <p:spPr>
          <a:xfrm rot="5400000">
            <a:off x="3656700" y="-1714575"/>
            <a:ext cx="1830600" cy="9144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dirty="0">
                <a:solidFill>
                  <a:schemeClr val="lt1"/>
                </a:solidFill>
              </a:rPr>
              <a:t> </a:t>
            </a:r>
            <a:endParaRPr sz="1400" b="0" i="0" u="none" strike="noStrike" cap="none" dirty="0">
              <a:solidFill>
                <a:schemeClr val="lt1"/>
              </a:solidFill>
              <a:latin typeface="Arial"/>
              <a:ea typeface="Arial"/>
              <a:cs typeface="Arial"/>
              <a:sym typeface="Arial"/>
            </a:endParaRPr>
          </a:p>
        </p:txBody>
      </p:sp>
      <p:sp>
        <p:nvSpPr>
          <p:cNvPr id="179" name="Google Shape;179;p27"/>
          <p:cNvSpPr txBox="1">
            <a:spLocks noGrp="1"/>
          </p:cNvSpPr>
          <p:nvPr>
            <p:ph type="title"/>
          </p:nvPr>
        </p:nvSpPr>
        <p:spPr>
          <a:xfrm>
            <a:off x="628650" y="2054417"/>
            <a:ext cx="7886700" cy="9690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Arial"/>
              <a:buNone/>
              <a:defRPr sz="2700" b="1">
                <a:solidFill>
                  <a:schemeClr val="lt1"/>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180" name="Google Shape;180;p27"/>
          <p:cNvSpPr txBox="1">
            <a:spLocks noGrp="1"/>
          </p:cNvSpPr>
          <p:nvPr>
            <p:ph type="body" idx="1"/>
          </p:nvPr>
        </p:nvSpPr>
        <p:spPr>
          <a:xfrm>
            <a:off x="628650" y="3023354"/>
            <a:ext cx="7886700" cy="546300"/>
          </a:xfrm>
          <a:prstGeom prst="rect">
            <a:avLst/>
          </a:prstGeom>
          <a:noFill/>
          <a:ln>
            <a:noFill/>
          </a:ln>
        </p:spPr>
        <p:txBody>
          <a:bodyPr spcFirstLastPara="1" wrap="square" lIns="68575" tIns="34275" rIns="68575" bIns="34275" anchor="t" anchorCtr="0">
            <a:noAutofit/>
          </a:bodyPr>
          <a:lstStyle>
            <a:lvl1pPr marL="7938" lvl="0" indent="0" algn="l">
              <a:lnSpc>
                <a:spcPct val="100000"/>
              </a:lnSpc>
              <a:spcBef>
                <a:spcPts val="0"/>
              </a:spcBef>
              <a:spcAft>
                <a:spcPts val="0"/>
              </a:spcAft>
              <a:buClr>
                <a:srgbClr val="BFBFBF"/>
              </a:buClr>
              <a:buSzPts val="1800"/>
              <a:buNone/>
              <a:tabLst/>
              <a:defRPr sz="1800">
                <a:solidFill>
                  <a:srgbClr val="BFBFBF"/>
                </a:solidFill>
              </a:defRPr>
            </a:lvl1pPr>
            <a:lvl2pPr marL="914400" lvl="1" indent="-228600" algn="l">
              <a:lnSpc>
                <a:spcPct val="100000"/>
              </a:lnSpc>
              <a:spcBef>
                <a:spcPts val="400"/>
              </a:spcBef>
              <a:spcAft>
                <a:spcPts val="0"/>
              </a:spcAft>
              <a:buClr>
                <a:srgbClr val="888888"/>
              </a:buClr>
              <a:buSzPts val="1500"/>
              <a:buNone/>
              <a:defRPr sz="1500">
                <a:solidFill>
                  <a:srgbClr val="888888"/>
                </a:solidFill>
              </a:defRPr>
            </a:lvl2pPr>
            <a:lvl3pPr marL="1371600" lvl="2" indent="-228600" algn="l">
              <a:lnSpc>
                <a:spcPct val="100000"/>
              </a:lnSpc>
              <a:spcBef>
                <a:spcPts val="400"/>
              </a:spcBef>
              <a:spcAft>
                <a:spcPts val="0"/>
              </a:spcAft>
              <a:buClr>
                <a:srgbClr val="888888"/>
              </a:buClr>
              <a:buSzPts val="1400"/>
              <a:buNone/>
              <a:defRPr sz="1400">
                <a:solidFill>
                  <a:srgbClr val="888888"/>
                </a:solidFill>
              </a:defRPr>
            </a:lvl3pPr>
            <a:lvl4pPr marL="1828800" lvl="3" indent="-228600" algn="l">
              <a:lnSpc>
                <a:spcPct val="100000"/>
              </a:lnSpc>
              <a:spcBef>
                <a:spcPts val="400"/>
              </a:spcBef>
              <a:spcAft>
                <a:spcPts val="0"/>
              </a:spcAft>
              <a:buClr>
                <a:srgbClr val="888888"/>
              </a:buClr>
              <a:buSzPts val="1200"/>
              <a:buNone/>
              <a:defRPr sz="1200">
                <a:solidFill>
                  <a:srgbClr val="888888"/>
                </a:solidFill>
              </a:defRPr>
            </a:lvl4pPr>
            <a:lvl5pPr marL="2286000" lvl="4" indent="-228600" algn="l">
              <a:lnSpc>
                <a:spcPct val="100000"/>
              </a:lnSpc>
              <a:spcBef>
                <a:spcPts val="400"/>
              </a:spcBef>
              <a:spcAft>
                <a:spcPts val="0"/>
              </a:spcAft>
              <a:buClr>
                <a:srgbClr val="888888"/>
              </a:buClr>
              <a:buSzPts val="1200"/>
              <a:buNone/>
              <a:defRPr sz="1200">
                <a:solidFill>
                  <a:srgbClr val="888888"/>
                </a:solidFill>
              </a:defRPr>
            </a:lvl5pPr>
            <a:lvl6pPr marL="2743200" lvl="5" indent="-228600" algn="l">
              <a:lnSpc>
                <a:spcPct val="100000"/>
              </a:lnSpc>
              <a:spcBef>
                <a:spcPts val="400"/>
              </a:spcBef>
              <a:spcAft>
                <a:spcPts val="0"/>
              </a:spcAft>
              <a:buClr>
                <a:srgbClr val="888888"/>
              </a:buClr>
              <a:buSzPts val="1200"/>
              <a:buNone/>
              <a:defRPr sz="1200">
                <a:solidFill>
                  <a:srgbClr val="888888"/>
                </a:solidFill>
              </a:defRPr>
            </a:lvl6pPr>
            <a:lvl7pPr marL="3200400" lvl="6" indent="-228600" algn="l">
              <a:lnSpc>
                <a:spcPct val="100000"/>
              </a:lnSpc>
              <a:spcBef>
                <a:spcPts val="400"/>
              </a:spcBef>
              <a:spcAft>
                <a:spcPts val="0"/>
              </a:spcAft>
              <a:buClr>
                <a:srgbClr val="888888"/>
              </a:buClr>
              <a:buSzPts val="1200"/>
              <a:buNone/>
              <a:defRPr sz="1200">
                <a:solidFill>
                  <a:srgbClr val="888888"/>
                </a:solidFill>
              </a:defRPr>
            </a:lvl7pPr>
            <a:lvl8pPr marL="3657600" lvl="7" indent="-228600" algn="l">
              <a:lnSpc>
                <a:spcPct val="100000"/>
              </a:lnSpc>
              <a:spcBef>
                <a:spcPts val="400"/>
              </a:spcBef>
              <a:spcAft>
                <a:spcPts val="0"/>
              </a:spcAft>
              <a:buClr>
                <a:srgbClr val="888888"/>
              </a:buClr>
              <a:buSzPts val="1200"/>
              <a:buNone/>
              <a:defRPr sz="1200">
                <a:solidFill>
                  <a:srgbClr val="888888"/>
                </a:solidFill>
              </a:defRPr>
            </a:lvl8pPr>
            <a:lvl9pPr marL="4114800" lvl="8" indent="-228600" algn="l">
              <a:lnSpc>
                <a:spcPct val="100000"/>
              </a:lnSpc>
              <a:spcBef>
                <a:spcPts val="400"/>
              </a:spcBef>
              <a:spcAft>
                <a:spcPts val="0"/>
              </a:spcAft>
              <a:buClr>
                <a:srgbClr val="888888"/>
              </a:buClr>
              <a:buSzPts val="1200"/>
              <a:buNone/>
              <a:defRPr sz="1200">
                <a:solidFill>
                  <a:srgbClr val="888888"/>
                </a:solidFill>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half 2">
  <p:cSld name="Title + 1 column half">
    <p:spTree>
      <p:nvGrpSpPr>
        <p:cNvPr id="1" name="Shape 182"/>
        <p:cNvGrpSpPr/>
        <p:nvPr/>
      </p:nvGrpSpPr>
      <p:grpSpPr>
        <a:xfrm>
          <a:off x="0" y="0"/>
          <a:ext cx="0" cy="0"/>
          <a:chOff x="0" y="0"/>
          <a:chExt cx="0" cy="0"/>
        </a:xfrm>
      </p:grpSpPr>
      <p:sp>
        <p:nvSpPr>
          <p:cNvPr id="7" name="Google Shape;11;p2">
            <a:extLst>
              <a:ext uri="{FF2B5EF4-FFF2-40B4-BE49-F238E27FC236}">
                <a16:creationId xmlns:a16="http://schemas.microsoft.com/office/drawing/2014/main" id="{66884804-3C3D-FA4A-A00B-2F9D1A55B399}"/>
              </a:ext>
            </a:extLst>
          </p:cNvPr>
          <p:cNvSpPr/>
          <p:nvPr userDrawn="1"/>
        </p:nvSpPr>
        <p:spPr>
          <a:xfrm>
            <a:off x="-32084" y="-28575"/>
            <a:ext cx="4604084" cy="577215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5" name="Google Shape;185;p28"/>
          <p:cNvSpPr txBox="1">
            <a:spLocks noGrp="1"/>
          </p:cNvSpPr>
          <p:nvPr>
            <p:ph type="title"/>
          </p:nvPr>
        </p:nvSpPr>
        <p:spPr>
          <a:xfrm>
            <a:off x="314575" y="325649"/>
            <a:ext cx="3943500" cy="1446000"/>
          </a:xfrm>
          <a:prstGeom prst="rect">
            <a:avLst/>
          </a:prstGeom>
          <a:noFill/>
          <a:ln>
            <a:noFill/>
          </a:ln>
        </p:spPr>
        <p:txBody>
          <a:bodyPr spcFirstLastPara="1" wrap="square" lIns="94800" tIns="94800" rIns="94800" bIns="94800" anchor="b" anchorCtr="0">
            <a:noAutofit/>
          </a:bodyPr>
          <a:lstStyle>
            <a:lvl1pPr marR="0" lvl="0" algn="l" rtl="0">
              <a:lnSpc>
                <a:spcPct val="100000"/>
              </a:lnSpc>
              <a:spcBef>
                <a:spcPts val="0"/>
              </a:spcBef>
              <a:spcAft>
                <a:spcPts val="0"/>
              </a:spcAft>
              <a:buClr>
                <a:srgbClr val="00457A"/>
              </a:buClr>
              <a:buSzPts val="1800"/>
              <a:buNone/>
              <a:defRPr sz="3000" i="0" u="none" strike="noStrike" cap="none">
                <a:solidFill>
                  <a:schemeClr val="bg1">
                    <a:lumMod val="95000"/>
                  </a:schemeClr>
                </a:solidFill>
              </a:defRPr>
            </a:lvl1pPr>
            <a:lvl2pPr marR="0" lvl="1"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2pPr>
            <a:lvl3pPr marR="0" lvl="2"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3pPr>
            <a:lvl4pPr marR="0" lvl="3"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4pPr>
            <a:lvl5pPr marR="0" lvl="4"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5pPr>
            <a:lvl6pPr marR="0" lvl="5"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6pPr>
            <a:lvl7pPr marR="0" lvl="6"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7pPr>
            <a:lvl8pPr marR="0" lvl="7"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8pPr>
            <a:lvl9pPr marR="0" lvl="8"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9pPr>
          </a:lstStyle>
          <a:p>
            <a:endParaRPr dirty="0"/>
          </a:p>
        </p:txBody>
      </p:sp>
      <p:sp>
        <p:nvSpPr>
          <p:cNvPr id="186" name="Google Shape;186;p28"/>
          <p:cNvSpPr txBox="1">
            <a:spLocks noGrp="1"/>
          </p:cNvSpPr>
          <p:nvPr>
            <p:ph type="sldNum" idx="12"/>
          </p:nvPr>
        </p:nvSpPr>
        <p:spPr>
          <a:xfrm>
            <a:off x="8556784" y="5277612"/>
            <a:ext cx="548700" cy="437400"/>
          </a:xfrm>
          <a:prstGeom prst="rect">
            <a:avLst/>
          </a:prstGeom>
          <a:noFill/>
          <a:ln>
            <a:noFill/>
          </a:ln>
        </p:spPr>
        <p:txBody>
          <a:bodyPr spcFirstLastPara="1" wrap="square" lIns="94800" tIns="94800" rIns="94800" bIns="948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dirty="0"/>
          </a:p>
        </p:txBody>
      </p:sp>
      <p:sp>
        <p:nvSpPr>
          <p:cNvPr id="187" name="Google Shape;187;p28"/>
          <p:cNvSpPr txBox="1">
            <a:spLocks noGrp="1"/>
          </p:cNvSpPr>
          <p:nvPr>
            <p:ph type="body" idx="1"/>
          </p:nvPr>
        </p:nvSpPr>
        <p:spPr>
          <a:xfrm>
            <a:off x="314575" y="2047875"/>
            <a:ext cx="3943500" cy="3229800"/>
          </a:xfrm>
          <a:prstGeom prst="rect">
            <a:avLst/>
          </a:prstGeom>
          <a:noFill/>
          <a:ln>
            <a:noFill/>
          </a:ln>
        </p:spPr>
        <p:txBody>
          <a:bodyPr spcFirstLastPara="1" wrap="square" lIns="94800" tIns="94800" rIns="94800" bIns="94800" anchor="t" anchorCtr="0">
            <a:noAutofit/>
          </a:bodyPr>
          <a:lstStyle>
            <a:lvl1pPr marL="457200" marR="0" lvl="0" indent="-304800" algn="l" rtl="0">
              <a:lnSpc>
                <a:spcPct val="115000"/>
              </a:lnSpc>
              <a:spcBef>
                <a:spcPts val="0"/>
              </a:spcBef>
              <a:spcAft>
                <a:spcPts val="0"/>
              </a:spcAft>
              <a:buClr>
                <a:schemeClr val="bg1"/>
              </a:buClr>
              <a:buSzPct val="100000"/>
              <a:buChar char="●"/>
              <a:defRPr sz="1900" i="0" u="none" strike="noStrike" cap="none">
                <a:solidFill>
                  <a:schemeClr val="bg1">
                    <a:lumMod val="95000"/>
                  </a:schemeClr>
                </a:solidFill>
              </a:defRPr>
            </a:lvl1pPr>
            <a:lvl2pPr marL="914400" marR="0" lvl="1" indent="-304800" algn="l" rtl="0">
              <a:lnSpc>
                <a:spcPct val="115000"/>
              </a:lnSpc>
              <a:spcBef>
                <a:spcPts val="0"/>
              </a:spcBef>
              <a:spcAft>
                <a:spcPts val="0"/>
              </a:spcAft>
              <a:buClr>
                <a:srgbClr val="434343"/>
              </a:buClr>
              <a:buSzPts val="1200"/>
              <a:buFont typeface="Arial"/>
              <a:buChar char="○"/>
              <a:defRPr sz="1200" i="0" u="none" strike="noStrike" cap="none">
                <a:solidFill>
                  <a:srgbClr val="434343"/>
                </a:solidFill>
              </a:defRPr>
            </a:lvl2pPr>
            <a:lvl3pPr marL="1371600" marR="0" lvl="2" indent="-304800" algn="l" rtl="0">
              <a:lnSpc>
                <a:spcPct val="115000"/>
              </a:lnSpc>
              <a:spcBef>
                <a:spcPts val="0"/>
              </a:spcBef>
              <a:spcAft>
                <a:spcPts val="0"/>
              </a:spcAft>
              <a:buClr>
                <a:srgbClr val="434343"/>
              </a:buClr>
              <a:buSzPts val="1200"/>
              <a:buFont typeface="Arial"/>
              <a:buChar char="■"/>
              <a:defRPr sz="1200" i="0" u="none" strike="noStrike" cap="none">
                <a:solidFill>
                  <a:srgbClr val="434343"/>
                </a:solidFill>
              </a:defRPr>
            </a:lvl3pPr>
            <a:lvl4pPr marL="1828800" marR="0" lvl="3" indent="-304800" algn="l" rtl="0">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rtl="0">
              <a:lnSpc>
                <a:spcPct val="115000"/>
              </a:lnSpc>
              <a:spcBef>
                <a:spcPts val="0"/>
              </a:spcBef>
              <a:spcAft>
                <a:spcPts val="0"/>
              </a:spcAft>
              <a:buClr>
                <a:srgbClr val="434343"/>
              </a:buClr>
              <a:buSzPts val="1200"/>
              <a:buFont typeface="Arial"/>
              <a:buChar char="○"/>
              <a:defRPr sz="1200" i="0" u="none" strike="noStrike" cap="none">
                <a:solidFill>
                  <a:srgbClr val="434343"/>
                </a:solidFill>
              </a:defRPr>
            </a:lvl5pPr>
            <a:lvl6pPr marL="2743200" marR="0" lvl="5" indent="-304800" algn="l" rtl="0">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rtl="0">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rtl="0">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rtl="0">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igure/Table with Caption">
  <p:cSld name="Figure/Table with Caption">
    <p:spTree>
      <p:nvGrpSpPr>
        <p:cNvPr id="1" name="Shape 172"/>
        <p:cNvGrpSpPr/>
        <p:nvPr/>
      </p:nvGrpSpPr>
      <p:grpSpPr>
        <a:xfrm>
          <a:off x="0" y="0"/>
          <a:ext cx="0" cy="0"/>
          <a:chOff x="0" y="0"/>
          <a:chExt cx="0" cy="0"/>
        </a:xfrm>
      </p:grpSpPr>
      <p:sp>
        <p:nvSpPr>
          <p:cNvPr id="6" name="Google Shape;11;p2">
            <a:extLst>
              <a:ext uri="{FF2B5EF4-FFF2-40B4-BE49-F238E27FC236}">
                <a16:creationId xmlns:a16="http://schemas.microsoft.com/office/drawing/2014/main" id="{69775D44-01CA-F741-B45C-1045F67920BA}"/>
              </a:ext>
            </a:extLst>
          </p:cNvPr>
          <p:cNvSpPr/>
          <p:nvPr userDrawn="1"/>
        </p:nvSpPr>
        <p:spPr>
          <a:xfrm>
            <a:off x="-32084" y="-28575"/>
            <a:ext cx="3537284" cy="577215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4" name="Google Shape;174;p26"/>
          <p:cNvSpPr txBox="1">
            <a:spLocks noGrp="1"/>
          </p:cNvSpPr>
          <p:nvPr>
            <p:ph type="title"/>
          </p:nvPr>
        </p:nvSpPr>
        <p:spPr>
          <a:xfrm>
            <a:off x="262208" y="419100"/>
            <a:ext cx="2948700" cy="110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dirty="0"/>
          </a:p>
        </p:txBody>
      </p:sp>
      <p:sp>
        <p:nvSpPr>
          <p:cNvPr id="175" name="Google Shape;175;p26"/>
          <p:cNvSpPr txBox="1">
            <a:spLocks noGrp="1"/>
          </p:cNvSpPr>
          <p:nvPr>
            <p:ph type="body" idx="1"/>
          </p:nvPr>
        </p:nvSpPr>
        <p:spPr>
          <a:xfrm>
            <a:off x="236808" y="1724700"/>
            <a:ext cx="2974100" cy="3571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chemeClr val="lt1"/>
              </a:buClr>
              <a:buSzPts val="1400"/>
              <a:buChar char="●"/>
              <a:defRPr sz="1400" i="0" u="none" strike="noStrike" cap="none">
                <a:solidFill>
                  <a:schemeClr val="lt1"/>
                </a:solidFill>
              </a:defRPr>
            </a:lvl1pPr>
            <a:lvl2pPr marL="914400" marR="0" lvl="1" indent="-311150" algn="l" rtl="0">
              <a:lnSpc>
                <a:spcPct val="100000"/>
              </a:lnSpc>
              <a:spcBef>
                <a:spcPts val="500"/>
              </a:spcBef>
              <a:spcAft>
                <a:spcPts val="0"/>
              </a:spcAft>
              <a:buClr>
                <a:schemeClr val="lt1"/>
              </a:buClr>
              <a:buSzPts val="1300"/>
              <a:buChar char="○"/>
              <a:defRPr sz="1300" i="0" u="none" strike="noStrike" cap="none">
                <a:solidFill>
                  <a:schemeClr val="lt1"/>
                </a:solidFill>
              </a:defRPr>
            </a:lvl2pPr>
            <a:lvl3pPr marL="1371600" marR="0" lvl="2" indent="-298450" algn="l" rtl="0">
              <a:lnSpc>
                <a:spcPct val="100000"/>
              </a:lnSpc>
              <a:spcBef>
                <a:spcPts val="500"/>
              </a:spcBef>
              <a:spcAft>
                <a:spcPts val="0"/>
              </a:spcAft>
              <a:buClr>
                <a:schemeClr val="lt1"/>
              </a:buClr>
              <a:buSzPts val="1100"/>
              <a:buChar char="■"/>
              <a:defRPr sz="1100" i="0" u="none" strike="noStrike" cap="none">
                <a:solidFill>
                  <a:schemeClr val="lt1"/>
                </a:solidFill>
              </a:defRPr>
            </a:lvl3pPr>
            <a:lvl4pPr marL="1828800" marR="0" lvl="3" indent="-285750" algn="l" rtl="0">
              <a:lnSpc>
                <a:spcPct val="100000"/>
              </a:lnSpc>
              <a:spcBef>
                <a:spcPts val="500"/>
              </a:spcBef>
              <a:spcAft>
                <a:spcPts val="0"/>
              </a:spcAft>
              <a:buClr>
                <a:schemeClr val="lt1"/>
              </a:buClr>
              <a:buSzPts val="900"/>
              <a:buChar char="●"/>
              <a:defRPr sz="900" i="0" u="none" strike="noStrike" cap="none">
                <a:solidFill>
                  <a:schemeClr val="lt1"/>
                </a:solidFill>
              </a:defRPr>
            </a:lvl4pPr>
            <a:lvl5pPr marL="2286000" marR="0" lvl="4" indent="-285750" algn="l" rtl="0">
              <a:lnSpc>
                <a:spcPct val="100000"/>
              </a:lnSpc>
              <a:spcBef>
                <a:spcPts val="500"/>
              </a:spcBef>
              <a:spcAft>
                <a:spcPts val="0"/>
              </a:spcAft>
              <a:buClr>
                <a:schemeClr val="lt1"/>
              </a:buClr>
              <a:buSzPts val="900"/>
              <a:buChar char="○"/>
              <a:defRPr sz="900" i="0" u="none" strike="noStrike" cap="none">
                <a:solidFill>
                  <a:schemeClr val="lt1"/>
                </a:solidFill>
              </a:defRPr>
            </a:lvl5pPr>
            <a:lvl6pPr marL="2743200" marR="0" lvl="5" indent="-285750" algn="l" rtl="0">
              <a:lnSpc>
                <a:spcPct val="100000"/>
              </a:lnSpc>
              <a:spcBef>
                <a:spcPts val="500"/>
              </a:spcBef>
              <a:spcAft>
                <a:spcPts val="0"/>
              </a:spcAft>
              <a:buClr>
                <a:schemeClr val="lt1"/>
              </a:buClr>
              <a:buSzPts val="900"/>
              <a:buChar char="■"/>
              <a:defRPr sz="900" i="0" u="none" strike="noStrike" cap="none">
                <a:solidFill>
                  <a:schemeClr val="lt1"/>
                </a:solidFill>
              </a:defRPr>
            </a:lvl6pPr>
            <a:lvl7pPr marL="3200400" marR="0" lvl="6" indent="-285750" algn="l" rtl="0">
              <a:lnSpc>
                <a:spcPct val="100000"/>
              </a:lnSpc>
              <a:spcBef>
                <a:spcPts val="500"/>
              </a:spcBef>
              <a:spcAft>
                <a:spcPts val="0"/>
              </a:spcAft>
              <a:buClr>
                <a:schemeClr val="lt1"/>
              </a:buClr>
              <a:buSzPts val="900"/>
              <a:buChar char="●"/>
              <a:defRPr sz="900" i="0" u="none" strike="noStrike" cap="none">
                <a:solidFill>
                  <a:schemeClr val="lt1"/>
                </a:solidFill>
              </a:defRPr>
            </a:lvl7pPr>
            <a:lvl8pPr marL="3657600" marR="0" lvl="7" indent="-285750" algn="l" rtl="0">
              <a:lnSpc>
                <a:spcPct val="100000"/>
              </a:lnSpc>
              <a:spcBef>
                <a:spcPts val="500"/>
              </a:spcBef>
              <a:spcAft>
                <a:spcPts val="0"/>
              </a:spcAft>
              <a:buClr>
                <a:schemeClr val="lt1"/>
              </a:buClr>
              <a:buSzPts val="900"/>
              <a:buChar char="○"/>
              <a:defRPr sz="900" i="0" u="none" strike="noStrike" cap="none">
                <a:solidFill>
                  <a:schemeClr val="lt1"/>
                </a:solidFill>
              </a:defRPr>
            </a:lvl8pPr>
            <a:lvl9pPr marL="4114800" marR="0" lvl="8" indent="-285750" algn="l" rtl="0">
              <a:lnSpc>
                <a:spcPct val="100000"/>
              </a:lnSpc>
              <a:spcBef>
                <a:spcPts val="500"/>
              </a:spcBef>
              <a:spcAft>
                <a:spcPts val="0"/>
              </a:spcAft>
              <a:buClr>
                <a:schemeClr val="lt1"/>
              </a:buClr>
              <a:buSzPts val="900"/>
              <a:buChar char="■"/>
              <a:defRPr sz="900" i="0" u="none" strike="noStrike" cap="none">
                <a:solidFill>
                  <a:schemeClr val="lt1"/>
                </a:solidFill>
              </a:defRPr>
            </a:lvl9pPr>
          </a:lstStyle>
          <a:p>
            <a:endParaRPr dirty="0"/>
          </a:p>
        </p:txBody>
      </p:sp>
      <p:sp>
        <p:nvSpPr>
          <p:cNvPr id="176" name="Google Shape;176;p26"/>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ctr" anchorCtr="0">
            <a:noAutofit/>
          </a:bodyPr>
          <a:lstStyle>
            <a:lvl1pPr lvl="0" rtl="0">
              <a:buClr>
                <a:srgbClr val="000000"/>
              </a:buClr>
              <a:buSzPts val="1000"/>
              <a:buFont typeface="Arial"/>
              <a:buNone/>
              <a:defRPr/>
            </a:lvl1pPr>
            <a:lvl2pPr lvl="1" rtl="0">
              <a:buClr>
                <a:srgbClr val="000000"/>
              </a:buClr>
              <a:buSzPts val="1000"/>
              <a:buFont typeface="Arial"/>
              <a:buNone/>
              <a:defRPr/>
            </a:lvl2pPr>
            <a:lvl3pPr lvl="2" rtl="0">
              <a:buClr>
                <a:srgbClr val="000000"/>
              </a:buClr>
              <a:buSzPts val="1000"/>
              <a:buFont typeface="Arial"/>
              <a:buNone/>
              <a:defRPr/>
            </a:lvl3pPr>
            <a:lvl4pPr lvl="3" rtl="0">
              <a:buClr>
                <a:srgbClr val="000000"/>
              </a:buClr>
              <a:buSzPts val="1000"/>
              <a:buFont typeface="Arial"/>
              <a:buNone/>
              <a:defRPr/>
            </a:lvl4pPr>
            <a:lvl5pPr lvl="4" rtl="0">
              <a:buClr>
                <a:srgbClr val="000000"/>
              </a:buClr>
              <a:buSzPts val="1000"/>
              <a:buFont typeface="Arial"/>
              <a:buNone/>
              <a:defRPr/>
            </a:lvl5pPr>
            <a:lvl6pPr lvl="5" rtl="0">
              <a:buClr>
                <a:srgbClr val="000000"/>
              </a:buClr>
              <a:buSzPts val="1000"/>
              <a:buFont typeface="Arial"/>
              <a:buNone/>
              <a:defRPr/>
            </a:lvl6pPr>
            <a:lvl7pPr lvl="6" rtl="0">
              <a:buClr>
                <a:srgbClr val="000000"/>
              </a:buClr>
              <a:buSzPts val="1000"/>
              <a:buFont typeface="Arial"/>
              <a:buNone/>
              <a:defRPr/>
            </a:lvl7pPr>
            <a:lvl8pPr lvl="7" rtl="0">
              <a:buClr>
                <a:srgbClr val="000000"/>
              </a:buClr>
              <a:buSzPts val="1000"/>
              <a:buFont typeface="Arial"/>
              <a:buNone/>
              <a:defRPr/>
            </a:lvl8pPr>
            <a:lvl9pPr lvl="8" rtl="0">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76070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59"/>
        <p:cNvGrpSpPr/>
        <p:nvPr/>
      </p:nvGrpSpPr>
      <p:grpSpPr>
        <a:xfrm>
          <a:off x="0" y="0"/>
          <a:ext cx="0" cy="0"/>
          <a:chOff x="0" y="0"/>
          <a:chExt cx="0" cy="0"/>
        </a:xfrm>
      </p:grpSpPr>
      <p:sp>
        <p:nvSpPr>
          <p:cNvPr id="7" name="Google Shape;11;p2">
            <a:extLst>
              <a:ext uri="{FF2B5EF4-FFF2-40B4-BE49-F238E27FC236}">
                <a16:creationId xmlns:a16="http://schemas.microsoft.com/office/drawing/2014/main" id="{A28BEE32-F1F1-C94C-A099-E7B1C4D72AFF}"/>
              </a:ext>
            </a:extLst>
          </p:cNvPr>
          <p:cNvSpPr/>
          <p:nvPr userDrawn="1"/>
        </p:nvSpPr>
        <p:spPr>
          <a:xfrm>
            <a:off x="-32084" y="-14287"/>
            <a:ext cx="3466600" cy="5743575"/>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1" name="Google Shape;161;p24"/>
          <p:cNvSpPr txBox="1">
            <a:spLocks noGrp="1"/>
          </p:cNvSpPr>
          <p:nvPr>
            <p:ph type="body" idx="1"/>
          </p:nvPr>
        </p:nvSpPr>
        <p:spPr>
          <a:xfrm>
            <a:off x="3744900" y="419100"/>
            <a:ext cx="5162992" cy="4876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500"/>
              </a:spcBef>
              <a:spcAft>
                <a:spcPts val="0"/>
              </a:spcAft>
              <a:buSzPts val="1800"/>
              <a:buChar char="●"/>
              <a:defRPr i="0" u="none" strike="noStrike" cap="none"/>
            </a:lvl1pPr>
            <a:lvl2pPr marL="914400" marR="0" lvl="1" indent="-336550" algn="l" rtl="0">
              <a:lnSpc>
                <a:spcPct val="100000"/>
              </a:lnSpc>
              <a:spcBef>
                <a:spcPts val="500"/>
              </a:spcBef>
              <a:spcAft>
                <a:spcPts val="0"/>
              </a:spcAft>
              <a:buSzPts val="1700"/>
              <a:buChar char="○"/>
              <a:defRPr i="0" u="none" strike="noStrike" cap="none"/>
            </a:lvl2pPr>
            <a:lvl3pPr marL="1371600" marR="0" lvl="2" indent="-323850" algn="l" rtl="0">
              <a:lnSpc>
                <a:spcPct val="100000"/>
              </a:lnSpc>
              <a:spcBef>
                <a:spcPts val="500"/>
              </a:spcBef>
              <a:spcAft>
                <a:spcPts val="0"/>
              </a:spcAft>
              <a:buSzPts val="1500"/>
              <a:buChar char="■"/>
              <a:defRPr i="0" u="none" strike="noStrike" cap="none"/>
            </a:lvl3pPr>
            <a:lvl4pPr marL="1828800" marR="0" lvl="3" indent="-317500" algn="l" rtl="0">
              <a:lnSpc>
                <a:spcPct val="100000"/>
              </a:lnSpc>
              <a:spcBef>
                <a:spcPts val="500"/>
              </a:spcBef>
              <a:spcAft>
                <a:spcPts val="0"/>
              </a:spcAft>
              <a:buSzPts val="1400"/>
              <a:buChar char="●"/>
              <a:defRPr i="0" u="none" strike="noStrike" cap="none"/>
            </a:lvl4pPr>
            <a:lvl5pPr marL="2286000" marR="0" lvl="4" indent="-304800" algn="l" rtl="0">
              <a:lnSpc>
                <a:spcPct val="100000"/>
              </a:lnSpc>
              <a:spcBef>
                <a:spcPts val="500"/>
              </a:spcBef>
              <a:spcAft>
                <a:spcPts val="0"/>
              </a:spcAft>
              <a:buSzPts val="1200"/>
              <a:buChar char="○"/>
              <a:defRPr i="0" u="none" strike="noStrike" cap="none"/>
            </a:lvl5pPr>
            <a:lvl6pPr marL="2743200" marR="0" lvl="5" indent="-298450" algn="l" rtl="0">
              <a:lnSpc>
                <a:spcPct val="100000"/>
              </a:lnSpc>
              <a:spcBef>
                <a:spcPts val="500"/>
              </a:spcBef>
              <a:spcAft>
                <a:spcPts val="0"/>
              </a:spcAft>
              <a:buSzPts val="1100"/>
              <a:buChar char="■"/>
              <a:defRPr i="0" u="none" strike="noStrike" cap="none"/>
            </a:lvl6pPr>
            <a:lvl7pPr marL="3200400" marR="0" lvl="6" indent="-285750" algn="l" rtl="0">
              <a:lnSpc>
                <a:spcPct val="100000"/>
              </a:lnSpc>
              <a:spcBef>
                <a:spcPts val="500"/>
              </a:spcBef>
              <a:spcAft>
                <a:spcPts val="0"/>
              </a:spcAft>
              <a:buSzPts val="900"/>
              <a:buChar char="●"/>
              <a:defRPr sz="900" i="0" u="none" strike="noStrike" cap="none"/>
            </a:lvl7pPr>
            <a:lvl8pPr marL="3657600" marR="0" lvl="7" indent="-285750" algn="l" rtl="0">
              <a:lnSpc>
                <a:spcPct val="100000"/>
              </a:lnSpc>
              <a:spcBef>
                <a:spcPts val="500"/>
              </a:spcBef>
              <a:spcAft>
                <a:spcPts val="0"/>
              </a:spcAft>
              <a:buSzPts val="900"/>
              <a:buChar char="○"/>
              <a:defRPr sz="900" i="0" u="none" strike="noStrike" cap="none"/>
            </a:lvl8pPr>
            <a:lvl9pPr marL="4114800" marR="0" lvl="8" indent="-285750" algn="l" rtl="0">
              <a:lnSpc>
                <a:spcPct val="100000"/>
              </a:lnSpc>
              <a:spcBef>
                <a:spcPts val="500"/>
              </a:spcBef>
              <a:spcAft>
                <a:spcPts val="0"/>
              </a:spcAft>
              <a:buSzPts val="900"/>
              <a:buChar char="■"/>
              <a:defRPr sz="900" i="0" u="none" strike="noStrike" cap="none"/>
            </a:lvl9pPr>
          </a:lstStyle>
          <a:p>
            <a:endParaRPr dirty="0"/>
          </a:p>
        </p:txBody>
      </p:sp>
      <p:sp>
        <p:nvSpPr>
          <p:cNvPr id="162" name="Google Shape;162;p24"/>
          <p:cNvSpPr txBox="1">
            <a:spLocks noGrp="1"/>
          </p:cNvSpPr>
          <p:nvPr>
            <p:ph type="title"/>
          </p:nvPr>
        </p:nvSpPr>
        <p:spPr>
          <a:xfrm>
            <a:off x="236108" y="419100"/>
            <a:ext cx="2948700" cy="128935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2400"/>
              <a:buNone/>
              <a:defRPr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dirty="0"/>
          </a:p>
        </p:txBody>
      </p:sp>
      <p:sp>
        <p:nvSpPr>
          <p:cNvPr id="163" name="Google Shape;163;p24"/>
          <p:cNvSpPr txBox="1">
            <a:spLocks noGrp="1"/>
          </p:cNvSpPr>
          <p:nvPr>
            <p:ph type="body" idx="2"/>
          </p:nvPr>
        </p:nvSpPr>
        <p:spPr>
          <a:xfrm>
            <a:off x="236108" y="1797246"/>
            <a:ext cx="2948700" cy="3480366"/>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rgbClr val="D9D9D9"/>
              </a:buClr>
              <a:buSzPts val="1400"/>
              <a:buChar char="●"/>
              <a:defRPr sz="1400" i="0" u="none" strike="noStrike" cap="none">
                <a:solidFill>
                  <a:srgbClr val="D9D9D9"/>
                </a:solidFill>
              </a:defRPr>
            </a:lvl1pPr>
            <a:lvl2pPr marL="914400" marR="0" lvl="1" indent="-311150" algn="l" rtl="0">
              <a:lnSpc>
                <a:spcPct val="100000"/>
              </a:lnSpc>
              <a:spcBef>
                <a:spcPts val="500"/>
              </a:spcBef>
              <a:spcAft>
                <a:spcPts val="0"/>
              </a:spcAft>
              <a:buClr>
                <a:srgbClr val="D9D9D9"/>
              </a:buClr>
              <a:buSzPts val="1300"/>
              <a:buChar char="○"/>
              <a:defRPr sz="1300" i="0" u="none" strike="noStrike" cap="none">
                <a:solidFill>
                  <a:srgbClr val="D9D9D9"/>
                </a:solidFill>
              </a:defRPr>
            </a:lvl2pPr>
            <a:lvl3pPr marL="1371600" marR="0" lvl="2" indent="-298450" algn="l" rtl="0">
              <a:lnSpc>
                <a:spcPct val="100000"/>
              </a:lnSpc>
              <a:spcBef>
                <a:spcPts val="500"/>
              </a:spcBef>
              <a:spcAft>
                <a:spcPts val="0"/>
              </a:spcAft>
              <a:buClr>
                <a:srgbClr val="D9D9D9"/>
              </a:buClr>
              <a:buSzPts val="1100"/>
              <a:buChar char="■"/>
              <a:defRPr sz="1100" i="0" u="none" strike="noStrike" cap="none">
                <a:solidFill>
                  <a:srgbClr val="D9D9D9"/>
                </a:solidFill>
              </a:defRPr>
            </a:lvl3pPr>
            <a:lvl4pPr marL="1828800" marR="0" lvl="3" indent="-285750" algn="l" rtl="0">
              <a:lnSpc>
                <a:spcPct val="100000"/>
              </a:lnSpc>
              <a:spcBef>
                <a:spcPts val="500"/>
              </a:spcBef>
              <a:spcAft>
                <a:spcPts val="0"/>
              </a:spcAft>
              <a:buClr>
                <a:srgbClr val="D9D9D9"/>
              </a:buClr>
              <a:buSzPts val="900"/>
              <a:buChar char="●"/>
              <a:defRPr sz="900" i="0" u="none" strike="noStrike" cap="none">
                <a:solidFill>
                  <a:srgbClr val="D9D9D9"/>
                </a:solidFill>
              </a:defRPr>
            </a:lvl4pPr>
            <a:lvl5pPr marL="2286000" marR="0" lvl="4" indent="-285750" algn="l" rtl="0">
              <a:lnSpc>
                <a:spcPct val="100000"/>
              </a:lnSpc>
              <a:spcBef>
                <a:spcPts val="500"/>
              </a:spcBef>
              <a:spcAft>
                <a:spcPts val="0"/>
              </a:spcAft>
              <a:buClr>
                <a:srgbClr val="D9D9D9"/>
              </a:buClr>
              <a:buSzPts val="900"/>
              <a:buChar char="○"/>
              <a:defRPr sz="900" i="0" u="none" strike="noStrike" cap="none">
                <a:solidFill>
                  <a:srgbClr val="D9D9D9"/>
                </a:solidFill>
              </a:defRPr>
            </a:lvl5pPr>
            <a:lvl6pPr marL="2743200" marR="0" lvl="5" indent="-285750" algn="l" rtl="0">
              <a:lnSpc>
                <a:spcPct val="100000"/>
              </a:lnSpc>
              <a:spcBef>
                <a:spcPts val="500"/>
              </a:spcBef>
              <a:spcAft>
                <a:spcPts val="0"/>
              </a:spcAft>
              <a:buClr>
                <a:srgbClr val="D9D9D9"/>
              </a:buClr>
              <a:buSzPts val="900"/>
              <a:buChar char="■"/>
              <a:defRPr sz="900" i="0" u="none" strike="noStrike" cap="none">
                <a:solidFill>
                  <a:srgbClr val="D9D9D9"/>
                </a:solidFill>
              </a:defRPr>
            </a:lvl6pPr>
            <a:lvl7pPr marL="3200400" marR="0" lvl="6" indent="-285750" algn="l" rtl="0">
              <a:lnSpc>
                <a:spcPct val="100000"/>
              </a:lnSpc>
              <a:spcBef>
                <a:spcPts val="500"/>
              </a:spcBef>
              <a:spcAft>
                <a:spcPts val="0"/>
              </a:spcAft>
              <a:buClr>
                <a:srgbClr val="D9D9D9"/>
              </a:buClr>
              <a:buSzPts val="900"/>
              <a:buChar char="●"/>
              <a:defRPr sz="900" i="0" u="none" strike="noStrike" cap="none">
                <a:solidFill>
                  <a:srgbClr val="D9D9D9"/>
                </a:solidFill>
              </a:defRPr>
            </a:lvl7pPr>
            <a:lvl8pPr marL="3657600" marR="0" lvl="7" indent="-285750" algn="l" rtl="0">
              <a:lnSpc>
                <a:spcPct val="100000"/>
              </a:lnSpc>
              <a:spcBef>
                <a:spcPts val="500"/>
              </a:spcBef>
              <a:spcAft>
                <a:spcPts val="0"/>
              </a:spcAft>
              <a:buClr>
                <a:srgbClr val="D9D9D9"/>
              </a:buClr>
              <a:buSzPts val="900"/>
              <a:buChar char="○"/>
              <a:defRPr sz="900" i="0" u="none" strike="noStrike" cap="none">
                <a:solidFill>
                  <a:srgbClr val="D9D9D9"/>
                </a:solidFill>
              </a:defRPr>
            </a:lvl8pPr>
            <a:lvl9pPr marL="4114800" marR="0" lvl="8" indent="-285750" algn="l" rtl="0">
              <a:lnSpc>
                <a:spcPct val="100000"/>
              </a:lnSpc>
              <a:spcBef>
                <a:spcPts val="500"/>
              </a:spcBef>
              <a:spcAft>
                <a:spcPts val="0"/>
              </a:spcAft>
              <a:buClr>
                <a:srgbClr val="D9D9D9"/>
              </a:buClr>
              <a:buSzPts val="900"/>
              <a:buChar char="■"/>
              <a:defRPr sz="900" i="0" u="none" strike="noStrike" cap="none">
                <a:solidFill>
                  <a:srgbClr val="D9D9D9"/>
                </a:solidFill>
              </a:defRPr>
            </a:lvl9pPr>
          </a:lstStyle>
          <a:p>
            <a:endParaRPr dirty="0"/>
          </a:p>
        </p:txBody>
      </p:sp>
      <p:sp>
        <p:nvSpPr>
          <p:cNvPr id="164" name="Google Shape;164;p24"/>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63513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Left-Aligned)">
  <p:cSld name="Quote (Left-Aligned)">
    <p:spTree>
      <p:nvGrpSpPr>
        <p:cNvPr id="1" name="Shape 106"/>
        <p:cNvGrpSpPr/>
        <p:nvPr/>
      </p:nvGrpSpPr>
      <p:grpSpPr>
        <a:xfrm>
          <a:off x="0" y="0"/>
          <a:ext cx="0" cy="0"/>
          <a:chOff x="0" y="0"/>
          <a:chExt cx="0" cy="0"/>
        </a:xfrm>
      </p:grpSpPr>
      <p:sp>
        <p:nvSpPr>
          <p:cNvPr id="7" name="Google Shape;11;p2">
            <a:extLst>
              <a:ext uri="{FF2B5EF4-FFF2-40B4-BE49-F238E27FC236}">
                <a16:creationId xmlns:a16="http://schemas.microsoft.com/office/drawing/2014/main" id="{15D8C8A2-F8E6-7548-9A3C-19D3B7BDE301}"/>
              </a:ext>
            </a:extLst>
          </p:cNvPr>
          <p:cNvSpPr/>
          <p:nvPr userDrawn="1"/>
        </p:nvSpPr>
        <p:spPr>
          <a:xfrm>
            <a:off x="-32084" y="-28575"/>
            <a:ext cx="9183184" cy="929188"/>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9" name="Google Shape;109;p15"/>
          <p:cNvSpPr txBox="1">
            <a:spLocks noGrp="1"/>
          </p:cNvSpPr>
          <p:nvPr>
            <p:ph type="body" idx="1"/>
          </p:nvPr>
        </p:nvSpPr>
        <p:spPr>
          <a:xfrm>
            <a:off x="574575" y="1273139"/>
            <a:ext cx="7987800" cy="3632100"/>
          </a:xfrm>
          <a:prstGeom prst="rect">
            <a:avLst/>
          </a:prstGeom>
          <a:noFill/>
          <a:ln>
            <a:noFill/>
          </a:ln>
        </p:spPr>
        <p:txBody>
          <a:bodyPr spcFirstLastPara="1" wrap="square" lIns="91425" tIns="91425" rIns="91425" bIns="91425" anchor="t" anchorCtr="0">
            <a:noAutofit/>
          </a:bodyPr>
          <a:lstStyle>
            <a:lvl1pPr marL="114300" marR="0" lvl="0" indent="0" algn="ctr" rtl="0">
              <a:lnSpc>
                <a:spcPct val="115000"/>
              </a:lnSpc>
              <a:spcBef>
                <a:spcPts val="600"/>
              </a:spcBef>
              <a:spcAft>
                <a:spcPts val="0"/>
              </a:spcAft>
              <a:buClr>
                <a:srgbClr val="434343"/>
              </a:buClr>
              <a:buSzPts val="1800"/>
              <a:buNone/>
              <a:defRPr i="1" u="none" strike="noStrike" cap="none">
                <a:solidFill>
                  <a:srgbClr val="434343"/>
                </a:solidFill>
              </a:defRPr>
            </a:lvl1pPr>
            <a:lvl2pPr marL="914400" marR="0" lvl="1" indent="-336550" algn="ctr" rtl="0">
              <a:lnSpc>
                <a:spcPct val="115000"/>
              </a:lnSpc>
              <a:spcBef>
                <a:spcPts val="0"/>
              </a:spcBef>
              <a:spcAft>
                <a:spcPts val="0"/>
              </a:spcAft>
              <a:buClr>
                <a:srgbClr val="434343"/>
              </a:buClr>
              <a:buSzPts val="1700"/>
              <a:buChar char="○"/>
              <a:defRPr i="1" u="none" strike="noStrike" cap="none">
                <a:solidFill>
                  <a:srgbClr val="434343"/>
                </a:solidFill>
              </a:defRPr>
            </a:lvl2pPr>
            <a:lvl3pPr marL="1371600" marR="0" lvl="2" indent="-330200" algn="ctr" rtl="0">
              <a:lnSpc>
                <a:spcPct val="115000"/>
              </a:lnSpc>
              <a:spcBef>
                <a:spcPts val="0"/>
              </a:spcBef>
              <a:spcAft>
                <a:spcPts val="0"/>
              </a:spcAft>
              <a:buClr>
                <a:srgbClr val="434343"/>
              </a:buClr>
              <a:buSzPts val="1600"/>
              <a:buChar char="■"/>
              <a:defRPr sz="1600" i="1" u="none" strike="noStrike" cap="none">
                <a:solidFill>
                  <a:srgbClr val="434343"/>
                </a:solidFill>
              </a:defRPr>
            </a:lvl3pPr>
            <a:lvl4pPr marL="1828800" marR="0" lvl="3" indent="-323850" algn="ctr" rtl="0">
              <a:lnSpc>
                <a:spcPct val="115000"/>
              </a:lnSpc>
              <a:spcBef>
                <a:spcPts val="0"/>
              </a:spcBef>
              <a:spcAft>
                <a:spcPts val="0"/>
              </a:spcAft>
              <a:buClr>
                <a:srgbClr val="434343"/>
              </a:buClr>
              <a:buSzPts val="1500"/>
              <a:buChar char="●"/>
              <a:defRPr sz="1500" i="1" u="none" strike="noStrike" cap="none">
                <a:solidFill>
                  <a:srgbClr val="434343"/>
                </a:solidFill>
              </a:defRPr>
            </a:lvl4pPr>
            <a:lvl5pPr marL="2286000" marR="0" lvl="4" indent="-317500" algn="ctr" rtl="0">
              <a:lnSpc>
                <a:spcPct val="115000"/>
              </a:lnSpc>
              <a:spcBef>
                <a:spcPts val="0"/>
              </a:spcBef>
              <a:spcAft>
                <a:spcPts val="0"/>
              </a:spcAft>
              <a:buClr>
                <a:srgbClr val="434343"/>
              </a:buClr>
              <a:buSzPts val="1400"/>
              <a:buChar char="○"/>
              <a:defRPr sz="1400" i="1" u="none" strike="noStrike" cap="none">
                <a:solidFill>
                  <a:srgbClr val="434343"/>
                </a:solidFill>
              </a:defRPr>
            </a:lvl5pPr>
            <a:lvl6pPr marL="2743200" marR="0" lvl="5" indent="-311150" algn="ctr" rtl="0">
              <a:lnSpc>
                <a:spcPct val="115000"/>
              </a:lnSpc>
              <a:spcBef>
                <a:spcPts val="0"/>
              </a:spcBef>
              <a:spcAft>
                <a:spcPts val="0"/>
              </a:spcAft>
              <a:buClr>
                <a:srgbClr val="434343"/>
              </a:buClr>
              <a:buSzPts val="1300"/>
              <a:buChar char="■"/>
              <a:defRPr sz="1300" i="1" u="none" strike="noStrike" cap="none">
                <a:solidFill>
                  <a:srgbClr val="434343"/>
                </a:solidFill>
              </a:defRPr>
            </a:lvl6pPr>
            <a:lvl7pPr marL="3200400" marR="0" lvl="6" indent="-304800" algn="ctr" rtl="0">
              <a:lnSpc>
                <a:spcPct val="115000"/>
              </a:lnSpc>
              <a:spcBef>
                <a:spcPts val="0"/>
              </a:spcBef>
              <a:spcAft>
                <a:spcPts val="0"/>
              </a:spcAft>
              <a:buClr>
                <a:srgbClr val="434343"/>
              </a:buClr>
              <a:buSzPts val="1200"/>
              <a:buChar char="●"/>
              <a:defRPr sz="1200" i="1" u="none" strike="noStrike" cap="none">
                <a:solidFill>
                  <a:srgbClr val="434343"/>
                </a:solidFill>
              </a:defRPr>
            </a:lvl7pPr>
            <a:lvl8pPr marL="3657600" marR="0" lvl="7" indent="-298450" algn="ctr" rtl="0">
              <a:lnSpc>
                <a:spcPct val="115000"/>
              </a:lnSpc>
              <a:spcBef>
                <a:spcPts val="0"/>
              </a:spcBef>
              <a:spcAft>
                <a:spcPts val="0"/>
              </a:spcAft>
              <a:buClr>
                <a:srgbClr val="434343"/>
              </a:buClr>
              <a:buSzPts val="1100"/>
              <a:buChar char="○"/>
              <a:defRPr i="1" u="none" strike="noStrike" cap="none">
                <a:solidFill>
                  <a:srgbClr val="434343"/>
                </a:solidFill>
              </a:defRPr>
            </a:lvl8pPr>
            <a:lvl9pPr marL="4114800" marR="0" lvl="8" indent="-298450" algn="ctr" rtl="0">
              <a:lnSpc>
                <a:spcPct val="115000"/>
              </a:lnSpc>
              <a:spcBef>
                <a:spcPts val="0"/>
              </a:spcBef>
              <a:spcAft>
                <a:spcPts val="0"/>
              </a:spcAft>
              <a:buClr>
                <a:srgbClr val="434343"/>
              </a:buClr>
              <a:buSzPts val="1100"/>
              <a:buChar char="■"/>
              <a:defRPr i="1" u="none" strike="noStrike" cap="none">
                <a:solidFill>
                  <a:srgbClr val="434343"/>
                </a:solidFill>
              </a:defRPr>
            </a:lvl9pPr>
          </a:lstStyle>
          <a:p>
            <a:endParaRPr dirty="0"/>
          </a:p>
        </p:txBody>
      </p:sp>
      <p:sp>
        <p:nvSpPr>
          <p:cNvPr id="110" name="Google Shape;110;p15"/>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11" name="Google Shape;111;p15"/>
          <p:cNvSpPr txBox="1">
            <a:spLocks noGrp="1"/>
          </p:cNvSpPr>
          <p:nvPr>
            <p:ph type="title"/>
          </p:nvPr>
        </p:nvSpPr>
        <p:spPr>
          <a:xfrm>
            <a:off x="170150" y="153025"/>
            <a:ext cx="8810700" cy="621900"/>
          </a:xfrm>
          <a:prstGeom prst="rect">
            <a:avLst/>
          </a:prstGeom>
        </p:spPr>
        <p:txBody>
          <a:bodyPr spcFirstLastPara="1" wrap="square" lIns="68575" tIns="34275" rIns="68575" bIns="34275" anchor="ctr" anchorCtr="0">
            <a:noAutofit/>
          </a:bodyPr>
          <a:lstStyle>
            <a:lvl1pPr lvl="0">
              <a:spcBef>
                <a:spcPts val="0"/>
              </a:spcBef>
              <a:spcAft>
                <a:spcPts val="0"/>
              </a:spcAft>
              <a:buSzPts val="1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471896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37"/>
        <p:cNvGrpSpPr/>
        <p:nvPr/>
      </p:nvGrpSpPr>
      <p:grpSpPr>
        <a:xfrm>
          <a:off x="0" y="0"/>
          <a:ext cx="0" cy="0"/>
          <a:chOff x="0" y="0"/>
          <a:chExt cx="0" cy="0"/>
        </a:xfrm>
      </p:grpSpPr>
      <p:sp>
        <p:nvSpPr>
          <p:cNvPr id="8" name="Google Shape;11;p2">
            <a:extLst>
              <a:ext uri="{FF2B5EF4-FFF2-40B4-BE49-F238E27FC236}">
                <a16:creationId xmlns:a16="http://schemas.microsoft.com/office/drawing/2014/main" id="{C02B7282-4E9D-3E44-9FED-4923C1D146C3}"/>
              </a:ext>
            </a:extLst>
          </p:cNvPr>
          <p:cNvSpPr/>
          <p:nvPr userDrawn="1"/>
        </p:nvSpPr>
        <p:spPr>
          <a:xfrm>
            <a:off x="-32084" y="-28576"/>
            <a:ext cx="2622884" cy="5743575"/>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8" name="Google Shape;138;p21"/>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0" name="Google Shape;140;p21"/>
          <p:cNvSpPr txBox="1">
            <a:spLocks noGrp="1"/>
          </p:cNvSpPr>
          <p:nvPr>
            <p:ph type="title"/>
          </p:nvPr>
        </p:nvSpPr>
        <p:spPr>
          <a:xfrm>
            <a:off x="234450" y="419100"/>
            <a:ext cx="2043600" cy="4873013"/>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dirty="0"/>
          </a:p>
        </p:txBody>
      </p:sp>
      <p:sp>
        <p:nvSpPr>
          <p:cNvPr id="141" name="Google Shape;141;p21"/>
          <p:cNvSpPr txBox="1">
            <a:spLocks noGrp="1"/>
          </p:cNvSpPr>
          <p:nvPr>
            <p:ph type="sldNum" idx="12"/>
          </p:nvPr>
        </p:nvSpPr>
        <p:spPr>
          <a:xfrm>
            <a:off x="8556785" y="5299589"/>
            <a:ext cx="548700" cy="41542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42" name="Google Shape;142;p21"/>
          <p:cNvSpPr txBox="1">
            <a:spLocks noGrp="1"/>
          </p:cNvSpPr>
          <p:nvPr>
            <p:ph type="body" idx="1"/>
          </p:nvPr>
        </p:nvSpPr>
        <p:spPr>
          <a:xfrm>
            <a:off x="2815486" y="419100"/>
            <a:ext cx="3047014" cy="4876800"/>
          </a:xfrm>
          <a:prstGeom prst="rect">
            <a:avLst/>
          </a:prstGeom>
          <a:noFill/>
          <a:ln>
            <a:noFill/>
          </a:ln>
        </p:spPr>
        <p:txBody>
          <a:bodyPr spcFirstLastPara="1" wrap="square" lIns="68575" tIns="34275" rIns="68575" bIns="34275" anchor="t" anchorCtr="0">
            <a:noAutofit/>
          </a:bodyPr>
          <a:lstStyle>
            <a:lvl1pPr marL="457200" lvl="0" indent="-298450" algn="l">
              <a:lnSpc>
                <a:spcPct val="90000"/>
              </a:lnSpc>
              <a:spcBef>
                <a:spcPts val="500"/>
              </a:spcBef>
              <a:spcAft>
                <a:spcPts val="0"/>
              </a:spcAft>
              <a:buSzPct val="100000"/>
              <a:buChar char="●"/>
              <a:defRPr sz="1500"/>
            </a:lvl1pPr>
            <a:lvl2pPr marL="914400" lvl="1" indent="-292100" algn="l">
              <a:lnSpc>
                <a:spcPct val="90000"/>
              </a:lnSpc>
              <a:spcBef>
                <a:spcPts val="500"/>
              </a:spcBef>
              <a:spcAft>
                <a:spcPts val="0"/>
              </a:spcAft>
              <a:buSzPts val="1000"/>
              <a:buChar char="○"/>
              <a:defRPr sz="1600"/>
            </a:lvl2pPr>
            <a:lvl3pPr marL="1371600" lvl="2" indent="-292100" algn="l">
              <a:lnSpc>
                <a:spcPct val="90000"/>
              </a:lnSpc>
              <a:spcBef>
                <a:spcPts val="500"/>
              </a:spcBef>
              <a:spcAft>
                <a:spcPts val="0"/>
              </a:spcAft>
              <a:buSzPts val="1000"/>
              <a:buChar char="■"/>
              <a:defRPr sz="1400"/>
            </a:lvl3pPr>
            <a:lvl4pPr marL="1828800" lvl="3" indent="-285750" algn="l">
              <a:lnSpc>
                <a:spcPct val="90000"/>
              </a:lnSpc>
              <a:spcBef>
                <a:spcPts val="500"/>
              </a:spcBef>
              <a:spcAft>
                <a:spcPts val="0"/>
              </a:spcAft>
              <a:buSzPts val="900"/>
              <a:buChar char="●"/>
              <a:defRPr sz="1200"/>
            </a:lvl4pPr>
            <a:lvl5pPr marL="2286000" lvl="4" indent="-292100" algn="l">
              <a:lnSpc>
                <a:spcPct val="90000"/>
              </a:lnSpc>
              <a:spcBef>
                <a:spcPts val="500"/>
              </a:spcBef>
              <a:spcAft>
                <a:spcPts val="0"/>
              </a:spcAft>
              <a:buSzPts val="1000"/>
              <a:buChar char="○"/>
              <a:defRPr sz="1100"/>
            </a:lvl5pPr>
            <a:lvl6pPr marL="2743200" lvl="5" indent="-298450" algn="l">
              <a:lnSpc>
                <a:spcPct val="90000"/>
              </a:lnSpc>
              <a:spcBef>
                <a:spcPts val="500"/>
              </a:spcBef>
              <a:spcAft>
                <a:spcPts val="0"/>
              </a:spcAft>
              <a:buSzPts val="1100"/>
              <a:buChar char="■"/>
              <a:defRPr/>
            </a:lvl6pPr>
            <a:lvl7pPr marL="3200400" lvl="6" indent="-298450" algn="l">
              <a:lnSpc>
                <a:spcPct val="90000"/>
              </a:lnSpc>
              <a:spcBef>
                <a:spcPts val="500"/>
              </a:spcBef>
              <a:spcAft>
                <a:spcPts val="0"/>
              </a:spcAft>
              <a:buSzPts val="1100"/>
              <a:buChar char="●"/>
              <a:defRPr/>
            </a:lvl7pPr>
            <a:lvl8pPr marL="3657600" lvl="7" indent="-298450" algn="l">
              <a:lnSpc>
                <a:spcPct val="90000"/>
              </a:lnSpc>
              <a:spcBef>
                <a:spcPts val="500"/>
              </a:spcBef>
              <a:spcAft>
                <a:spcPts val="0"/>
              </a:spcAft>
              <a:buSzPts val="1100"/>
              <a:buChar char="○"/>
              <a:defRPr/>
            </a:lvl8pPr>
            <a:lvl9pPr marL="4114800" lvl="8" indent="-298450" algn="l">
              <a:lnSpc>
                <a:spcPct val="90000"/>
              </a:lnSpc>
              <a:spcBef>
                <a:spcPts val="500"/>
              </a:spcBef>
              <a:spcAft>
                <a:spcPts val="0"/>
              </a:spcAft>
              <a:buSzPts val="1100"/>
              <a:buChar char="■"/>
              <a:defRPr/>
            </a:lvl9pPr>
          </a:lstStyle>
          <a:p>
            <a:endParaRPr dirty="0"/>
          </a:p>
        </p:txBody>
      </p:sp>
      <p:sp>
        <p:nvSpPr>
          <p:cNvPr id="143" name="Google Shape;143;p21"/>
          <p:cNvSpPr txBox="1">
            <a:spLocks noGrp="1"/>
          </p:cNvSpPr>
          <p:nvPr>
            <p:ph type="body" idx="2"/>
          </p:nvPr>
        </p:nvSpPr>
        <p:spPr>
          <a:xfrm>
            <a:off x="5862537" y="419100"/>
            <a:ext cx="3047013" cy="4873012"/>
          </a:xfrm>
          <a:prstGeom prst="rect">
            <a:avLst/>
          </a:prstGeom>
          <a:noFill/>
          <a:ln>
            <a:noFill/>
          </a:ln>
        </p:spPr>
        <p:txBody>
          <a:bodyPr spcFirstLastPara="1" wrap="square" lIns="68575" tIns="34275" rIns="68575" bIns="34275" anchor="t" anchorCtr="0">
            <a:noAutofit/>
          </a:bodyPr>
          <a:lstStyle>
            <a:lvl1pPr marL="457200" lvl="0" indent="-323850" algn="l">
              <a:lnSpc>
                <a:spcPct val="90000"/>
              </a:lnSpc>
              <a:spcBef>
                <a:spcPts val="500"/>
              </a:spcBef>
              <a:spcAft>
                <a:spcPts val="0"/>
              </a:spcAft>
              <a:buSzPts val="1500"/>
              <a:buChar char="●"/>
              <a:defRPr sz="1500"/>
            </a:lvl1pPr>
            <a:lvl2pPr marL="914400" lvl="1" indent="-311150" algn="l">
              <a:lnSpc>
                <a:spcPct val="90000"/>
              </a:lnSpc>
              <a:spcBef>
                <a:spcPts val="500"/>
              </a:spcBef>
              <a:spcAft>
                <a:spcPts val="0"/>
              </a:spcAft>
              <a:buSzPts val="1300"/>
              <a:buFont typeface="Arial"/>
              <a:buChar char="○"/>
              <a:defRPr sz="1600"/>
            </a:lvl2pPr>
            <a:lvl3pPr marL="1371600" lvl="2" indent="-311150" algn="l">
              <a:lnSpc>
                <a:spcPct val="90000"/>
              </a:lnSpc>
              <a:spcBef>
                <a:spcPts val="500"/>
              </a:spcBef>
              <a:spcAft>
                <a:spcPts val="0"/>
              </a:spcAft>
              <a:buSzPts val="1300"/>
              <a:buFont typeface="Arial"/>
              <a:buChar char="■"/>
              <a:defRPr sz="1400"/>
            </a:lvl3pPr>
            <a:lvl4pPr marL="1828800" lvl="3" indent="-298450" algn="l">
              <a:lnSpc>
                <a:spcPct val="90000"/>
              </a:lnSpc>
              <a:spcBef>
                <a:spcPts val="500"/>
              </a:spcBef>
              <a:spcAft>
                <a:spcPts val="0"/>
              </a:spcAft>
              <a:buSzPts val="1100"/>
              <a:buChar char="●"/>
              <a:defRPr sz="1200"/>
            </a:lvl4pPr>
            <a:lvl5pPr marL="2286000" lvl="4" indent="-298450" algn="l">
              <a:lnSpc>
                <a:spcPct val="90000"/>
              </a:lnSpc>
              <a:spcBef>
                <a:spcPts val="500"/>
              </a:spcBef>
              <a:spcAft>
                <a:spcPts val="0"/>
              </a:spcAft>
              <a:buSzPts val="1100"/>
              <a:buFont typeface="Arial"/>
              <a:buChar char="○"/>
              <a:defRPr sz="1100"/>
            </a:lvl5pPr>
            <a:lvl6pPr marL="2743200" lvl="5" indent="-298450" algn="l">
              <a:lnSpc>
                <a:spcPct val="90000"/>
              </a:lnSpc>
              <a:spcBef>
                <a:spcPts val="500"/>
              </a:spcBef>
              <a:spcAft>
                <a:spcPts val="0"/>
              </a:spcAft>
              <a:buSzPts val="1100"/>
              <a:buChar char="■"/>
              <a:defRPr/>
            </a:lvl6pPr>
            <a:lvl7pPr marL="3200400" lvl="6" indent="-298450" algn="l">
              <a:lnSpc>
                <a:spcPct val="90000"/>
              </a:lnSpc>
              <a:spcBef>
                <a:spcPts val="500"/>
              </a:spcBef>
              <a:spcAft>
                <a:spcPts val="0"/>
              </a:spcAft>
              <a:buSzPts val="1100"/>
              <a:buChar char="●"/>
              <a:defRPr/>
            </a:lvl7pPr>
            <a:lvl8pPr marL="3657600" lvl="7" indent="-292100" algn="l">
              <a:lnSpc>
                <a:spcPct val="90000"/>
              </a:lnSpc>
              <a:spcBef>
                <a:spcPts val="500"/>
              </a:spcBef>
              <a:spcAft>
                <a:spcPts val="0"/>
              </a:spcAft>
              <a:buSzPts val="1000"/>
              <a:buChar char="○"/>
              <a:defRPr/>
            </a:lvl8pPr>
            <a:lvl9pPr marL="4114800" lvl="8" indent="-285750" algn="l">
              <a:lnSpc>
                <a:spcPct val="90000"/>
              </a:lnSpc>
              <a:spcBef>
                <a:spcPts val="500"/>
              </a:spcBef>
              <a:spcAft>
                <a:spcPts val="0"/>
              </a:spcAft>
              <a:buSzPts val="900"/>
              <a:buChar char="■"/>
              <a:defRPr/>
            </a:lvl9pPr>
          </a:lstStyle>
          <a:p>
            <a:endParaRPr dirty="0"/>
          </a:p>
        </p:txBody>
      </p:sp>
    </p:spTree>
    <p:extLst>
      <p:ext uri="{BB962C8B-B14F-4D97-AF65-F5344CB8AC3E}">
        <p14:creationId xmlns:p14="http://schemas.microsoft.com/office/powerpoint/2010/main" val="366745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 Topics">
  <p:cSld name="TITLE_ONLY_1">
    <p:spTree>
      <p:nvGrpSpPr>
        <p:cNvPr id="1" name="Shape 20"/>
        <p:cNvGrpSpPr/>
        <p:nvPr/>
      </p:nvGrpSpPr>
      <p:grpSpPr>
        <a:xfrm>
          <a:off x="0" y="0"/>
          <a:ext cx="0" cy="0"/>
          <a:chOff x="0" y="0"/>
          <a:chExt cx="0" cy="0"/>
        </a:xfrm>
      </p:grpSpPr>
      <p:sp>
        <p:nvSpPr>
          <p:cNvPr id="18" name="Google Shape;11;p2">
            <a:extLst>
              <a:ext uri="{FF2B5EF4-FFF2-40B4-BE49-F238E27FC236}">
                <a16:creationId xmlns:a16="http://schemas.microsoft.com/office/drawing/2014/main" id="{5EEB67D4-37C6-D342-BB85-9564111F61FF}"/>
              </a:ext>
            </a:extLst>
          </p:cNvPr>
          <p:cNvSpPr/>
          <p:nvPr userDrawn="1"/>
        </p:nvSpPr>
        <p:spPr>
          <a:xfrm>
            <a:off x="-32084" y="-28575"/>
            <a:ext cx="2622884" cy="577215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 name="Google Shape;23;p4"/>
          <p:cNvSpPr txBox="1">
            <a:spLocks noGrp="1"/>
          </p:cNvSpPr>
          <p:nvPr>
            <p:ph type="title"/>
          </p:nvPr>
        </p:nvSpPr>
        <p:spPr>
          <a:xfrm>
            <a:off x="234450" y="419100"/>
            <a:ext cx="2046300" cy="488049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dirty="0"/>
          </a:p>
        </p:txBody>
      </p:sp>
      <p:sp>
        <p:nvSpPr>
          <p:cNvPr id="31" name="Google Shape;31;p4"/>
          <p:cNvSpPr txBox="1">
            <a:spLocks noGrp="1"/>
          </p:cNvSpPr>
          <p:nvPr>
            <p:ph type="body" idx="7" hasCustomPrompt="1"/>
          </p:nvPr>
        </p:nvSpPr>
        <p:spPr>
          <a:xfrm>
            <a:off x="2925356" y="409188"/>
            <a:ext cx="548700" cy="694200"/>
          </a:xfrm>
          <a:prstGeom prst="rect">
            <a:avLst/>
          </a:prstGeom>
          <a:noFill/>
        </p:spPr>
        <p:txBody>
          <a:bodyPr spcFirstLastPara="1" wrap="square" lIns="68575" tIns="34275" rIns="68575" bIns="34275" anchor="ctr" anchorCtr="0">
            <a:noAutofit/>
          </a:bodyPr>
          <a:lstStyle>
            <a:lvl1pPr marL="114300" lvl="0" indent="0" algn="r">
              <a:spcBef>
                <a:spcPts val="500"/>
              </a:spcBef>
              <a:spcAft>
                <a:spcPts val="0"/>
              </a:spcAft>
              <a:buSzPts val="1800"/>
              <a:buNone/>
              <a:defRPr sz="2300">
                <a:solidFill>
                  <a:schemeClr val="dk1"/>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r>
              <a:rPr lang="en-US" dirty="0"/>
              <a:t>1</a:t>
            </a:r>
            <a:endParaRPr dirty="0"/>
          </a:p>
        </p:txBody>
      </p:sp>
      <p:sp>
        <p:nvSpPr>
          <p:cNvPr id="25" name="Google Shape;25;p4"/>
          <p:cNvSpPr txBox="1">
            <a:spLocks noGrp="1"/>
          </p:cNvSpPr>
          <p:nvPr>
            <p:ph type="body" idx="1"/>
          </p:nvPr>
        </p:nvSpPr>
        <p:spPr>
          <a:xfrm>
            <a:off x="3527513" y="415250"/>
            <a:ext cx="5155800" cy="694200"/>
          </a:xfrm>
          <a:prstGeom prst="rect">
            <a:avLst/>
          </a:prstGeom>
          <a:solidFill>
            <a:schemeClr val="dk1"/>
          </a:solidFill>
        </p:spPr>
        <p:txBody>
          <a:bodyPr spcFirstLastPara="1" wrap="square" lIns="68575" tIns="34275" rIns="68575" bIns="34275" anchor="ctr" anchorCtr="0">
            <a:noAutofit/>
          </a:bodyPr>
          <a:lstStyle>
            <a:lvl1pPr marL="114300" lvl="0" indent="0" rtl="0">
              <a:spcBef>
                <a:spcPts val="0"/>
              </a:spcBef>
              <a:spcAft>
                <a:spcPts val="0"/>
              </a:spcAft>
              <a:buClr>
                <a:srgbClr val="FFFFFF"/>
              </a:buClr>
              <a:buSzPts val="1800"/>
              <a:buNone/>
              <a:defRPr>
                <a:solidFill>
                  <a:srgbClr val="FFFFFF"/>
                </a:solidFill>
              </a:defRPr>
            </a:lvl1pPr>
            <a:lvl2pPr marL="914400" lvl="1" indent="-311150" rtl="0">
              <a:spcBef>
                <a:spcPts val="500"/>
              </a:spcBef>
              <a:spcAft>
                <a:spcPts val="0"/>
              </a:spcAft>
              <a:buClr>
                <a:srgbClr val="FFFFFF"/>
              </a:buClr>
              <a:buSzPts val="1300"/>
              <a:buChar char="o"/>
              <a:defRPr>
                <a:solidFill>
                  <a:srgbClr val="FFFFFF"/>
                </a:solidFill>
              </a:defRPr>
            </a:lvl2pPr>
            <a:lvl3pPr marL="1371600" lvl="2" indent="-323850" rtl="0">
              <a:spcBef>
                <a:spcPts val="500"/>
              </a:spcBef>
              <a:spcAft>
                <a:spcPts val="0"/>
              </a:spcAft>
              <a:buClr>
                <a:srgbClr val="FFFFFF"/>
              </a:buClr>
              <a:buSzPts val="1500"/>
              <a:buChar char="▪"/>
              <a:defRPr>
                <a:solidFill>
                  <a:srgbClr val="FFFFFF"/>
                </a:solidFill>
              </a:defRPr>
            </a:lvl3pPr>
            <a:lvl4pPr marL="1828800" lvl="3" indent="-317500" rtl="0">
              <a:spcBef>
                <a:spcPts val="500"/>
              </a:spcBef>
              <a:spcAft>
                <a:spcPts val="0"/>
              </a:spcAft>
              <a:buClr>
                <a:srgbClr val="FFFFFF"/>
              </a:buClr>
              <a:buSzPts val="1400"/>
              <a:buChar char="•"/>
              <a:defRPr>
                <a:solidFill>
                  <a:srgbClr val="FFFFFF"/>
                </a:solidFill>
              </a:defRPr>
            </a:lvl4pPr>
            <a:lvl5pPr marL="2286000" lvl="4" indent="-285750" rtl="0">
              <a:spcBef>
                <a:spcPts val="500"/>
              </a:spcBef>
              <a:spcAft>
                <a:spcPts val="0"/>
              </a:spcAft>
              <a:buClr>
                <a:srgbClr val="FFFFFF"/>
              </a:buClr>
              <a:buSzPts val="900"/>
              <a:buChar char="o"/>
              <a:defRPr>
                <a:solidFill>
                  <a:srgbClr val="FFFFFF"/>
                </a:solidFill>
              </a:defRPr>
            </a:lvl5pPr>
            <a:lvl6pPr marL="2743200" lvl="5" indent="-228600" rtl="0">
              <a:spcBef>
                <a:spcPts val="500"/>
              </a:spcBef>
              <a:spcAft>
                <a:spcPts val="0"/>
              </a:spcAft>
              <a:buClr>
                <a:srgbClr val="FFFFFF"/>
              </a:buClr>
              <a:buSzPts val="1100"/>
              <a:buNone/>
              <a:defRPr>
                <a:solidFill>
                  <a:srgbClr val="FFFFFF"/>
                </a:solidFill>
              </a:defRPr>
            </a:lvl6pPr>
            <a:lvl7pPr marL="3200400" lvl="6" indent="-228600" rtl="0">
              <a:spcBef>
                <a:spcPts val="500"/>
              </a:spcBef>
              <a:spcAft>
                <a:spcPts val="0"/>
              </a:spcAft>
              <a:buClr>
                <a:srgbClr val="FFFFFF"/>
              </a:buClr>
              <a:buSzPts val="1100"/>
              <a:buNone/>
              <a:defRPr>
                <a:solidFill>
                  <a:srgbClr val="FFFFFF"/>
                </a:solidFill>
              </a:defRPr>
            </a:lvl7pPr>
            <a:lvl8pPr marL="3657600" lvl="7" indent="-228600" rtl="0">
              <a:spcBef>
                <a:spcPts val="500"/>
              </a:spcBef>
              <a:spcAft>
                <a:spcPts val="0"/>
              </a:spcAft>
              <a:buClr>
                <a:srgbClr val="FFFFFF"/>
              </a:buClr>
              <a:buSzPts val="1100"/>
              <a:buNone/>
              <a:defRPr>
                <a:solidFill>
                  <a:srgbClr val="FFFFFF"/>
                </a:solidFill>
              </a:defRPr>
            </a:lvl8pPr>
            <a:lvl9pPr marL="4114800" lvl="8" indent="-228600" rtl="0">
              <a:spcBef>
                <a:spcPts val="500"/>
              </a:spcBef>
              <a:spcAft>
                <a:spcPts val="0"/>
              </a:spcAft>
              <a:buClr>
                <a:srgbClr val="FFFFFF"/>
              </a:buClr>
              <a:buSzPts val="1100"/>
              <a:buNone/>
              <a:defRPr>
                <a:solidFill>
                  <a:srgbClr val="FFFFFF"/>
                </a:solidFill>
              </a:defRPr>
            </a:lvl9pPr>
          </a:lstStyle>
          <a:p>
            <a:endParaRPr dirty="0"/>
          </a:p>
        </p:txBody>
      </p:sp>
      <p:sp>
        <p:nvSpPr>
          <p:cNvPr id="32" name="Google Shape;32;p4"/>
          <p:cNvSpPr txBox="1">
            <a:spLocks noGrp="1"/>
          </p:cNvSpPr>
          <p:nvPr>
            <p:ph type="body" idx="8" hasCustomPrompt="1"/>
          </p:nvPr>
        </p:nvSpPr>
        <p:spPr>
          <a:xfrm>
            <a:off x="2925356" y="1236625"/>
            <a:ext cx="548700" cy="694200"/>
          </a:xfrm>
          <a:prstGeom prst="rect">
            <a:avLst/>
          </a:prstGeom>
          <a:noFill/>
        </p:spPr>
        <p:txBody>
          <a:bodyPr spcFirstLastPara="1" wrap="square" lIns="68575" tIns="34275" rIns="68575" bIns="34275" anchor="ctr" anchorCtr="0">
            <a:noAutofit/>
          </a:bodyPr>
          <a:lstStyle>
            <a:lvl1pPr marL="114300" lvl="0" indent="0" algn="r">
              <a:spcBef>
                <a:spcPts val="500"/>
              </a:spcBef>
              <a:spcAft>
                <a:spcPts val="0"/>
              </a:spcAft>
              <a:buSzPts val="1800"/>
              <a:buNone/>
              <a:defRPr sz="2300"/>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r>
              <a:rPr lang="en-US" dirty="0"/>
              <a:t>2</a:t>
            </a:r>
            <a:endParaRPr dirty="0"/>
          </a:p>
        </p:txBody>
      </p:sp>
      <p:sp>
        <p:nvSpPr>
          <p:cNvPr id="26" name="Google Shape;26;p4"/>
          <p:cNvSpPr txBox="1">
            <a:spLocks noGrp="1"/>
          </p:cNvSpPr>
          <p:nvPr>
            <p:ph type="body" idx="2"/>
          </p:nvPr>
        </p:nvSpPr>
        <p:spPr>
          <a:xfrm>
            <a:off x="3527513" y="1201000"/>
            <a:ext cx="5081100" cy="746700"/>
          </a:xfrm>
          <a:prstGeom prst="rect">
            <a:avLst/>
          </a:prstGeom>
          <a:solidFill>
            <a:schemeClr val="dk2"/>
          </a:solidFill>
        </p:spPr>
        <p:txBody>
          <a:bodyPr spcFirstLastPara="1" wrap="square" lIns="68575" tIns="34275" rIns="68575" bIns="34275" anchor="ctr" anchorCtr="0">
            <a:noAutofit/>
          </a:bodyPr>
          <a:lstStyle>
            <a:lvl1pPr marL="114300" lvl="0" indent="0">
              <a:spcBef>
                <a:spcPts val="500"/>
              </a:spcBef>
              <a:spcAft>
                <a:spcPts val="0"/>
              </a:spcAft>
              <a:buClr>
                <a:srgbClr val="FFFFFF"/>
              </a:buClr>
              <a:buSzPts val="1800"/>
              <a:buNone/>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dirty="0"/>
          </a:p>
        </p:txBody>
      </p:sp>
      <p:sp>
        <p:nvSpPr>
          <p:cNvPr id="33" name="Google Shape;33;p4"/>
          <p:cNvSpPr txBox="1">
            <a:spLocks noGrp="1"/>
          </p:cNvSpPr>
          <p:nvPr>
            <p:ph type="body" idx="9" hasCustomPrompt="1"/>
          </p:nvPr>
        </p:nvSpPr>
        <p:spPr>
          <a:xfrm>
            <a:off x="2925356" y="2047313"/>
            <a:ext cx="548700" cy="746700"/>
          </a:xfrm>
          <a:prstGeom prst="rect">
            <a:avLst/>
          </a:prstGeom>
        </p:spPr>
        <p:txBody>
          <a:bodyPr spcFirstLastPara="1" wrap="square" lIns="68575" tIns="34275" rIns="68575" bIns="34275" anchor="ctr" anchorCtr="0">
            <a:noAutofit/>
          </a:bodyPr>
          <a:lstStyle>
            <a:lvl1pPr marL="114300" lvl="0" indent="0" algn="r">
              <a:spcBef>
                <a:spcPts val="500"/>
              </a:spcBef>
              <a:spcAft>
                <a:spcPts val="0"/>
              </a:spcAft>
              <a:buSzPts val="1800"/>
              <a:buNone/>
              <a:defRPr sz="2300">
                <a:solidFill>
                  <a:schemeClr val="accent2"/>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r>
              <a:rPr lang="en-US" dirty="0"/>
              <a:t>3</a:t>
            </a:r>
            <a:endParaRPr dirty="0"/>
          </a:p>
        </p:txBody>
      </p:sp>
      <p:sp>
        <p:nvSpPr>
          <p:cNvPr id="27" name="Google Shape;27;p4"/>
          <p:cNvSpPr txBox="1">
            <a:spLocks noGrp="1"/>
          </p:cNvSpPr>
          <p:nvPr>
            <p:ph type="body" idx="3"/>
          </p:nvPr>
        </p:nvSpPr>
        <p:spPr>
          <a:xfrm>
            <a:off x="3527513" y="2039000"/>
            <a:ext cx="5029200" cy="746700"/>
          </a:xfrm>
          <a:prstGeom prst="rect">
            <a:avLst/>
          </a:prstGeom>
          <a:solidFill>
            <a:schemeClr val="accent3"/>
          </a:solidFill>
        </p:spPr>
        <p:txBody>
          <a:bodyPr spcFirstLastPara="1" wrap="square" lIns="68575" tIns="34275" rIns="68575" bIns="34275" anchor="ctr" anchorCtr="0">
            <a:noAutofit/>
          </a:bodyPr>
          <a:lstStyle>
            <a:lvl1pPr marL="114300" lvl="0" indent="0">
              <a:spcBef>
                <a:spcPts val="500"/>
              </a:spcBef>
              <a:spcAft>
                <a:spcPts val="0"/>
              </a:spcAft>
              <a:buClr>
                <a:srgbClr val="FFFFFF"/>
              </a:buClr>
              <a:buSzPts val="1800"/>
              <a:buNone/>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dirty="0"/>
          </a:p>
        </p:txBody>
      </p:sp>
      <p:sp>
        <p:nvSpPr>
          <p:cNvPr id="34" name="Google Shape;34;p4"/>
          <p:cNvSpPr txBox="1">
            <a:spLocks noGrp="1"/>
          </p:cNvSpPr>
          <p:nvPr>
            <p:ph type="body" idx="13" hasCustomPrompt="1"/>
          </p:nvPr>
        </p:nvSpPr>
        <p:spPr>
          <a:xfrm>
            <a:off x="2925356" y="2877000"/>
            <a:ext cx="548700" cy="746700"/>
          </a:xfrm>
          <a:prstGeom prst="rect">
            <a:avLst/>
          </a:prstGeom>
        </p:spPr>
        <p:txBody>
          <a:bodyPr spcFirstLastPara="1" wrap="square" lIns="68575" tIns="34275" rIns="68575" bIns="34275" anchor="ctr" anchorCtr="0">
            <a:noAutofit/>
          </a:bodyPr>
          <a:lstStyle>
            <a:lvl1pPr marL="114300" lvl="0" indent="0" algn="r">
              <a:spcBef>
                <a:spcPts val="500"/>
              </a:spcBef>
              <a:spcAft>
                <a:spcPts val="0"/>
              </a:spcAft>
              <a:buSzPts val="1800"/>
              <a:buNone/>
              <a:defRPr sz="2300">
                <a:solidFill>
                  <a:schemeClr val="accent3"/>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r>
              <a:rPr lang="en-US" dirty="0"/>
              <a:t>4</a:t>
            </a:r>
            <a:endParaRPr dirty="0"/>
          </a:p>
        </p:txBody>
      </p:sp>
      <p:sp>
        <p:nvSpPr>
          <p:cNvPr id="28" name="Google Shape;28;p4"/>
          <p:cNvSpPr txBox="1">
            <a:spLocks noGrp="1"/>
          </p:cNvSpPr>
          <p:nvPr>
            <p:ph type="body" idx="4"/>
          </p:nvPr>
        </p:nvSpPr>
        <p:spPr>
          <a:xfrm>
            <a:off x="3527513" y="2877000"/>
            <a:ext cx="4918200" cy="746700"/>
          </a:xfrm>
          <a:prstGeom prst="rect">
            <a:avLst/>
          </a:prstGeom>
          <a:solidFill>
            <a:schemeClr val="accent4"/>
          </a:solidFill>
        </p:spPr>
        <p:txBody>
          <a:bodyPr spcFirstLastPara="1" wrap="square" lIns="68575" tIns="34275" rIns="68575" bIns="34275" anchor="ctr" anchorCtr="0">
            <a:noAutofit/>
          </a:bodyPr>
          <a:lstStyle>
            <a:lvl1pPr marL="114300" lvl="0" indent="0">
              <a:spcBef>
                <a:spcPts val="500"/>
              </a:spcBef>
              <a:spcAft>
                <a:spcPts val="0"/>
              </a:spcAft>
              <a:buClr>
                <a:srgbClr val="FFFFFF"/>
              </a:buClr>
              <a:buSzPts val="1800"/>
              <a:buNone/>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dirty="0"/>
          </a:p>
        </p:txBody>
      </p:sp>
      <p:sp>
        <p:nvSpPr>
          <p:cNvPr id="35" name="Google Shape;35;p4"/>
          <p:cNvSpPr txBox="1">
            <a:spLocks noGrp="1"/>
          </p:cNvSpPr>
          <p:nvPr>
            <p:ph type="body" idx="14" hasCustomPrompt="1"/>
          </p:nvPr>
        </p:nvSpPr>
        <p:spPr>
          <a:xfrm>
            <a:off x="2925356" y="3715000"/>
            <a:ext cx="548700" cy="746700"/>
          </a:xfrm>
          <a:prstGeom prst="rect">
            <a:avLst/>
          </a:prstGeom>
        </p:spPr>
        <p:txBody>
          <a:bodyPr spcFirstLastPara="1" wrap="square" lIns="68575" tIns="34275" rIns="68575" bIns="34275" anchor="ctr" anchorCtr="0">
            <a:noAutofit/>
          </a:bodyPr>
          <a:lstStyle>
            <a:lvl1pPr marL="114300" lvl="0" indent="0" algn="r">
              <a:spcBef>
                <a:spcPts val="500"/>
              </a:spcBef>
              <a:spcAft>
                <a:spcPts val="0"/>
              </a:spcAft>
              <a:buSzPts val="1800"/>
              <a:buNone/>
              <a:defRPr sz="2300">
                <a:solidFill>
                  <a:schemeClr val="accent5"/>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r>
              <a:rPr lang="en-US" dirty="0"/>
              <a:t>5</a:t>
            </a:r>
            <a:endParaRPr dirty="0"/>
          </a:p>
        </p:txBody>
      </p:sp>
      <p:sp>
        <p:nvSpPr>
          <p:cNvPr id="29" name="Google Shape;29;p4"/>
          <p:cNvSpPr txBox="1">
            <a:spLocks noGrp="1"/>
          </p:cNvSpPr>
          <p:nvPr>
            <p:ph type="body" idx="5"/>
          </p:nvPr>
        </p:nvSpPr>
        <p:spPr>
          <a:xfrm>
            <a:off x="3527513" y="3715000"/>
            <a:ext cx="4821900" cy="746700"/>
          </a:xfrm>
          <a:prstGeom prst="rect">
            <a:avLst/>
          </a:prstGeom>
          <a:solidFill>
            <a:schemeClr val="accent5"/>
          </a:solidFill>
        </p:spPr>
        <p:txBody>
          <a:bodyPr spcFirstLastPara="1" wrap="square" lIns="68575" tIns="34275" rIns="68575" bIns="34275" anchor="ctr" anchorCtr="0">
            <a:noAutofit/>
          </a:bodyPr>
          <a:lstStyle>
            <a:lvl1pPr marL="114300" lvl="0" indent="0">
              <a:spcBef>
                <a:spcPts val="500"/>
              </a:spcBef>
              <a:spcAft>
                <a:spcPts val="0"/>
              </a:spcAft>
              <a:buClr>
                <a:srgbClr val="FFFFFF"/>
              </a:buClr>
              <a:buSzPts val="1800"/>
              <a:buNone/>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dirty="0"/>
          </a:p>
        </p:txBody>
      </p:sp>
      <p:sp>
        <p:nvSpPr>
          <p:cNvPr id="36" name="Google Shape;36;p4"/>
          <p:cNvSpPr txBox="1">
            <a:spLocks noGrp="1"/>
          </p:cNvSpPr>
          <p:nvPr>
            <p:ph type="body" idx="15" hasCustomPrompt="1"/>
          </p:nvPr>
        </p:nvSpPr>
        <p:spPr>
          <a:xfrm>
            <a:off x="2925356" y="4553000"/>
            <a:ext cx="548700" cy="746700"/>
          </a:xfrm>
          <a:prstGeom prst="rect">
            <a:avLst/>
          </a:prstGeom>
          <a:ln>
            <a:noFill/>
          </a:ln>
        </p:spPr>
        <p:txBody>
          <a:bodyPr spcFirstLastPara="1" wrap="square" lIns="68575" tIns="34275" rIns="68575" bIns="34275" anchor="ctr" anchorCtr="0">
            <a:noAutofit/>
          </a:bodyPr>
          <a:lstStyle>
            <a:lvl1pPr marL="114300" lvl="0" indent="0" algn="r">
              <a:spcBef>
                <a:spcPts val="500"/>
              </a:spcBef>
              <a:spcAft>
                <a:spcPts val="0"/>
              </a:spcAft>
              <a:buSzPts val="1800"/>
              <a:buNone/>
              <a:defRPr sz="2300">
                <a:solidFill>
                  <a:srgbClr val="999999"/>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r>
              <a:rPr lang="en-US" dirty="0"/>
              <a:t>6</a:t>
            </a:r>
            <a:endParaRPr dirty="0"/>
          </a:p>
        </p:txBody>
      </p:sp>
      <p:sp>
        <p:nvSpPr>
          <p:cNvPr id="30" name="Google Shape;30;p4"/>
          <p:cNvSpPr txBox="1">
            <a:spLocks noGrp="1"/>
          </p:cNvSpPr>
          <p:nvPr>
            <p:ph type="body" idx="6"/>
          </p:nvPr>
        </p:nvSpPr>
        <p:spPr>
          <a:xfrm>
            <a:off x="3527513" y="4553000"/>
            <a:ext cx="4681200" cy="746700"/>
          </a:xfrm>
          <a:prstGeom prst="rect">
            <a:avLst/>
          </a:prstGeom>
          <a:solidFill>
            <a:srgbClr val="999999"/>
          </a:solidFill>
        </p:spPr>
        <p:txBody>
          <a:bodyPr spcFirstLastPara="1" wrap="square" lIns="68575" tIns="34275" rIns="68575" bIns="34275" anchor="ctr" anchorCtr="0">
            <a:noAutofit/>
          </a:bodyPr>
          <a:lstStyle>
            <a:lvl1pPr marL="114300" lvl="0" indent="0">
              <a:spcBef>
                <a:spcPts val="500"/>
              </a:spcBef>
              <a:spcAft>
                <a:spcPts val="0"/>
              </a:spcAft>
              <a:buClr>
                <a:srgbClr val="FFFFFF"/>
              </a:buClr>
              <a:buSzPts val="1800"/>
              <a:buNone/>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dirty="0"/>
          </a:p>
        </p:txBody>
      </p:sp>
      <p:sp>
        <p:nvSpPr>
          <p:cNvPr id="24" name="Google Shape;24;p4"/>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sp>
        <p:nvSpPr>
          <p:cNvPr id="7" name="Google Shape;11;p2">
            <a:extLst>
              <a:ext uri="{FF2B5EF4-FFF2-40B4-BE49-F238E27FC236}">
                <a16:creationId xmlns:a16="http://schemas.microsoft.com/office/drawing/2014/main" id="{E28F07B9-4325-4245-A9CC-816EC6F79D90}"/>
              </a:ext>
            </a:extLst>
          </p:cNvPr>
          <p:cNvSpPr/>
          <p:nvPr userDrawn="1"/>
        </p:nvSpPr>
        <p:spPr>
          <a:xfrm>
            <a:off x="-32084" y="-28575"/>
            <a:ext cx="2622884" cy="577215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 name="Google Shape;38;p5"/>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40" name="Google Shape;40;p5"/>
          <p:cNvSpPr txBox="1">
            <a:spLocks noGrp="1"/>
          </p:cNvSpPr>
          <p:nvPr>
            <p:ph type="title"/>
          </p:nvPr>
        </p:nvSpPr>
        <p:spPr>
          <a:xfrm>
            <a:off x="245443" y="419100"/>
            <a:ext cx="2097966" cy="488049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2pPr>
            <a:lvl3pPr marR="0" lvl="2"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3pPr>
            <a:lvl4pPr marR="0" lvl="3"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4pPr>
            <a:lvl5pPr marR="0" lvl="4"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5pPr>
            <a:lvl6pPr marR="0" lvl="5"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6pPr>
            <a:lvl7pPr marR="0" lvl="6"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7pPr>
            <a:lvl8pPr marR="0" lvl="7"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8pPr>
            <a:lvl9pPr marR="0" lvl="8"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9pPr>
          </a:lstStyle>
          <a:p>
            <a:endParaRPr/>
          </a:p>
        </p:txBody>
      </p:sp>
      <p:sp>
        <p:nvSpPr>
          <p:cNvPr id="41" name="Google Shape;41;p5"/>
          <p:cNvSpPr txBox="1">
            <a:spLocks noGrp="1"/>
          </p:cNvSpPr>
          <p:nvPr>
            <p:ph type="body" idx="1"/>
          </p:nvPr>
        </p:nvSpPr>
        <p:spPr>
          <a:xfrm>
            <a:off x="2831057" y="419100"/>
            <a:ext cx="6084343" cy="4880491"/>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500"/>
              </a:spcBef>
              <a:spcAft>
                <a:spcPts val="0"/>
              </a:spcAft>
              <a:buClr>
                <a:schemeClr val="dk2"/>
              </a:buClr>
              <a:buSzPts val="1800"/>
              <a:buFont typeface="Arial"/>
              <a:buChar char="•"/>
              <a:defRPr sz="1800" i="0" u="none" strike="noStrike" cap="none">
                <a:solidFill>
                  <a:schemeClr val="dk2"/>
                </a:solidFill>
                <a:latin typeface="Arial"/>
                <a:ea typeface="Arial"/>
                <a:cs typeface="Arial"/>
                <a:sym typeface="Arial"/>
              </a:defRPr>
            </a:lvl1pPr>
            <a:lvl2pPr marL="914400" marR="0" lvl="1" indent="-311150" algn="l">
              <a:lnSpc>
                <a:spcPct val="90000"/>
              </a:lnSpc>
              <a:spcBef>
                <a:spcPts val="500"/>
              </a:spcBef>
              <a:spcAft>
                <a:spcPts val="0"/>
              </a:spcAft>
              <a:buClr>
                <a:schemeClr val="dk2"/>
              </a:buClr>
              <a:buSzPts val="1300"/>
              <a:buFont typeface="Arial"/>
              <a:buChar char="○"/>
              <a:defRPr sz="1600" i="0" u="none" strike="noStrike" cap="none">
                <a:solidFill>
                  <a:schemeClr val="dk2"/>
                </a:solidFill>
                <a:latin typeface="Arial"/>
                <a:ea typeface="Arial"/>
                <a:cs typeface="Arial"/>
                <a:sym typeface="Arial"/>
              </a:defRPr>
            </a:lvl2pPr>
            <a:lvl3pPr marL="1371600" marR="0" lvl="2" indent="-323850" algn="l">
              <a:lnSpc>
                <a:spcPct val="90000"/>
              </a:lnSpc>
              <a:spcBef>
                <a:spcPts val="500"/>
              </a:spcBef>
              <a:spcAft>
                <a:spcPts val="0"/>
              </a:spcAft>
              <a:buClr>
                <a:schemeClr val="dk2"/>
              </a:buClr>
              <a:buSzPts val="1500"/>
              <a:buFont typeface="Arial"/>
              <a:buChar char="■"/>
              <a:defRPr sz="1500" i="0" u="none" strike="noStrike" cap="none">
                <a:solidFill>
                  <a:schemeClr val="dk2"/>
                </a:solidFill>
                <a:latin typeface="Arial"/>
                <a:ea typeface="Arial"/>
                <a:cs typeface="Arial"/>
                <a:sym typeface="Arial"/>
              </a:defRPr>
            </a:lvl3pPr>
            <a:lvl4pPr marL="1828800" marR="0" lvl="3" indent="-317500" algn="l">
              <a:lnSpc>
                <a:spcPct val="90000"/>
              </a:lnSpc>
              <a:spcBef>
                <a:spcPts val="500"/>
              </a:spcBef>
              <a:spcAft>
                <a:spcPts val="0"/>
              </a:spcAft>
              <a:buClr>
                <a:schemeClr val="dk2"/>
              </a:buClr>
              <a:buSzPts val="1400"/>
              <a:buFont typeface="Arial"/>
              <a:buChar char="●"/>
              <a:defRPr sz="1400" i="0" u="none" strike="noStrike" cap="none">
                <a:solidFill>
                  <a:schemeClr val="dk2"/>
                </a:solidFill>
                <a:latin typeface="Arial"/>
                <a:ea typeface="Arial"/>
                <a:cs typeface="Arial"/>
                <a:sym typeface="Arial"/>
              </a:defRPr>
            </a:lvl4pPr>
            <a:lvl5pPr marL="2286000" marR="0" lvl="4" indent="-311150" algn="l">
              <a:lnSpc>
                <a:spcPct val="90000"/>
              </a:lnSpc>
              <a:spcBef>
                <a:spcPts val="500"/>
              </a:spcBef>
              <a:spcAft>
                <a:spcPts val="0"/>
              </a:spcAft>
              <a:buClr>
                <a:schemeClr val="dk2"/>
              </a:buClr>
              <a:buSzPts val="1300"/>
              <a:buFont typeface="Arial"/>
              <a:buChar char="○"/>
              <a:defRPr sz="1300" i="0" u="none" strike="noStrike" cap="none">
                <a:solidFill>
                  <a:schemeClr val="dk2"/>
                </a:solidFill>
                <a:latin typeface="Arial"/>
                <a:ea typeface="Arial"/>
                <a:cs typeface="Arial"/>
                <a:sym typeface="Arial"/>
              </a:defRPr>
            </a:lvl5pPr>
            <a:lvl6pPr marL="2743200" marR="0" lvl="5" indent="-304800" algn="l">
              <a:lnSpc>
                <a:spcPct val="90000"/>
              </a:lnSpc>
              <a:spcBef>
                <a:spcPts val="500"/>
              </a:spcBef>
              <a:spcAft>
                <a:spcPts val="0"/>
              </a:spcAft>
              <a:buClr>
                <a:schemeClr val="dk2"/>
              </a:buClr>
              <a:buSzPts val="1200"/>
              <a:buFont typeface="Arial"/>
              <a:buChar char="■"/>
              <a:defRPr sz="1200" i="0" u="none" strike="noStrike" cap="none">
                <a:solidFill>
                  <a:schemeClr val="dk2"/>
                </a:solidFill>
                <a:latin typeface="Arial"/>
                <a:ea typeface="Arial"/>
                <a:cs typeface="Arial"/>
                <a:sym typeface="Arial"/>
              </a:defRPr>
            </a:lvl6pPr>
            <a:lvl7pPr marL="3200400" marR="0" lvl="6" indent="-298450" algn="l">
              <a:lnSpc>
                <a:spcPct val="90000"/>
              </a:lnSpc>
              <a:spcBef>
                <a:spcPts val="500"/>
              </a:spcBef>
              <a:spcAft>
                <a:spcPts val="0"/>
              </a:spcAft>
              <a:buClr>
                <a:schemeClr val="dk2"/>
              </a:buClr>
              <a:buSzPts val="1100"/>
              <a:buFont typeface="Arial"/>
              <a:buChar char="●"/>
              <a:defRPr sz="1100" i="0" u="none" strike="noStrike" cap="none">
                <a:solidFill>
                  <a:schemeClr val="dk2"/>
                </a:solidFill>
                <a:latin typeface="Arial"/>
                <a:ea typeface="Arial"/>
                <a:cs typeface="Arial"/>
                <a:sym typeface="Arial"/>
              </a:defRPr>
            </a:lvl7pPr>
            <a:lvl8pPr marL="3657600" marR="0" lvl="7" indent="-292100" algn="l">
              <a:lnSpc>
                <a:spcPct val="90000"/>
              </a:lnSpc>
              <a:spcBef>
                <a:spcPts val="500"/>
              </a:spcBef>
              <a:spcAft>
                <a:spcPts val="0"/>
              </a:spcAft>
              <a:buClr>
                <a:schemeClr val="dk2"/>
              </a:buClr>
              <a:buSzPts val="1000"/>
              <a:buFont typeface="Arial"/>
              <a:buChar char="○"/>
              <a:defRPr sz="1000" i="0" u="none" strike="noStrike" cap="none">
                <a:solidFill>
                  <a:schemeClr val="dk2"/>
                </a:solidFill>
                <a:latin typeface="Arial"/>
                <a:ea typeface="Arial"/>
                <a:cs typeface="Arial"/>
                <a:sym typeface="Arial"/>
              </a:defRPr>
            </a:lvl8pPr>
            <a:lvl9pPr marL="4114800" marR="0" lvl="8" indent="-285750" algn="l">
              <a:lnSpc>
                <a:spcPct val="90000"/>
              </a:lnSpc>
              <a:spcBef>
                <a:spcPts val="500"/>
              </a:spcBef>
              <a:spcAft>
                <a:spcPts val="0"/>
              </a:spcAft>
              <a:buClr>
                <a:schemeClr val="dk2"/>
              </a:buClr>
              <a:buSzPts val="900"/>
              <a:buFont typeface="Arial"/>
              <a:buChar char="■"/>
              <a:defRPr sz="900" i="0" u="none" strike="noStrike" cap="none">
                <a:solidFill>
                  <a:schemeClr val="dk2"/>
                </a:solidFill>
                <a:latin typeface="Arial"/>
                <a:ea typeface="Arial"/>
                <a:cs typeface="Arial"/>
                <a:sym typeface="Arial"/>
              </a:defRPr>
            </a:lvl9pPr>
          </a:lstStyle>
          <a:p>
            <a:endParaRPr dirty="0"/>
          </a:p>
        </p:txBody>
      </p:sp>
      <p:sp>
        <p:nvSpPr>
          <p:cNvPr id="42" name="Google Shape;42;p5"/>
          <p:cNvSpPr txBox="1">
            <a:spLocks noGrp="1"/>
          </p:cNvSpPr>
          <p:nvPr>
            <p:ph type="sldNum" idx="12"/>
          </p:nvPr>
        </p:nvSpPr>
        <p:spPr>
          <a:xfrm>
            <a:off x="8556775" y="5277625"/>
            <a:ext cx="4803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SSA Title Slide" userDrawn="1">
  <p:cSld name="ESSA Title Slide">
    <p:spTree>
      <p:nvGrpSpPr>
        <p:cNvPr id="1" name="Shape 43"/>
        <p:cNvGrpSpPr/>
        <p:nvPr/>
      </p:nvGrpSpPr>
      <p:grpSpPr>
        <a:xfrm>
          <a:off x="0" y="0"/>
          <a:ext cx="0" cy="0"/>
          <a:chOff x="0" y="0"/>
          <a:chExt cx="0" cy="0"/>
        </a:xfrm>
      </p:grpSpPr>
      <p:sp>
        <p:nvSpPr>
          <p:cNvPr id="44" name="Google Shape;44;p6"/>
          <p:cNvSpPr/>
          <p:nvPr/>
        </p:nvSpPr>
        <p:spPr>
          <a:xfrm>
            <a:off x="517500" y="427892"/>
            <a:ext cx="8626500" cy="4126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chemeClr val="lt1"/>
              </a:solidFill>
              <a:latin typeface="Arial"/>
              <a:ea typeface="Arial"/>
              <a:cs typeface="Arial"/>
              <a:sym typeface="Arial"/>
            </a:endParaRPr>
          </a:p>
        </p:txBody>
      </p:sp>
      <p:graphicFrame>
        <p:nvGraphicFramePr>
          <p:cNvPr id="48" name="Google Shape;48;p6"/>
          <p:cNvGraphicFramePr/>
          <p:nvPr/>
        </p:nvGraphicFramePr>
        <p:xfrm>
          <a:off x="-2" y="-51"/>
          <a:ext cx="176525" cy="5715250"/>
        </p:xfrm>
        <a:graphic>
          <a:graphicData uri="http://schemas.openxmlformats.org/drawingml/2006/table">
            <a:tbl>
              <a:tblPr firstRow="1" bandRow="1">
                <a:noFill/>
                <a:tableStyleId>{24BCBE14-B40E-4E39-A7C3-0E89ED74CFB1}</a:tableStyleId>
              </a:tblPr>
              <a:tblGrid>
                <a:gridCol w="176525">
                  <a:extLst>
                    <a:ext uri="{9D8B030D-6E8A-4147-A177-3AD203B41FA5}">
                      <a16:colId xmlns:a16="http://schemas.microsoft.com/office/drawing/2014/main" val="20000"/>
                    </a:ext>
                  </a:extLst>
                </a:gridCol>
              </a:tblGrid>
              <a:tr h="8266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8409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8551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979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8409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8124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6413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pic>
        <p:nvPicPr>
          <p:cNvPr id="49" name="Google Shape;49;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43800" y="4200825"/>
            <a:ext cx="1251600" cy="1273200"/>
          </a:xfrm>
          <a:prstGeom prst="rect">
            <a:avLst/>
          </a:prstGeom>
          <a:noFill/>
          <a:ln>
            <a:noFill/>
          </a:ln>
        </p:spPr>
      </p:pic>
      <p:grpSp>
        <p:nvGrpSpPr>
          <p:cNvPr id="5" name="Group 4">
            <a:extLst>
              <a:ext uri="{FF2B5EF4-FFF2-40B4-BE49-F238E27FC236}">
                <a16:creationId xmlns:a16="http://schemas.microsoft.com/office/drawing/2014/main" id="{55865853-570F-614D-8F8F-8A48E5B03A47}"/>
              </a:ext>
            </a:extLst>
          </p:cNvPr>
          <p:cNvGrpSpPr/>
          <p:nvPr userDrawn="1"/>
        </p:nvGrpSpPr>
        <p:grpSpPr>
          <a:xfrm>
            <a:off x="1122300" y="1568264"/>
            <a:ext cx="6899400" cy="2004049"/>
            <a:chOff x="1122300" y="1530758"/>
            <a:chExt cx="6899400" cy="2004049"/>
          </a:xfrm>
        </p:grpSpPr>
        <p:sp>
          <p:nvSpPr>
            <p:cNvPr id="3" name="Rectangle 2">
              <a:extLst>
                <a:ext uri="{FF2B5EF4-FFF2-40B4-BE49-F238E27FC236}">
                  <a16:creationId xmlns:a16="http://schemas.microsoft.com/office/drawing/2014/main" id="{A548E47E-BDA8-F14B-9BD0-EA241C7FB355}"/>
                </a:ext>
              </a:extLst>
            </p:cNvPr>
            <p:cNvSpPr/>
            <p:nvPr userDrawn="1"/>
          </p:nvSpPr>
          <p:spPr>
            <a:xfrm>
              <a:off x="1122300" y="1530758"/>
              <a:ext cx="6899400" cy="1631216"/>
            </a:xfrm>
            <a:prstGeom prst="rect">
              <a:avLst/>
            </a:prstGeom>
          </p:spPr>
          <p:txBody>
            <a:bodyPr wrap="square">
              <a:spAutoFit/>
            </a:bodyPr>
            <a:lstStyle/>
            <a:p>
              <a:pPr algn="ctr"/>
              <a:r>
                <a:rPr lang="en-US" sz="5000" dirty="0">
                  <a:solidFill>
                    <a:schemeClr val="bg1"/>
                  </a:solidFill>
                </a:rPr>
                <a:t>Every Student Succeeds Act</a:t>
              </a:r>
            </a:p>
          </p:txBody>
        </p:sp>
        <p:sp>
          <p:nvSpPr>
            <p:cNvPr id="4" name="Rectangle 3">
              <a:extLst>
                <a:ext uri="{FF2B5EF4-FFF2-40B4-BE49-F238E27FC236}">
                  <a16:creationId xmlns:a16="http://schemas.microsoft.com/office/drawing/2014/main" id="{69FF0CAD-E01C-1A4E-BA02-92FF71070149}"/>
                </a:ext>
              </a:extLst>
            </p:cNvPr>
            <p:cNvSpPr/>
            <p:nvPr userDrawn="1"/>
          </p:nvSpPr>
          <p:spPr>
            <a:xfrm>
              <a:off x="1122300" y="3026976"/>
              <a:ext cx="6225300" cy="507831"/>
            </a:xfrm>
            <a:prstGeom prst="rect">
              <a:avLst/>
            </a:prstGeom>
          </p:spPr>
          <p:txBody>
            <a:bodyPr wrap="square">
              <a:spAutoFit/>
            </a:bodyPr>
            <a:lstStyle/>
            <a:p>
              <a:pPr algn="r"/>
              <a:r>
                <a:rPr lang="en-US" sz="2700" dirty="0">
                  <a:solidFill>
                    <a:srgbClr val="FDE263"/>
                  </a:solidFill>
                </a:rPr>
                <a:t>in Iowa</a:t>
              </a:r>
            </a:p>
          </p:txBody>
        </p:sp>
      </p:grpSp>
      <p:sp>
        <p:nvSpPr>
          <p:cNvPr id="6" name="Title 5">
            <a:extLst>
              <a:ext uri="{FF2B5EF4-FFF2-40B4-BE49-F238E27FC236}">
                <a16:creationId xmlns:a16="http://schemas.microsoft.com/office/drawing/2014/main" id="{B119600A-4372-0041-9A6A-E8F443873FDC}"/>
              </a:ext>
            </a:extLst>
          </p:cNvPr>
          <p:cNvSpPr>
            <a:spLocks noGrp="1"/>
          </p:cNvSpPr>
          <p:nvPr>
            <p:ph type="title"/>
          </p:nvPr>
        </p:nvSpPr>
        <p:spPr>
          <a:xfrm>
            <a:off x="517500" y="4695531"/>
            <a:ext cx="6830100" cy="778494"/>
          </a:xfrm>
        </p:spPr>
        <p:txBody>
          <a:bodyPr anchor="ct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61"/>
        <p:cNvGrpSpPr/>
        <p:nvPr/>
      </p:nvGrpSpPr>
      <p:grpSpPr>
        <a:xfrm>
          <a:off x="0" y="0"/>
          <a:ext cx="0" cy="0"/>
          <a:chOff x="0" y="0"/>
          <a:chExt cx="0" cy="0"/>
        </a:xfrm>
      </p:grpSpPr>
      <p:sp>
        <p:nvSpPr>
          <p:cNvPr id="9" name="Google Shape;11;p2">
            <a:extLst>
              <a:ext uri="{FF2B5EF4-FFF2-40B4-BE49-F238E27FC236}">
                <a16:creationId xmlns:a16="http://schemas.microsoft.com/office/drawing/2014/main" id="{82C42E39-03EC-3248-A820-AC73D4B45E8C}"/>
              </a:ext>
            </a:extLst>
          </p:cNvPr>
          <p:cNvSpPr/>
          <p:nvPr userDrawn="1"/>
        </p:nvSpPr>
        <p:spPr>
          <a:xfrm>
            <a:off x="-32084" y="-28575"/>
            <a:ext cx="2622884" cy="577215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8" name="Google Shape;68;p8"/>
          <p:cNvSpPr txBox="1">
            <a:spLocks noGrp="1"/>
          </p:cNvSpPr>
          <p:nvPr>
            <p:ph type="title"/>
          </p:nvPr>
        </p:nvSpPr>
        <p:spPr>
          <a:xfrm>
            <a:off x="218209" y="426720"/>
            <a:ext cx="2182200" cy="48618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64" name="Google Shape;64;p8"/>
          <p:cNvSpPr txBox="1">
            <a:spLocks noGrp="1"/>
          </p:cNvSpPr>
          <p:nvPr>
            <p:ph type="body" idx="1"/>
          </p:nvPr>
        </p:nvSpPr>
        <p:spPr>
          <a:xfrm>
            <a:off x="2921794" y="415290"/>
            <a:ext cx="5886000" cy="134190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6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0"/>
              </a:spcBef>
              <a:spcAft>
                <a:spcPts val="0"/>
              </a:spcAft>
              <a:buClr>
                <a:schemeClr val="dk2"/>
              </a:buClr>
              <a:buSzPts val="1600"/>
              <a:buChar char="○"/>
              <a:defRPr sz="1700" i="1" u="none" strike="noStrike" cap="none">
                <a:solidFill>
                  <a:schemeClr val="dk2"/>
                </a:solidFill>
              </a:defRPr>
            </a:lvl2pPr>
            <a:lvl3pPr marL="1371600" marR="0" lvl="2" indent="-330200" algn="l">
              <a:lnSpc>
                <a:spcPct val="115000"/>
              </a:lnSpc>
              <a:spcBef>
                <a:spcPts val="0"/>
              </a:spcBef>
              <a:spcAft>
                <a:spcPts val="0"/>
              </a:spcAft>
              <a:buClr>
                <a:schemeClr val="dk2"/>
              </a:buClr>
              <a:buSzPts val="1600"/>
              <a:buChar char="■"/>
              <a:defRPr sz="1500" i="1" u="none" strike="noStrike" cap="none">
                <a:solidFill>
                  <a:schemeClr val="dk2"/>
                </a:solidFill>
              </a:defRPr>
            </a:lvl3pPr>
            <a:lvl4pPr marL="1828800" marR="0" lvl="3" indent="-330200" algn="l">
              <a:lnSpc>
                <a:spcPct val="115000"/>
              </a:lnSpc>
              <a:spcBef>
                <a:spcPts val="0"/>
              </a:spcBef>
              <a:spcAft>
                <a:spcPts val="0"/>
              </a:spcAft>
              <a:buClr>
                <a:schemeClr val="dk2"/>
              </a:buClr>
              <a:buSzPts val="1600"/>
              <a:buChar char="●"/>
              <a:defRPr sz="1400" i="1" u="none" strike="noStrike" cap="none">
                <a:solidFill>
                  <a:schemeClr val="dk2"/>
                </a:solidFill>
              </a:defRPr>
            </a:lvl4pPr>
            <a:lvl5pPr marL="2286000" marR="0" lvl="4" indent="-330200" algn="l">
              <a:lnSpc>
                <a:spcPct val="115000"/>
              </a:lnSpc>
              <a:spcBef>
                <a:spcPts val="0"/>
              </a:spcBef>
              <a:spcAft>
                <a:spcPts val="0"/>
              </a:spcAft>
              <a:buClr>
                <a:schemeClr val="dk2"/>
              </a:buClr>
              <a:buSzPts val="1600"/>
              <a:buChar char="○"/>
              <a:defRPr sz="1200" i="1" u="none" strike="noStrike" cap="none">
                <a:solidFill>
                  <a:schemeClr val="dk2"/>
                </a:solidFill>
              </a:defRPr>
            </a:lvl5pPr>
            <a:lvl6pPr marL="2743200" marR="0" lvl="5" indent="-330200" algn="l">
              <a:lnSpc>
                <a:spcPct val="115000"/>
              </a:lnSpc>
              <a:spcBef>
                <a:spcPts val="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0"/>
              </a:spcBef>
              <a:spcAft>
                <a:spcPts val="0"/>
              </a:spcAft>
              <a:buClr>
                <a:schemeClr val="dk2"/>
              </a:buClr>
              <a:buSzPts val="1600"/>
              <a:buChar char="■"/>
              <a:defRPr sz="1600" i="1" u="none" strike="noStrike" cap="none">
                <a:solidFill>
                  <a:schemeClr val="dk2"/>
                </a:solidFill>
              </a:defRPr>
            </a:lvl9pPr>
          </a:lstStyle>
          <a:p>
            <a:endParaRPr/>
          </a:p>
        </p:txBody>
      </p:sp>
      <p:sp>
        <p:nvSpPr>
          <p:cNvPr id="66" name="Google Shape;66;p8"/>
          <p:cNvSpPr txBox="1">
            <a:spLocks noGrp="1"/>
          </p:cNvSpPr>
          <p:nvPr>
            <p:ph type="body" idx="2"/>
          </p:nvPr>
        </p:nvSpPr>
        <p:spPr>
          <a:xfrm>
            <a:off x="2929495" y="1981435"/>
            <a:ext cx="2953200" cy="33183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a:p>
        </p:txBody>
      </p:sp>
      <p:sp>
        <p:nvSpPr>
          <p:cNvPr id="67" name="Google Shape;67;p8"/>
          <p:cNvSpPr txBox="1">
            <a:spLocks noGrp="1"/>
          </p:cNvSpPr>
          <p:nvPr>
            <p:ph type="body" idx="3"/>
          </p:nvPr>
        </p:nvSpPr>
        <p:spPr>
          <a:xfrm>
            <a:off x="5882573" y="1981435"/>
            <a:ext cx="2953200" cy="33183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a:p>
        </p:txBody>
      </p:sp>
      <p:sp>
        <p:nvSpPr>
          <p:cNvPr id="65" name="Google Shape;65;p8"/>
          <p:cNvSpPr txBox="1">
            <a:spLocks noGrp="1"/>
          </p:cNvSpPr>
          <p:nvPr>
            <p:ph type="sldNum" idx="12"/>
          </p:nvPr>
        </p:nvSpPr>
        <p:spPr>
          <a:xfrm>
            <a:off x="8556785" y="5299710"/>
            <a:ext cx="548700" cy="41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69"/>
        <p:cNvGrpSpPr/>
        <p:nvPr/>
      </p:nvGrpSpPr>
      <p:grpSpPr>
        <a:xfrm>
          <a:off x="0" y="0"/>
          <a:ext cx="0" cy="0"/>
          <a:chOff x="0" y="0"/>
          <a:chExt cx="0" cy="0"/>
        </a:xfrm>
      </p:grpSpPr>
      <p:sp>
        <p:nvSpPr>
          <p:cNvPr id="8" name="Google Shape;11;p2">
            <a:extLst>
              <a:ext uri="{FF2B5EF4-FFF2-40B4-BE49-F238E27FC236}">
                <a16:creationId xmlns:a16="http://schemas.microsoft.com/office/drawing/2014/main" id="{9F6229A0-C906-E54D-AA6B-F351FFC2014F}"/>
              </a:ext>
            </a:extLst>
          </p:cNvPr>
          <p:cNvSpPr/>
          <p:nvPr userDrawn="1"/>
        </p:nvSpPr>
        <p:spPr>
          <a:xfrm>
            <a:off x="-32084" y="-28575"/>
            <a:ext cx="2622884" cy="577215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1" name="Google Shape;71;p9"/>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72" name="Google Shape;72;p9"/>
          <p:cNvSpPr txBox="1">
            <a:spLocks noGrp="1"/>
          </p:cNvSpPr>
          <p:nvPr>
            <p:ph type="body" idx="1"/>
          </p:nvPr>
        </p:nvSpPr>
        <p:spPr>
          <a:xfrm>
            <a:off x="2830823" y="415290"/>
            <a:ext cx="6065100" cy="140460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5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500"/>
              </a:spcBef>
              <a:spcAft>
                <a:spcPts val="0"/>
              </a:spcAft>
              <a:buClr>
                <a:schemeClr val="dk2"/>
              </a:buClr>
              <a:buSzPts val="1600"/>
              <a:buChar char="○"/>
              <a:defRPr sz="1600" i="1" u="none" strike="noStrike" cap="none">
                <a:solidFill>
                  <a:schemeClr val="dk2"/>
                </a:solidFill>
              </a:defRPr>
            </a:lvl2pPr>
            <a:lvl3pPr marL="1371600" marR="0" lvl="2" indent="-330200" algn="l">
              <a:lnSpc>
                <a:spcPct val="115000"/>
              </a:lnSpc>
              <a:spcBef>
                <a:spcPts val="500"/>
              </a:spcBef>
              <a:spcAft>
                <a:spcPts val="0"/>
              </a:spcAft>
              <a:buClr>
                <a:schemeClr val="dk2"/>
              </a:buClr>
              <a:buSzPts val="1600"/>
              <a:buChar char="■"/>
              <a:defRPr sz="1600" i="1" u="none" strike="noStrike" cap="none">
                <a:solidFill>
                  <a:schemeClr val="dk2"/>
                </a:solidFill>
              </a:defRPr>
            </a:lvl3pPr>
            <a:lvl4pPr marL="1828800" marR="0" lvl="3" indent="-330200" algn="l">
              <a:lnSpc>
                <a:spcPct val="115000"/>
              </a:lnSpc>
              <a:spcBef>
                <a:spcPts val="500"/>
              </a:spcBef>
              <a:spcAft>
                <a:spcPts val="0"/>
              </a:spcAft>
              <a:buClr>
                <a:schemeClr val="dk2"/>
              </a:buClr>
              <a:buSzPts val="1600"/>
              <a:buChar char="●"/>
              <a:defRPr sz="1600" i="1" u="none" strike="noStrike" cap="none">
                <a:solidFill>
                  <a:schemeClr val="dk2"/>
                </a:solidFill>
              </a:defRPr>
            </a:lvl4pPr>
            <a:lvl5pPr marL="2286000" marR="0" lvl="4" indent="-330200" algn="l">
              <a:lnSpc>
                <a:spcPct val="115000"/>
              </a:lnSpc>
              <a:spcBef>
                <a:spcPts val="500"/>
              </a:spcBef>
              <a:spcAft>
                <a:spcPts val="0"/>
              </a:spcAft>
              <a:buClr>
                <a:schemeClr val="dk2"/>
              </a:buClr>
              <a:buSzPts val="1600"/>
              <a:buChar char="○"/>
              <a:defRPr sz="1600" i="1" u="none" strike="noStrike" cap="none">
                <a:solidFill>
                  <a:schemeClr val="dk2"/>
                </a:solidFill>
              </a:defRPr>
            </a:lvl5pPr>
            <a:lvl6pPr marL="2743200" marR="0" lvl="5" indent="-330200" algn="l">
              <a:lnSpc>
                <a:spcPct val="115000"/>
              </a:lnSpc>
              <a:spcBef>
                <a:spcPts val="50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50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50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500"/>
              </a:spcBef>
              <a:spcAft>
                <a:spcPts val="0"/>
              </a:spcAft>
              <a:buClr>
                <a:schemeClr val="dk2"/>
              </a:buClr>
              <a:buSzPts val="1600"/>
              <a:buChar char="■"/>
              <a:defRPr sz="1600" i="1" u="none" strike="noStrike" cap="none">
                <a:solidFill>
                  <a:schemeClr val="dk2"/>
                </a:solidFill>
              </a:defRPr>
            </a:lvl9pPr>
          </a:lstStyle>
          <a:p>
            <a:endParaRPr/>
          </a:p>
        </p:txBody>
      </p:sp>
      <p:sp>
        <p:nvSpPr>
          <p:cNvPr id="74" name="Google Shape;74;p9"/>
          <p:cNvSpPr txBox="1">
            <a:spLocks noGrp="1"/>
          </p:cNvSpPr>
          <p:nvPr>
            <p:ph type="title"/>
          </p:nvPr>
        </p:nvSpPr>
        <p:spPr>
          <a:xfrm>
            <a:off x="207431" y="415292"/>
            <a:ext cx="21753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50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75" name="Google Shape;75;p9"/>
          <p:cNvSpPr txBox="1">
            <a:spLocks noGrp="1"/>
          </p:cNvSpPr>
          <p:nvPr>
            <p:ph type="body" idx="2"/>
          </p:nvPr>
        </p:nvSpPr>
        <p:spPr>
          <a:xfrm>
            <a:off x="2831057" y="2170907"/>
            <a:ext cx="6064800" cy="31287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a:lvl1pPr>
            <a:lvl2pPr marL="914400" lvl="1" indent="-336550" algn="l">
              <a:lnSpc>
                <a:spcPct val="100000"/>
              </a:lnSpc>
              <a:spcBef>
                <a:spcPts val="500"/>
              </a:spcBef>
              <a:spcAft>
                <a:spcPts val="0"/>
              </a:spcAft>
              <a:buSzPts val="1700"/>
              <a:buFont typeface="Arial"/>
              <a:buChar char="o"/>
              <a:defRPr/>
            </a:lvl2pPr>
            <a:lvl3pPr marL="1371600" lvl="2" indent="-323850" algn="l">
              <a:lnSpc>
                <a:spcPct val="100000"/>
              </a:lnSpc>
              <a:spcBef>
                <a:spcPts val="500"/>
              </a:spcBef>
              <a:spcAft>
                <a:spcPts val="0"/>
              </a:spcAft>
              <a:buSzPts val="1500"/>
              <a:buFont typeface="Arial"/>
              <a:buChar char="▪"/>
              <a:defRPr/>
            </a:lvl3pPr>
            <a:lvl4pPr marL="1828800" lvl="3" indent="-317500" algn="l">
              <a:lnSpc>
                <a:spcPct val="100000"/>
              </a:lnSpc>
              <a:spcBef>
                <a:spcPts val="500"/>
              </a:spcBef>
              <a:spcAft>
                <a:spcPts val="0"/>
              </a:spcAft>
              <a:buSzPts val="1400"/>
              <a:buChar char="•"/>
              <a:defRPr/>
            </a:lvl4pPr>
            <a:lvl5pPr marL="2286000" lvl="4" indent="-304800" algn="l">
              <a:lnSpc>
                <a:spcPct val="100000"/>
              </a:lnSpc>
              <a:spcBef>
                <a:spcPts val="500"/>
              </a:spcBef>
              <a:spcAft>
                <a:spcPts val="0"/>
              </a:spcAft>
              <a:buSzPts val="1200"/>
              <a:buFont typeface="Arial"/>
              <a:buChar char="o"/>
              <a:defRPr/>
            </a:lvl5pPr>
            <a:lvl6pPr marL="2743200" lvl="5" indent="-228600" algn="l">
              <a:lnSpc>
                <a:spcPct val="100000"/>
              </a:lnSpc>
              <a:spcBef>
                <a:spcPts val="500"/>
              </a:spcBef>
              <a:spcAft>
                <a:spcPts val="0"/>
              </a:spcAft>
              <a:buClr>
                <a:schemeClr val="dk2"/>
              </a:buClr>
              <a:buSzPts val="1100"/>
              <a:buNone/>
              <a:defRPr>
                <a:solidFill>
                  <a:schemeClr val="dk2"/>
                </a:solidFill>
              </a:defRPr>
            </a:lvl6pPr>
            <a:lvl7pPr marL="3200400" lvl="6" indent="-228600" algn="l">
              <a:lnSpc>
                <a:spcPct val="100000"/>
              </a:lnSpc>
              <a:spcBef>
                <a:spcPts val="500"/>
              </a:spcBef>
              <a:spcAft>
                <a:spcPts val="0"/>
              </a:spcAft>
              <a:buClr>
                <a:schemeClr val="dk2"/>
              </a:buClr>
              <a:buSzPts val="900"/>
              <a:buNone/>
              <a:defRPr sz="900">
                <a:solidFill>
                  <a:schemeClr val="dk2"/>
                </a:solidFill>
              </a:defRPr>
            </a:lvl7pPr>
            <a:lvl8pPr marL="3657600" lvl="7" indent="-228600" algn="l">
              <a:lnSpc>
                <a:spcPct val="100000"/>
              </a:lnSpc>
              <a:spcBef>
                <a:spcPts val="500"/>
              </a:spcBef>
              <a:spcAft>
                <a:spcPts val="0"/>
              </a:spcAft>
              <a:buClr>
                <a:schemeClr val="dk2"/>
              </a:buClr>
              <a:buSzPts val="900"/>
              <a:buNone/>
              <a:defRPr sz="900">
                <a:solidFill>
                  <a:schemeClr val="dk2"/>
                </a:solidFill>
              </a:defRPr>
            </a:lvl8pPr>
            <a:lvl9pPr marL="4114800" lvl="8" indent="-228600" algn="l">
              <a:lnSpc>
                <a:spcPct val="100000"/>
              </a:lnSpc>
              <a:spcBef>
                <a:spcPts val="500"/>
              </a:spcBef>
              <a:spcAft>
                <a:spcPts val="0"/>
              </a:spcAft>
              <a:buClr>
                <a:schemeClr val="dk2"/>
              </a:buClr>
              <a:buSzPts val="900"/>
              <a:buNone/>
              <a:defRPr sz="9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76"/>
        <p:cNvGrpSpPr/>
        <p:nvPr/>
      </p:nvGrpSpPr>
      <p:grpSpPr>
        <a:xfrm>
          <a:off x="0" y="0"/>
          <a:ext cx="0" cy="0"/>
          <a:chOff x="0" y="0"/>
          <a:chExt cx="0" cy="0"/>
        </a:xfrm>
      </p:grpSpPr>
      <p:sp>
        <p:nvSpPr>
          <p:cNvPr id="8" name="Google Shape;11;p2">
            <a:extLst>
              <a:ext uri="{FF2B5EF4-FFF2-40B4-BE49-F238E27FC236}">
                <a16:creationId xmlns:a16="http://schemas.microsoft.com/office/drawing/2014/main" id="{C4DE463A-B93D-E244-91C0-A4E7DF724A91}"/>
              </a:ext>
            </a:extLst>
          </p:cNvPr>
          <p:cNvSpPr/>
          <p:nvPr userDrawn="1"/>
        </p:nvSpPr>
        <p:spPr>
          <a:xfrm>
            <a:off x="-32084" y="-28575"/>
            <a:ext cx="4619222" cy="577215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2" name="Google Shape;82;p10"/>
          <p:cNvSpPr txBox="1">
            <a:spLocks noGrp="1"/>
          </p:cNvSpPr>
          <p:nvPr>
            <p:ph type="title"/>
          </p:nvPr>
        </p:nvSpPr>
        <p:spPr>
          <a:xfrm>
            <a:off x="646573" y="889000"/>
            <a:ext cx="3246900" cy="1321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78" name="Google Shape;78;p10"/>
          <p:cNvSpPr txBox="1">
            <a:spLocks noGrp="1"/>
          </p:cNvSpPr>
          <p:nvPr>
            <p:ph type="subTitle" idx="1"/>
          </p:nvPr>
        </p:nvSpPr>
        <p:spPr>
          <a:xfrm>
            <a:off x="646550" y="2210555"/>
            <a:ext cx="3246900" cy="2615400"/>
          </a:xfrm>
          <a:prstGeom prst="rect">
            <a:avLst/>
          </a:prstGeom>
          <a:noFill/>
          <a:ln>
            <a:noFill/>
          </a:ln>
        </p:spPr>
        <p:txBody>
          <a:bodyPr spcFirstLastPara="1" wrap="square" lIns="91425" tIns="91425" rIns="91425" bIns="91425" anchor="t" anchorCtr="0">
            <a:noAutofit/>
          </a:bodyPr>
          <a:lstStyle>
            <a:lvl1pPr marR="0" lvl="0" algn="l">
              <a:lnSpc>
                <a:spcPct val="115000"/>
              </a:lnSpc>
              <a:spcBef>
                <a:spcPts val="0"/>
              </a:spcBef>
              <a:spcAft>
                <a:spcPts val="0"/>
              </a:spcAft>
              <a:buClr>
                <a:srgbClr val="FFFFFF"/>
              </a:buClr>
              <a:buSzPts val="1400"/>
              <a:buNone/>
              <a:defRPr sz="1400" i="1" u="none" strike="noStrike" cap="none">
                <a:solidFill>
                  <a:srgbClr val="FFFFFF"/>
                </a:solidFill>
              </a:defRPr>
            </a:lvl1pPr>
            <a:lvl2pPr marR="0" lvl="1" algn="l">
              <a:lnSpc>
                <a:spcPct val="115000"/>
              </a:lnSpc>
              <a:spcBef>
                <a:spcPts val="0"/>
              </a:spcBef>
              <a:spcAft>
                <a:spcPts val="0"/>
              </a:spcAft>
              <a:buClr>
                <a:srgbClr val="FFFFFF"/>
              </a:buClr>
              <a:buSzPts val="3000"/>
              <a:buNone/>
              <a:defRPr sz="3000" i="1" u="none" strike="noStrike" cap="none">
                <a:solidFill>
                  <a:srgbClr val="FFFFFF"/>
                </a:solidFill>
              </a:defRPr>
            </a:lvl2pPr>
            <a:lvl3pPr marR="0" lvl="2" algn="l">
              <a:lnSpc>
                <a:spcPct val="115000"/>
              </a:lnSpc>
              <a:spcBef>
                <a:spcPts val="0"/>
              </a:spcBef>
              <a:spcAft>
                <a:spcPts val="0"/>
              </a:spcAft>
              <a:buClr>
                <a:srgbClr val="FFFFFF"/>
              </a:buClr>
              <a:buSzPts val="3000"/>
              <a:buNone/>
              <a:defRPr sz="3000" i="1" u="none" strike="noStrike" cap="none">
                <a:solidFill>
                  <a:srgbClr val="FFFFFF"/>
                </a:solidFill>
              </a:defRPr>
            </a:lvl3pPr>
            <a:lvl4pPr marR="0" lvl="3" algn="l">
              <a:lnSpc>
                <a:spcPct val="115000"/>
              </a:lnSpc>
              <a:spcBef>
                <a:spcPts val="0"/>
              </a:spcBef>
              <a:spcAft>
                <a:spcPts val="0"/>
              </a:spcAft>
              <a:buClr>
                <a:srgbClr val="FFFFFF"/>
              </a:buClr>
              <a:buSzPts val="3000"/>
              <a:buNone/>
              <a:defRPr sz="3000" i="1" u="none" strike="noStrike" cap="none">
                <a:solidFill>
                  <a:srgbClr val="FFFFFF"/>
                </a:solidFill>
              </a:defRPr>
            </a:lvl4pPr>
            <a:lvl5pPr marR="0" lvl="4" algn="l">
              <a:lnSpc>
                <a:spcPct val="115000"/>
              </a:lnSpc>
              <a:spcBef>
                <a:spcPts val="0"/>
              </a:spcBef>
              <a:spcAft>
                <a:spcPts val="0"/>
              </a:spcAft>
              <a:buClr>
                <a:srgbClr val="FFFFFF"/>
              </a:buClr>
              <a:buSzPts val="3000"/>
              <a:buNone/>
              <a:defRPr sz="3000" i="1" u="none" strike="noStrike" cap="none">
                <a:solidFill>
                  <a:srgbClr val="FFFFFF"/>
                </a:solidFill>
              </a:defRPr>
            </a:lvl5pPr>
            <a:lvl6pPr marR="0" lvl="5" algn="l">
              <a:lnSpc>
                <a:spcPct val="115000"/>
              </a:lnSpc>
              <a:spcBef>
                <a:spcPts val="0"/>
              </a:spcBef>
              <a:spcAft>
                <a:spcPts val="0"/>
              </a:spcAft>
              <a:buClr>
                <a:srgbClr val="FFFFFF"/>
              </a:buClr>
              <a:buSzPts val="3000"/>
              <a:buNone/>
              <a:defRPr sz="3000" i="1" u="none" strike="noStrike" cap="none">
                <a:solidFill>
                  <a:srgbClr val="FFFFFF"/>
                </a:solidFill>
              </a:defRPr>
            </a:lvl6pPr>
            <a:lvl7pPr marR="0" lvl="6" algn="l">
              <a:lnSpc>
                <a:spcPct val="115000"/>
              </a:lnSpc>
              <a:spcBef>
                <a:spcPts val="0"/>
              </a:spcBef>
              <a:spcAft>
                <a:spcPts val="0"/>
              </a:spcAft>
              <a:buClr>
                <a:srgbClr val="FFFFFF"/>
              </a:buClr>
              <a:buSzPts val="3000"/>
              <a:buNone/>
              <a:defRPr sz="3000" i="1" u="none" strike="noStrike" cap="none">
                <a:solidFill>
                  <a:srgbClr val="FFFFFF"/>
                </a:solidFill>
              </a:defRPr>
            </a:lvl7pPr>
            <a:lvl8pPr marR="0" lvl="7" algn="l">
              <a:lnSpc>
                <a:spcPct val="115000"/>
              </a:lnSpc>
              <a:spcBef>
                <a:spcPts val="0"/>
              </a:spcBef>
              <a:spcAft>
                <a:spcPts val="0"/>
              </a:spcAft>
              <a:buClr>
                <a:srgbClr val="FFFFFF"/>
              </a:buClr>
              <a:buSzPts val="3000"/>
              <a:buNone/>
              <a:defRPr sz="3000" i="1" u="none" strike="noStrike" cap="none">
                <a:solidFill>
                  <a:srgbClr val="FFFFFF"/>
                </a:solidFill>
              </a:defRPr>
            </a:lvl8pPr>
            <a:lvl9pPr marR="0" lvl="8" algn="l">
              <a:lnSpc>
                <a:spcPct val="115000"/>
              </a:lnSpc>
              <a:spcBef>
                <a:spcPts val="0"/>
              </a:spcBef>
              <a:spcAft>
                <a:spcPts val="0"/>
              </a:spcAft>
              <a:buClr>
                <a:srgbClr val="FFFFFF"/>
              </a:buClr>
              <a:buSzPts val="3000"/>
              <a:buNone/>
              <a:defRPr sz="3000" i="1" u="none" strike="noStrike" cap="none">
                <a:solidFill>
                  <a:srgbClr val="FFFFFF"/>
                </a:solidFill>
              </a:defRPr>
            </a:lvl9pPr>
          </a:lstStyle>
          <a:p>
            <a:endParaRPr/>
          </a:p>
        </p:txBody>
      </p:sp>
      <p:sp>
        <p:nvSpPr>
          <p:cNvPr id="77" name="Google Shape;77;p10"/>
          <p:cNvSpPr/>
          <p:nvPr/>
        </p:nvSpPr>
        <p:spPr>
          <a:xfrm flipH="1">
            <a:off x="4568412" y="0"/>
            <a:ext cx="4575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1" name="Google Shape;81;p10"/>
          <p:cNvSpPr txBox="1">
            <a:spLocks noGrp="1"/>
          </p:cNvSpPr>
          <p:nvPr>
            <p:ph type="body" idx="2"/>
          </p:nvPr>
        </p:nvSpPr>
        <p:spPr>
          <a:xfrm>
            <a:off x="5130225" y="889000"/>
            <a:ext cx="3470700" cy="39369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600"/>
              </a:spcBef>
              <a:spcAft>
                <a:spcPts val="0"/>
              </a:spcAft>
              <a:buClr>
                <a:schemeClr val="dk2"/>
              </a:buClr>
              <a:buSzPts val="1800"/>
              <a:buAutoNum type="arabicPeriod"/>
              <a:defRPr sz="1800" i="0" u="none" strike="noStrike" cap="none">
                <a:solidFill>
                  <a:schemeClr val="dk2"/>
                </a:solidFill>
              </a:defRPr>
            </a:lvl1pPr>
            <a:lvl2pPr marL="914400" marR="0" lvl="1" indent="-317500" algn="l">
              <a:lnSpc>
                <a:spcPct val="115000"/>
              </a:lnSpc>
              <a:spcBef>
                <a:spcPts val="1000"/>
              </a:spcBef>
              <a:spcAft>
                <a:spcPts val="0"/>
              </a:spcAft>
              <a:buClr>
                <a:srgbClr val="000000"/>
              </a:buClr>
              <a:buSzPts val="1400"/>
              <a:buFont typeface="Arial"/>
              <a:buAutoNum type="alphaLcPeriod"/>
              <a:defRPr sz="1400" i="0" u="none" strike="noStrike" cap="none">
                <a:solidFill>
                  <a:srgbClr val="000000"/>
                </a:solidFill>
              </a:defRPr>
            </a:lvl2pPr>
            <a:lvl3pPr marL="1371600" marR="0" lvl="2" indent="-317500" algn="l">
              <a:lnSpc>
                <a:spcPct val="115000"/>
              </a:lnSpc>
              <a:spcBef>
                <a:spcPts val="1000"/>
              </a:spcBef>
              <a:spcAft>
                <a:spcPts val="0"/>
              </a:spcAft>
              <a:buClr>
                <a:srgbClr val="000000"/>
              </a:buClr>
              <a:buSzPts val="1400"/>
              <a:buFont typeface="Arial"/>
              <a:buAutoNum type="romanLcPeriod"/>
              <a:defRPr sz="1400" i="0" u="none" strike="noStrike" cap="none">
                <a:solidFill>
                  <a:srgbClr val="000000"/>
                </a:solidFill>
              </a:defRPr>
            </a:lvl3pPr>
            <a:lvl4pPr marL="1828800" marR="0" lvl="3" indent="-317500" algn="l">
              <a:lnSpc>
                <a:spcPct val="115000"/>
              </a:lnSpc>
              <a:spcBef>
                <a:spcPts val="1000"/>
              </a:spcBef>
              <a:spcAft>
                <a:spcPts val="0"/>
              </a:spcAft>
              <a:buClr>
                <a:srgbClr val="000000"/>
              </a:buClr>
              <a:buSzPts val="1400"/>
              <a:buAutoNum type="arabicPeriod"/>
              <a:defRPr sz="1400" i="0" u="none" strike="noStrike" cap="none">
                <a:solidFill>
                  <a:srgbClr val="000000"/>
                </a:solidFill>
              </a:defRPr>
            </a:lvl4pPr>
            <a:lvl5pPr marL="2286000" marR="0" lvl="4" indent="-317500" algn="l">
              <a:lnSpc>
                <a:spcPct val="115000"/>
              </a:lnSpc>
              <a:spcBef>
                <a:spcPts val="1000"/>
              </a:spcBef>
              <a:spcAft>
                <a:spcPts val="0"/>
              </a:spcAft>
              <a:buClr>
                <a:srgbClr val="000000"/>
              </a:buClr>
              <a:buSzPts val="1400"/>
              <a:buFont typeface="Arial"/>
              <a:buAutoNum type="alphaLcPeriod"/>
              <a:defRPr sz="1400" i="0" u="none" strike="noStrike" cap="none">
                <a:solidFill>
                  <a:srgbClr val="000000"/>
                </a:solidFill>
              </a:defRPr>
            </a:lvl5pPr>
            <a:lvl6pPr marL="2743200" marR="0" lvl="5" indent="-317500" algn="l">
              <a:lnSpc>
                <a:spcPct val="115000"/>
              </a:lnSpc>
              <a:spcBef>
                <a:spcPts val="1000"/>
              </a:spcBef>
              <a:spcAft>
                <a:spcPts val="0"/>
              </a:spcAft>
              <a:buClr>
                <a:srgbClr val="000000"/>
              </a:buClr>
              <a:buSzPts val="1400"/>
              <a:buAutoNum type="romanLcPeriod"/>
              <a:defRPr sz="1400" i="0" u="none" strike="noStrike" cap="none">
                <a:solidFill>
                  <a:srgbClr val="000000"/>
                </a:solidFill>
              </a:defRPr>
            </a:lvl6pPr>
            <a:lvl7pPr marL="3200400" marR="0" lvl="6" indent="-317500" algn="l">
              <a:lnSpc>
                <a:spcPct val="115000"/>
              </a:lnSpc>
              <a:spcBef>
                <a:spcPts val="1000"/>
              </a:spcBef>
              <a:spcAft>
                <a:spcPts val="0"/>
              </a:spcAft>
              <a:buClr>
                <a:srgbClr val="000000"/>
              </a:buClr>
              <a:buSzPts val="1400"/>
              <a:buAutoNum type="arabicPeriod"/>
              <a:defRPr sz="1400" i="0" u="none" strike="noStrike" cap="none">
                <a:solidFill>
                  <a:srgbClr val="000000"/>
                </a:solidFill>
              </a:defRPr>
            </a:lvl7pPr>
            <a:lvl8pPr marL="3657600" marR="0" lvl="7" indent="-317500" algn="l">
              <a:lnSpc>
                <a:spcPct val="115000"/>
              </a:lnSpc>
              <a:spcBef>
                <a:spcPts val="1000"/>
              </a:spcBef>
              <a:spcAft>
                <a:spcPts val="0"/>
              </a:spcAft>
              <a:buClr>
                <a:srgbClr val="000000"/>
              </a:buClr>
              <a:buSzPts val="1400"/>
              <a:buAutoNum type="alphaLcPeriod"/>
              <a:defRPr sz="1400" i="0" u="none" strike="noStrike" cap="none">
                <a:solidFill>
                  <a:srgbClr val="000000"/>
                </a:solidFill>
              </a:defRPr>
            </a:lvl8pPr>
            <a:lvl9pPr marL="4114800" marR="0" lvl="8" indent="-317500" algn="l">
              <a:lnSpc>
                <a:spcPct val="115000"/>
              </a:lnSpc>
              <a:spcBef>
                <a:spcPts val="1000"/>
              </a:spcBef>
              <a:spcAft>
                <a:spcPts val="1000"/>
              </a:spcAft>
              <a:buClr>
                <a:srgbClr val="000000"/>
              </a:buClr>
              <a:buSzPts val="1400"/>
              <a:buAutoNum type="romanLcPeriod"/>
              <a:defRPr sz="1400" i="0" u="none" strike="noStrike" cap="none">
                <a:solidFill>
                  <a:srgbClr val="000000"/>
                </a:solidFill>
              </a:defRPr>
            </a:lvl9pPr>
          </a:lstStyle>
          <a:p>
            <a:endParaRPr dirty="0"/>
          </a:p>
        </p:txBody>
      </p:sp>
      <p:sp>
        <p:nvSpPr>
          <p:cNvPr id="79" name="Google Shape;79;p10"/>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half" userDrawn="1">
  <p:cSld name="TITLE_AND_BODY_1_1_1">
    <p:spTree>
      <p:nvGrpSpPr>
        <p:cNvPr id="1" name="Shape 83"/>
        <p:cNvGrpSpPr/>
        <p:nvPr/>
      </p:nvGrpSpPr>
      <p:grpSpPr>
        <a:xfrm>
          <a:off x="0" y="0"/>
          <a:ext cx="0" cy="0"/>
          <a:chOff x="0" y="0"/>
          <a:chExt cx="0" cy="0"/>
        </a:xfrm>
      </p:grpSpPr>
      <p:sp>
        <p:nvSpPr>
          <p:cNvPr id="84" name="Google Shape;84;p11"/>
          <p:cNvSpPr/>
          <p:nvPr/>
        </p:nvSpPr>
        <p:spPr>
          <a:xfrm flipH="1">
            <a:off x="-688" y="0"/>
            <a:ext cx="4575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5" name="Google Shape;85;p11"/>
          <p:cNvSpPr/>
          <p:nvPr/>
        </p:nvSpPr>
        <p:spPr>
          <a:xfrm>
            <a:off x="4574903"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86" name="Google Shape;86;p11"/>
          <p:cNvSpPr txBox="1">
            <a:spLocks noGrp="1"/>
          </p:cNvSpPr>
          <p:nvPr>
            <p:ph type="title"/>
          </p:nvPr>
        </p:nvSpPr>
        <p:spPr>
          <a:xfrm>
            <a:off x="511425" y="415290"/>
            <a:ext cx="3517200" cy="1305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457A"/>
              </a:buClr>
              <a:buSzPts val="2400"/>
              <a:buNone/>
              <a:defRPr sz="2400" i="0" u="none" strike="noStrike" cap="none">
                <a:solidFill>
                  <a:srgbClr val="00457A"/>
                </a:solidFill>
              </a:defRPr>
            </a:lvl1pPr>
            <a:lvl2pPr marR="0" lvl="1"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2pPr>
            <a:lvl3pPr marR="0" lvl="2"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3pPr>
            <a:lvl4pPr marR="0" lvl="3"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4pPr>
            <a:lvl5pPr marR="0" lvl="4"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5pPr>
            <a:lvl6pPr marR="0" lvl="5"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6pPr>
            <a:lvl7pPr marR="0" lvl="6"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7pPr>
            <a:lvl8pPr marR="0" lvl="7"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8pPr>
            <a:lvl9pPr marR="0" lvl="8"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9pPr>
          </a:lstStyle>
          <a:p>
            <a:endParaRPr/>
          </a:p>
        </p:txBody>
      </p:sp>
      <p:sp>
        <p:nvSpPr>
          <p:cNvPr id="87" name="Google Shape;87;p11"/>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88" name="Google Shape;88;p11"/>
          <p:cNvSpPr txBox="1">
            <a:spLocks noGrp="1"/>
          </p:cNvSpPr>
          <p:nvPr>
            <p:ph type="body" idx="1"/>
          </p:nvPr>
        </p:nvSpPr>
        <p:spPr>
          <a:xfrm>
            <a:off x="511425" y="2858333"/>
            <a:ext cx="3517200" cy="24414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600"/>
              </a:spcBef>
              <a:spcAft>
                <a:spcPts val="0"/>
              </a:spcAft>
              <a:buClr>
                <a:srgbClr val="434343"/>
              </a:buClr>
              <a:buSzPts val="1200"/>
              <a:buChar char="●"/>
              <a:defRPr sz="1200" i="0" u="none" strike="noStrike" cap="none">
                <a:solidFill>
                  <a:srgbClr val="434343"/>
                </a:solidFill>
              </a:defRPr>
            </a:lvl1pPr>
            <a:lvl2pPr marL="914400" marR="0" lvl="1" indent="-304800" algn="l">
              <a:lnSpc>
                <a:spcPct val="115000"/>
              </a:lnSpc>
              <a:spcBef>
                <a:spcPts val="0"/>
              </a:spcBef>
              <a:spcAft>
                <a:spcPts val="0"/>
              </a:spcAft>
              <a:buClr>
                <a:srgbClr val="434343"/>
              </a:buClr>
              <a:buSzPts val="1200"/>
              <a:buChar char="○"/>
              <a:defRPr sz="1200" i="0" u="none" strike="noStrike" cap="none">
                <a:solidFill>
                  <a:srgbClr val="434343"/>
                </a:solidFill>
              </a:defRPr>
            </a:lvl2pPr>
            <a:lvl3pPr marL="1371600" marR="0" lvl="2" indent="-304800" algn="l">
              <a:lnSpc>
                <a:spcPct val="115000"/>
              </a:lnSpc>
              <a:spcBef>
                <a:spcPts val="0"/>
              </a:spcBef>
              <a:spcAft>
                <a:spcPts val="0"/>
              </a:spcAft>
              <a:buClr>
                <a:srgbClr val="434343"/>
              </a:buClr>
              <a:buSzPts val="1200"/>
              <a:buChar char="■"/>
              <a:defRPr sz="1200" i="0" u="none" strike="noStrike" cap="none">
                <a:solidFill>
                  <a:srgbClr val="434343"/>
                </a:solidFill>
              </a:defRPr>
            </a:lvl3pPr>
            <a:lvl4pPr marL="1828800" marR="0" lvl="3" indent="-304800" algn="l">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a:lnSpc>
                <a:spcPct val="115000"/>
              </a:lnSpc>
              <a:spcBef>
                <a:spcPts val="0"/>
              </a:spcBef>
              <a:spcAft>
                <a:spcPts val="0"/>
              </a:spcAft>
              <a:buClr>
                <a:srgbClr val="434343"/>
              </a:buClr>
              <a:buSzPts val="1200"/>
              <a:buChar char="○"/>
              <a:defRPr sz="1200" i="0" u="none" strike="noStrike" cap="none">
                <a:solidFill>
                  <a:srgbClr val="434343"/>
                </a:solidFill>
              </a:defRPr>
            </a:lvl5pPr>
            <a:lvl6pPr marL="2743200" marR="0" lvl="5" indent="-304800" algn="l">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pic>
        <p:nvPicPr>
          <p:cNvPr id="9" name="Content Placeholder 6" descr="A picture containing person, player, female&#10;&#10;Description automatically generated">
            <a:extLst>
              <a:ext uri="{FF2B5EF4-FFF2-40B4-BE49-F238E27FC236}">
                <a16:creationId xmlns:a16="http://schemas.microsoft.com/office/drawing/2014/main" id="{35CEE8EA-5E35-AD4D-B2E2-66CAE20542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0" y="0"/>
            <a:ext cx="4572000" cy="5715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0"/>
        <p:cNvGrpSpPr/>
        <p:nvPr/>
      </p:nvGrpSpPr>
      <p:grpSpPr>
        <a:xfrm>
          <a:off x="0" y="0"/>
          <a:ext cx="0" cy="0"/>
          <a:chOff x="0" y="0"/>
          <a:chExt cx="0" cy="0"/>
        </a:xfrm>
      </p:grpSpPr>
      <p:sp>
        <p:nvSpPr>
          <p:cNvPr id="8" name="Google Shape;11;p2">
            <a:extLst>
              <a:ext uri="{FF2B5EF4-FFF2-40B4-BE49-F238E27FC236}">
                <a16:creationId xmlns:a16="http://schemas.microsoft.com/office/drawing/2014/main" id="{5DCC42DF-33DF-8047-87FC-6F9417DA9E16}"/>
              </a:ext>
            </a:extLst>
          </p:cNvPr>
          <p:cNvSpPr/>
          <p:nvPr userDrawn="1"/>
        </p:nvSpPr>
        <p:spPr>
          <a:xfrm>
            <a:off x="-32084" y="-28575"/>
            <a:ext cx="9183184" cy="1440918"/>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2" name="Google Shape;102;p14"/>
          <p:cNvSpPr/>
          <p:nvPr/>
        </p:nvSpPr>
        <p:spPr>
          <a:xfrm>
            <a:off x="-7125" y="1412528"/>
            <a:ext cx="9151200" cy="430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3" name="Google Shape;103;p14"/>
          <p:cNvSpPr txBox="1">
            <a:spLocks noGrp="1"/>
          </p:cNvSpPr>
          <p:nvPr>
            <p:ph type="body" idx="1"/>
          </p:nvPr>
        </p:nvSpPr>
        <p:spPr>
          <a:xfrm>
            <a:off x="1847275" y="1894000"/>
            <a:ext cx="5449500" cy="3016200"/>
          </a:xfrm>
          <a:prstGeom prst="rect">
            <a:avLst/>
          </a:prstGeom>
          <a:noFill/>
          <a:ln>
            <a:noFill/>
          </a:ln>
        </p:spPr>
        <p:txBody>
          <a:bodyPr spcFirstLastPara="1" wrap="square" lIns="91425" tIns="91425" rIns="91425" bIns="91425" anchor="t" anchorCtr="0">
            <a:noAutofit/>
          </a:bodyPr>
          <a:lstStyle>
            <a:lvl1pPr marL="457200" marR="0" lvl="0" indent="-381000" algn="ctr">
              <a:lnSpc>
                <a:spcPct val="115000"/>
              </a:lnSpc>
              <a:spcBef>
                <a:spcPts val="600"/>
              </a:spcBef>
              <a:spcAft>
                <a:spcPts val="0"/>
              </a:spcAft>
              <a:buClr>
                <a:srgbClr val="434343"/>
              </a:buClr>
              <a:buSzPts val="2400"/>
              <a:buChar char="●"/>
              <a:defRPr sz="2400" i="1" u="none" strike="noStrike" cap="none">
                <a:solidFill>
                  <a:srgbClr val="434343"/>
                </a:solidFill>
              </a:defRPr>
            </a:lvl1pPr>
            <a:lvl2pPr marL="914400" marR="0" lvl="1" indent="-381000" algn="ctr">
              <a:lnSpc>
                <a:spcPct val="115000"/>
              </a:lnSpc>
              <a:spcBef>
                <a:spcPts val="0"/>
              </a:spcBef>
              <a:spcAft>
                <a:spcPts val="0"/>
              </a:spcAft>
              <a:buClr>
                <a:srgbClr val="434343"/>
              </a:buClr>
              <a:buSzPts val="2400"/>
              <a:buChar char="○"/>
              <a:defRPr sz="2400" i="1" u="none" strike="noStrike" cap="none">
                <a:solidFill>
                  <a:srgbClr val="434343"/>
                </a:solidFill>
              </a:defRPr>
            </a:lvl2pPr>
            <a:lvl3pPr marL="1371600" marR="0" lvl="2" indent="-381000" algn="ctr">
              <a:lnSpc>
                <a:spcPct val="115000"/>
              </a:lnSpc>
              <a:spcBef>
                <a:spcPts val="0"/>
              </a:spcBef>
              <a:spcAft>
                <a:spcPts val="0"/>
              </a:spcAft>
              <a:buClr>
                <a:srgbClr val="434343"/>
              </a:buClr>
              <a:buSzPts val="2400"/>
              <a:buChar char="■"/>
              <a:defRPr sz="2400" i="1" u="none" strike="noStrike" cap="none">
                <a:solidFill>
                  <a:srgbClr val="434343"/>
                </a:solidFill>
              </a:defRPr>
            </a:lvl3pPr>
            <a:lvl4pPr marL="1828800" marR="0" lvl="3" indent="-381000" algn="ctr">
              <a:lnSpc>
                <a:spcPct val="115000"/>
              </a:lnSpc>
              <a:spcBef>
                <a:spcPts val="0"/>
              </a:spcBef>
              <a:spcAft>
                <a:spcPts val="0"/>
              </a:spcAft>
              <a:buClr>
                <a:srgbClr val="434343"/>
              </a:buClr>
              <a:buSzPts val="2400"/>
              <a:buChar char="●"/>
              <a:defRPr sz="2400" i="1" u="none" strike="noStrike" cap="none">
                <a:solidFill>
                  <a:srgbClr val="434343"/>
                </a:solidFill>
              </a:defRPr>
            </a:lvl4pPr>
            <a:lvl5pPr marL="2286000" marR="0" lvl="4" indent="-381000" algn="ctr">
              <a:lnSpc>
                <a:spcPct val="115000"/>
              </a:lnSpc>
              <a:spcBef>
                <a:spcPts val="0"/>
              </a:spcBef>
              <a:spcAft>
                <a:spcPts val="0"/>
              </a:spcAft>
              <a:buClr>
                <a:srgbClr val="434343"/>
              </a:buClr>
              <a:buSzPts val="2400"/>
              <a:buChar char="○"/>
              <a:defRPr sz="2400" i="1" u="none" strike="noStrike" cap="none">
                <a:solidFill>
                  <a:srgbClr val="434343"/>
                </a:solidFill>
              </a:defRPr>
            </a:lvl5pPr>
            <a:lvl6pPr marL="2743200" marR="0" lvl="5" indent="-381000" algn="ctr">
              <a:lnSpc>
                <a:spcPct val="115000"/>
              </a:lnSpc>
              <a:spcBef>
                <a:spcPts val="0"/>
              </a:spcBef>
              <a:spcAft>
                <a:spcPts val="0"/>
              </a:spcAft>
              <a:buClr>
                <a:srgbClr val="434343"/>
              </a:buClr>
              <a:buSzPts val="2400"/>
              <a:buChar char="■"/>
              <a:defRPr sz="2400" i="1" u="none" strike="noStrike" cap="none">
                <a:solidFill>
                  <a:srgbClr val="434343"/>
                </a:solidFill>
              </a:defRPr>
            </a:lvl6pPr>
            <a:lvl7pPr marL="3200400" marR="0" lvl="6" indent="-381000" algn="ctr">
              <a:lnSpc>
                <a:spcPct val="115000"/>
              </a:lnSpc>
              <a:spcBef>
                <a:spcPts val="0"/>
              </a:spcBef>
              <a:spcAft>
                <a:spcPts val="0"/>
              </a:spcAft>
              <a:buClr>
                <a:srgbClr val="434343"/>
              </a:buClr>
              <a:buSzPts val="2400"/>
              <a:buChar char="●"/>
              <a:defRPr sz="2400" i="1" u="none" strike="noStrike" cap="none">
                <a:solidFill>
                  <a:srgbClr val="434343"/>
                </a:solidFill>
              </a:defRPr>
            </a:lvl7pPr>
            <a:lvl8pPr marL="3657600" marR="0" lvl="7" indent="-381000" algn="ctr">
              <a:lnSpc>
                <a:spcPct val="115000"/>
              </a:lnSpc>
              <a:spcBef>
                <a:spcPts val="0"/>
              </a:spcBef>
              <a:spcAft>
                <a:spcPts val="0"/>
              </a:spcAft>
              <a:buClr>
                <a:srgbClr val="434343"/>
              </a:buClr>
              <a:buSzPts val="2400"/>
              <a:buChar char="○"/>
              <a:defRPr sz="2400" i="1" u="none" strike="noStrike" cap="none">
                <a:solidFill>
                  <a:srgbClr val="434343"/>
                </a:solidFill>
              </a:defRPr>
            </a:lvl8pPr>
            <a:lvl9pPr marL="4114800" marR="0" lvl="8" indent="-381000" algn="ctr">
              <a:lnSpc>
                <a:spcPct val="115000"/>
              </a:lnSpc>
              <a:spcBef>
                <a:spcPts val="0"/>
              </a:spcBef>
              <a:spcAft>
                <a:spcPts val="0"/>
              </a:spcAft>
              <a:buClr>
                <a:srgbClr val="434343"/>
              </a:buClr>
              <a:buSzPts val="2400"/>
              <a:buChar char="■"/>
              <a:defRPr sz="2400" i="1" u="none" strike="noStrike" cap="none">
                <a:solidFill>
                  <a:srgbClr val="434343"/>
                </a:solidFill>
              </a:defRPr>
            </a:lvl9pPr>
          </a:lstStyle>
          <a:p>
            <a:endParaRPr/>
          </a:p>
        </p:txBody>
      </p:sp>
      <p:sp>
        <p:nvSpPr>
          <p:cNvPr id="104" name="Google Shape;104;p14"/>
          <p:cNvSpPr txBox="1"/>
          <p:nvPr/>
        </p:nvSpPr>
        <p:spPr>
          <a:xfrm>
            <a:off x="3593400" y="253027"/>
            <a:ext cx="1957200" cy="72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dirty="0">
                <a:solidFill>
                  <a:srgbClr val="FFFFFF"/>
                </a:solidFill>
                <a:latin typeface="Arial"/>
                <a:ea typeface="Arial"/>
                <a:cs typeface="Arial"/>
                <a:sym typeface="Arial"/>
              </a:rPr>
              <a:t>“</a:t>
            </a:r>
            <a:endParaRPr sz="7200" b="0" i="0" u="none" strike="noStrike" cap="none" dirty="0">
              <a:solidFill>
                <a:srgbClr val="FFFFFF"/>
              </a:solidFill>
              <a:latin typeface="Arial"/>
              <a:ea typeface="Arial"/>
              <a:cs typeface="Arial"/>
              <a:sym typeface="Arial"/>
            </a:endParaRPr>
          </a:p>
        </p:txBody>
      </p:sp>
      <p:sp>
        <p:nvSpPr>
          <p:cNvPr id="105" name="Google Shape;105;p14"/>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6785" y="5299619"/>
            <a:ext cx="548700" cy="415394"/>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7" name="Google Shape;7;p1"/>
          <p:cNvSpPr txBox="1">
            <a:spLocks noGrp="1"/>
          </p:cNvSpPr>
          <p:nvPr>
            <p:ph type="title"/>
          </p:nvPr>
        </p:nvSpPr>
        <p:spPr>
          <a:xfrm>
            <a:off x="235805" y="426600"/>
            <a:ext cx="2182200" cy="4861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500"/>
              </a:spcBef>
              <a:spcAft>
                <a:spcPts val="0"/>
              </a:spcAft>
              <a:buSzPts val="1100"/>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dirty="0"/>
          </a:p>
        </p:txBody>
      </p:sp>
      <p:sp>
        <p:nvSpPr>
          <p:cNvPr id="8" name="Google Shape;8;p1"/>
          <p:cNvSpPr txBox="1">
            <a:spLocks noGrp="1"/>
          </p:cNvSpPr>
          <p:nvPr>
            <p:ph type="body" idx="1"/>
          </p:nvPr>
        </p:nvSpPr>
        <p:spPr>
          <a:xfrm>
            <a:off x="2831056" y="426719"/>
            <a:ext cx="6084343" cy="4861681"/>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1150" algn="l" rtl="0">
              <a:lnSpc>
                <a:spcPct val="90000"/>
              </a:lnSpc>
              <a:spcBef>
                <a:spcPts val="500"/>
              </a:spcBef>
              <a:spcAft>
                <a:spcPts val="0"/>
              </a:spcAft>
              <a:buClr>
                <a:schemeClr val="dk2"/>
              </a:buClr>
              <a:buSzPts val="1300"/>
              <a:buFont typeface="Courier New"/>
              <a:buChar char="o"/>
              <a:defRPr sz="1700" b="0" i="0" u="none" strike="noStrike" cap="none">
                <a:solidFill>
                  <a:schemeClr val="dk2"/>
                </a:solidFill>
                <a:latin typeface="Arial"/>
                <a:ea typeface="Arial"/>
                <a:cs typeface="Arial"/>
                <a:sym typeface="Arial"/>
              </a:defRPr>
            </a:lvl2pPr>
            <a:lvl3pPr marL="1371600" marR="0" lvl="2" indent="-323850" algn="l" rtl="0">
              <a:lnSpc>
                <a:spcPct val="90000"/>
              </a:lnSpc>
              <a:spcBef>
                <a:spcPts val="500"/>
              </a:spcBef>
              <a:spcAft>
                <a:spcPts val="0"/>
              </a:spcAft>
              <a:buClr>
                <a:schemeClr val="dk2"/>
              </a:buClr>
              <a:buSzPts val="1500"/>
              <a:buFont typeface="Noto Sans Symbols"/>
              <a:buChar char="▪"/>
              <a:defRPr sz="1500" b="0" i="0" u="none" strike="noStrike" cap="none">
                <a:solidFill>
                  <a:schemeClr val="dk2"/>
                </a:solidFill>
                <a:latin typeface="Arial"/>
                <a:ea typeface="Arial"/>
                <a:cs typeface="Arial"/>
                <a:sym typeface="Arial"/>
              </a:defRPr>
            </a:lvl3pPr>
            <a:lvl4pPr marL="1828800" marR="0" lvl="3" indent="-317500"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85750" algn="l" rtl="0">
              <a:lnSpc>
                <a:spcPct val="90000"/>
              </a:lnSpc>
              <a:spcBef>
                <a:spcPts val="500"/>
              </a:spcBef>
              <a:spcAft>
                <a:spcPts val="0"/>
              </a:spcAft>
              <a:buClr>
                <a:schemeClr val="dk2"/>
              </a:buClr>
              <a:buSzPts val="900"/>
              <a:buFont typeface="Courier New"/>
              <a:buChar char="o"/>
              <a:defRPr sz="1200" b="0" i="0" u="none" strike="noStrike" cap="none">
                <a:solidFill>
                  <a:schemeClr val="dk2"/>
                </a:solidFill>
                <a:latin typeface="Arial"/>
                <a:ea typeface="Arial"/>
                <a:cs typeface="Arial"/>
                <a:sym typeface="Arial"/>
              </a:defRPr>
            </a:lvl5pPr>
            <a:lvl6pPr marL="2743200" marR="0" lvl="5"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6pPr>
            <a:lvl7pPr marL="3200400" marR="0" lvl="6"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7pPr>
            <a:lvl8pPr marL="3657600" marR="0" lvl="7"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8pPr>
            <a:lvl9pPr marL="4114800" marR="0" lvl="8"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6" r:id="rId7"/>
    <p:sldLayoutId id="2147483657" r:id="rId8"/>
    <p:sldLayoutId id="2147483660" r:id="rId9"/>
    <p:sldLayoutId id="2147483663" r:id="rId10"/>
    <p:sldLayoutId id="2147483668" r:id="rId11"/>
    <p:sldLayoutId id="2147483669" r:id="rId12"/>
    <p:sldLayoutId id="2147483671" r:id="rId13"/>
    <p:sldLayoutId id="2147483673" r:id="rId14"/>
    <p:sldLayoutId id="2147483674" r:id="rId15"/>
    <p:sldLayoutId id="2147483677" r:id="rId16"/>
    <p:sldLayoutId id="2147483679" r:id="rId17"/>
    <p:sldLayoutId id="2147483680" r:id="rId18"/>
    <p:sldLayoutId id="2147483681" r:id="rId1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userDrawn="1">
          <p15:clr>
            <a:srgbClr val="F26B43"/>
          </p15:clr>
        </p15:guide>
        <p15:guide id="2" orient="horz" pos="1800" userDrawn="1">
          <p15:clr>
            <a:srgbClr val="F26B43"/>
          </p15:clr>
        </p15:guide>
        <p15:guide id="3" orient="horz" pos="264" userDrawn="1">
          <p15:clr>
            <a:srgbClr val="F26B43"/>
          </p15:clr>
        </p15:guide>
        <p15:guide id="4" orient="horz" pos="3336" userDrawn="1">
          <p15:clr>
            <a:srgbClr val="F26B43"/>
          </p15:clr>
        </p15:guide>
        <p15:guide id="5" pos="144" userDrawn="1">
          <p15:clr>
            <a:srgbClr val="F26B43"/>
          </p15:clr>
        </p15:guide>
        <p15:guide id="6" pos="5616" userDrawn="1">
          <p15:clr>
            <a:srgbClr val="F26B43"/>
          </p15:clr>
        </p15:guide>
        <p15:guide id="7" pos="16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alex.johnson@iowa.gov"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msix.ed.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yourfuturestartshereiowa.org/" TargetMode="External"/><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jp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document/d/1BM2Nx9gvPU8bWQgQ1qUseSH1TL9eN6jTJ7pVh55PxYo/edi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hyperlink" Target="https://youtu.be/NSVsrO-4E0M" TargetMode="External"/><Relationship Id="rId4" Type="http://schemas.openxmlformats.org/officeDocument/2006/relationships/hyperlink" Target="https://docs.google.com/document/d/1O1JKh5i17uMF6-QzlCFVZQ-kbPo7-dcokWApM2s9Xu8/ed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hyperlink" Target="https://oese.ed.gov/offices/office-of-migrant-education/migrant-education-program/legislation-regulations-and-guidance-migrant-education-program/#guidance" TargetMode="External"/><Relationship Id="rId7" Type="http://schemas.openxmlformats.org/officeDocument/2006/relationships/hyperlink" Target="http://www.youtube.com/watch?v=lk9vP62EiL8"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www.idr-consortium.net/" TargetMode="External"/><Relationship Id="rId5" Type="http://schemas.openxmlformats.org/officeDocument/2006/relationships/hyperlink" Target="https://osymigrant.org/" TargetMode="External"/><Relationship Id="rId4" Type="http://schemas.openxmlformats.org/officeDocument/2006/relationships/hyperlink" Target="https://results.ed.gov/"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educateiowa.gov/data-and-reporting/iowa-education-portal-information"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hyperlink" Target="http://tinyurl.com/yzke48w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hyperlink" Target="http://www.youtube.com/watch?v=MWe5pcavv3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 name="Title 1">
            <a:extLst>
              <a:ext uri="{FF2B5EF4-FFF2-40B4-BE49-F238E27FC236}">
                <a16:creationId xmlns:a16="http://schemas.microsoft.com/office/drawing/2014/main" id="{5EC885B3-8F2E-9743-8FFE-B32391C94F2C}"/>
              </a:ext>
            </a:extLst>
          </p:cNvPr>
          <p:cNvSpPr>
            <a:spLocks noGrp="1"/>
          </p:cNvSpPr>
          <p:nvPr>
            <p:ph type="title"/>
          </p:nvPr>
        </p:nvSpPr>
        <p:spPr/>
        <p:txBody>
          <a:bodyPr/>
          <a:lstStyle/>
          <a:p>
            <a:pPr lvl="0">
              <a:spcBef>
                <a:spcPts val="0"/>
              </a:spcBef>
            </a:pPr>
            <a:r>
              <a:rPr lang="en-US" sz="1800" dirty="0"/>
              <a:t>Federal Programs Webinar Series: Title IC, Migrant Education Session #3, February 17, 2021</a:t>
            </a:r>
          </a:p>
        </p:txBody>
      </p:sp>
      <p:sp>
        <p:nvSpPr>
          <p:cNvPr id="198" name="Google Shape;198;p30"/>
          <p:cNvSpPr txBox="1">
            <a:spLocks noGrp="1"/>
          </p:cNvSpPr>
          <p:nvPr>
            <p:ph type="sldNum" idx="4294967295"/>
          </p:nvPr>
        </p:nvSpPr>
        <p:spPr>
          <a:xfrm>
            <a:off x="8594725" y="5276850"/>
            <a:ext cx="549275" cy="43815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US" dirty="0"/>
              <a:t>CASA - Consolidated Application - Title IA</a:t>
            </a:r>
            <a:endParaRPr dirty="0"/>
          </a:p>
        </p:txBody>
      </p:sp>
      <p:sp>
        <p:nvSpPr>
          <p:cNvPr id="2" name="Text Placeholder 1">
            <a:extLst>
              <a:ext uri="{FF2B5EF4-FFF2-40B4-BE49-F238E27FC236}">
                <a16:creationId xmlns:a16="http://schemas.microsoft.com/office/drawing/2014/main" id="{8D9C46D4-D66B-454B-A538-0C5AFFFB644D}"/>
              </a:ext>
            </a:extLst>
          </p:cNvPr>
          <p:cNvSpPr>
            <a:spLocks noGrp="1"/>
          </p:cNvSpPr>
          <p:nvPr>
            <p:ph type="body" idx="1"/>
          </p:nvPr>
        </p:nvSpPr>
        <p:spPr>
          <a:xfrm>
            <a:off x="2921794" y="415290"/>
            <a:ext cx="5886000" cy="1674768"/>
          </a:xfrm>
        </p:spPr>
        <p:txBody>
          <a:bodyPr/>
          <a:lstStyle/>
          <a:p>
            <a:pPr marL="0" lvl="0" indent="0">
              <a:lnSpc>
                <a:spcPct val="100000"/>
              </a:lnSpc>
              <a:spcBef>
                <a:spcPts val="0"/>
              </a:spcBef>
              <a:buNone/>
            </a:pPr>
            <a:r>
              <a:rPr lang="en-US" sz="1600" b="1" i="0" dirty="0"/>
              <a:t>Migrant Liaison</a:t>
            </a:r>
          </a:p>
          <a:p>
            <a:pPr marL="0" lvl="0" indent="0">
              <a:lnSpc>
                <a:spcPct val="100000"/>
              </a:lnSpc>
              <a:spcBef>
                <a:spcPts val="0"/>
              </a:spcBef>
              <a:spcAft>
                <a:spcPts val="600"/>
              </a:spcAft>
              <a:buNone/>
            </a:pPr>
            <a:r>
              <a:rPr lang="en-US" sz="1600" i="0" dirty="0"/>
              <a:t>Please enter the contact information for the local area education agency's migrant liaison.</a:t>
            </a:r>
          </a:p>
          <a:p>
            <a:pPr marL="0" lvl="0" indent="0">
              <a:lnSpc>
                <a:spcPct val="100000"/>
              </a:lnSpc>
              <a:spcBef>
                <a:spcPts val="0"/>
              </a:spcBef>
              <a:buNone/>
            </a:pPr>
            <a:r>
              <a:rPr lang="en-US" sz="1600" i="0" dirty="0"/>
              <a:t>The approved Iowa ESSA Plan requires that a local migrant liaison be assigned to help identify all students who meet the migrant definition and carry out the responsibilities listed below. </a:t>
            </a:r>
          </a:p>
        </p:txBody>
      </p:sp>
      <p:sp>
        <p:nvSpPr>
          <p:cNvPr id="3" name="Text Placeholder 2">
            <a:extLst>
              <a:ext uri="{FF2B5EF4-FFF2-40B4-BE49-F238E27FC236}">
                <a16:creationId xmlns:a16="http://schemas.microsoft.com/office/drawing/2014/main" id="{CD6B3164-D690-AF4E-9E78-57A0A3060DDE}"/>
              </a:ext>
            </a:extLst>
          </p:cNvPr>
          <p:cNvSpPr>
            <a:spLocks noGrp="1"/>
          </p:cNvSpPr>
          <p:nvPr>
            <p:ph type="body" idx="2"/>
          </p:nvPr>
        </p:nvSpPr>
        <p:spPr>
          <a:xfrm>
            <a:off x="2929494" y="2090058"/>
            <a:ext cx="3427763" cy="3209677"/>
          </a:xfrm>
        </p:spPr>
        <p:txBody>
          <a:bodyPr/>
          <a:lstStyle/>
          <a:p>
            <a:pPr marL="12700" indent="0">
              <a:spcBef>
                <a:spcPts val="0"/>
              </a:spcBef>
              <a:buNone/>
            </a:pPr>
            <a:r>
              <a:rPr lang="en-US" sz="1600" b="1" dirty="0"/>
              <a:t>Include:</a:t>
            </a:r>
          </a:p>
          <a:p>
            <a:pPr>
              <a:spcBef>
                <a:spcPts val="0"/>
              </a:spcBef>
            </a:pPr>
            <a:r>
              <a:rPr lang="en-US" sz="1600" dirty="0"/>
              <a:t>Ensuring the MEP Parent Forms are included on registration packets </a:t>
            </a:r>
          </a:p>
          <a:p>
            <a:pPr>
              <a:spcBef>
                <a:spcPts val="0"/>
              </a:spcBef>
            </a:pPr>
            <a:r>
              <a:rPr lang="en-US" sz="1600" dirty="0"/>
              <a:t>Assisting parents in completing the form</a:t>
            </a:r>
          </a:p>
          <a:p>
            <a:pPr>
              <a:spcBef>
                <a:spcPts val="0"/>
              </a:spcBef>
            </a:pPr>
            <a:r>
              <a:rPr lang="en-US" sz="1600" dirty="0"/>
              <a:t>Gathering, scanning, and emailing MEP forms to state ID&amp;R coordinator </a:t>
            </a:r>
            <a:r>
              <a:rPr lang="en-US" sz="1600" dirty="0">
                <a:hlinkClick r:id="rId3"/>
              </a:rPr>
              <a:t>Alex Johnson</a:t>
            </a:r>
            <a:endParaRPr lang="en-US" sz="1600" dirty="0"/>
          </a:p>
          <a:p>
            <a:pPr>
              <a:spcBef>
                <a:spcPts val="0"/>
              </a:spcBef>
            </a:pPr>
            <a:r>
              <a:rPr lang="en-US" sz="1600" dirty="0"/>
              <a:t>Completing the Withdrawal Form when students move out of the district </a:t>
            </a:r>
          </a:p>
        </p:txBody>
      </p:sp>
      <p:sp>
        <p:nvSpPr>
          <p:cNvPr id="4" name="Text Placeholder 3">
            <a:extLst>
              <a:ext uri="{FF2B5EF4-FFF2-40B4-BE49-F238E27FC236}">
                <a16:creationId xmlns:a16="http://schemas.microsoft.com/office/drawing/2014/main" id="{EAD114EB-F0B1-7246-BC3F-C88731E661B6}"/>
              </a:ext>
            </a:extLst>
          </p:cNvPr>
          <p:cNvSpPr>
            <a:spLocks noGrp="1"/>
          </p:cNvSpPr>
          <p:nvPr>
            <p:ph type="body" idx="3"/>
          </p:nvPr>
        </p:nvSpPr>
        <p:spPr>
          <a:xfrm>
            <a:off x="6357257" y="2090057"/>
            <a:ext cx="2478516" cy="3209677"/>
          </a:xfrm>
        </p:spPr>
        <p:txBody>
          <a:bodyPr/>
          <a:lstStyle/>
          <a:p>
            <a:pPr marL="12700" indent="0">
              <a:spcBef>
                <a:spcPts val="0"/>
              </a:spcBef>
              <a:buNone/>
            </a:pPr>
            <a:r>
              <a:rPr lang="en-US" sz="1600" b="1" dirty="0"/>
              <a:t>Does </a:t>
            </a:r>
            <a:r>
              <a:rPr lang="en-US" sz="1600" b="1" u="sng" dirty="0"/>
              <a:t>NOT</a:t>
            </a:r>
            <a:r>
              <a:rPr lang="en-US" sz="1600" b="1" dirty="0"/>
              <a:t> include:</a:t>
            </a:r>
          </a:p>
          <a:p>
            <a:pPr>
              <a:spcBef>
                <a:spcPts val="0"/>
              </a:spcBef>
            </a:pPr>
            <a:r>
              <a:rPr lang="en-US" sz="1600" dirty="0"/>
              <a:t>Determining migrant eligibility</a:t>
            </a:r>
          </a:p>
          <a:p>
            <a:pPr>
              <a:spcBef>
                <a:spcPts val="0"/>
              </a:spcBef>
            </a:pPr>
            <a:r>
              <a:rPr lang="en-US" sz="1600" dirty="0"/>
              <a:t>Answering questions about services offered by the Migrant Program</a:t>
            </a:r>
          </a:p>
          <a:p>
            <a:pPr>
              <a:spcBef>
                <a:spcPts val="0"/>
              </a:spcBef>
            </a:pPr>
            <a:r>
              <a:rPr lang="en-US" sz="1600" dirty="0"/>
              <a:t>Completing a Certificate of Eligibility (COE)</a:t>
            </a:r>
          </a:p>
        </p:txBody>
      </p:sp>
      <p:sp>
        <p:nvSpPr>
          <p:cNvPr id="285" name="Google Shape;285;p4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sz="1000"/>
              <a:t>10</a:t>
            </a:fld>
            <a:endParaRPr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2"/>
          <p:cNvSpPr txBox="1">
            <a:spLocks noGrp="1"/>
          </p:cNvSpPr>
          <p:nvPr>
            <p:ph type="title"/>
          </p:nvPr>
        </p:nvSpPr>
        <p:spPr>
          <a:xfrm>
            <a:off x="218209" y="415290"/>
            <a:ext cx="2125200" cy="488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Documenting Migrant Eligibility:</a:t>
            </a:r>
            <a:r>
              <a:rPr lang="en-US" baseline="0" dirty="0"/>
              <a:t> </a:t>
            </a:r>
            <a:r>
              <a:rPr lang="en-US" dirty="0"/>
              <a:t>National COE</a:t>
            </a:r>
            <a:endParaRPr dirty="0"/>
          </a:p>
        </p:txBody>
      </p:sp>
      <p:sp>
        <p:nvSpPr>
          <p:cNvPr id="293" name="Google Shape;293;p42"/>
          <p:cNvSpPr txBox="1">
            <a:spLocks noGrp="1"/>
          </p:cNvSpPr>
          <p:nvPr>
            <p:ph type="body" idx="1"/>
          </p:nvPr>
        </p:nvSpPr>
        <p:spPr>
          <a:xfrm>
            <a:off x="2831050" y="415300"/>
            <a:ext cx="6067500" cy="49854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SzPts val="1800"/>
              <a:buChar char="•"/>
            </a:pPr>
            <a:r>
              <a:rPr lang="en-US" dirty="0"/>
              <a:t>Required form that all States and their local MEPs must use to document the eligibility determinations of migratory children </a:t>
            </a:r>
            <a:endParaRPr dirty="0"/>
          </a:p>
          <a:p>
            <a:pPr marL="457200" lvl="0" indent="-342900" algn="l" rtl="0">
              <a:spcBef>
                <a:spcPts val="500"/>
              </a:spcBef>
              <a:spcAft>
                <a:spcPts val="0"/>
              </a:spcAft>
              <a:buSzPts val="1800"/>
              <a:buChar char="•"/>
            </a:pPr>
            <a:r>
              <a:rPr lang="en-US" dirty="0"/>
              <a:t>May be in paper or electronic format </a:t>
            </a:r>
            <a:endParaRPr dirty="0"/>
          </a:p>
          <a:p>
            <a:pPr marL="457200" lvl="0" indent="-342900" algn="l" rtl="0">
              <a:spcBef>
                <a:spcPts val="500"/>
              </a:spcBef>
              <a:spcAft>
                <a:spcPts val="0"/>
              </a:spcAft>
              <a:buSzPts val="1800"/>
              <a:buChar char="•"/>
            </a:pPr>
            <a:r>
              <a:rPr lang="en-US" dirty="0"/>
              <a:t>Must be completed based on the known facts at the time of the interview</a:t>
            </a:r>
            <a:endParaRPr dirty="0"/>
          </a:p>
          <a:p>
            <a:pPr marL="0" lvl="0" indent="0" algn="l" rtl="0">
              <a:spcBef>
                <a:spcPts val="500"/>
              </a:spcBef>
              <a:spcAft>
                <a:spcPts val="0"/>
              </a:spcAft>
              <a:buNone/>
            </a:pPr>
            <a:endParaRPr dirty="0"/>
          </a:p>
          <a:p>
            <a:pPr marL="0" lvl="0" indent="0" algn="l" rtl="0">
              <a:spcBef>
                <a:spcPts val="500"/>
              </a:spcBef>
              <a:spcAft>
                <a:spcPts val="0"/>
              </a:spcAft>
              <a:buNone/>
            </a:pPr>
            <a:r>
              <a:rPr lang="en-US" sz="1500" dirty="0"/>
              <a:t>(see 34 CFR 200.89(c) and National Certificate of Eligibility (COE) Instructions (OMB Control Number 1810- 0662))</a:t>
            </a:r>
            <a:endParaRPr sz="1500" dirty="0"/>
          </a:p>
        </p:txBody>
      </p:sp>
      <p:sp>
        <p:nvSpPr>
          <p:cNvPr id="294" name="Google Shape;294;p42"/>
          <p:cNvSpPr txBox="1">
            <a:spLocks noGrp="1"/>
          </p:cNvSpPr>
          <p:nvPr>
            <p:ph type="sldNum" idx="12"/>
          </p:nvPr>
        </p:nvSpPr>
        <p:spPr>
          <a:xfrm>
            <a:off x="8556775" y="5277625"/>
            <a:ext cx="480300" cy="43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6"/>
          <p:cNvSpPr txBox="1">
            <a:spLocks noGrp="1"/>
          </p:cNvSpPr>
          <p:nvPr>
            <p:ph type="title"/>
          </p:nvPr>
        </p:nvSpPr>
        <p:spPr>
          <a:xfrm>
            <a:off x="218209" y="415290"/>
            <a:ext cx="2125200" cy="4884300"/>
          </a:xfrm>
        </p:spPr>
        <p:txBody>
          <a:bodyPr spcFirstLastPara="1" wrap="square" lIns="68575" tIns="34275" rIns="68575" bIns="34275" anchor="t" anchorCtr="0">
            <a:noAutofit/>
          </a:bodyPr>
          <a:lstStyle/>
          <a:p>
            <a:r>
              <a:rPr lang="en-US" dirty="0"/>
              <a:t>Migrant Student Records Exchange (MSIX)</a:t>
            </a:r>
          </a:p>
        </p:txBody>
      </p:sp>
      <p:sp>
        <p:nvSpPr>
          <p:cNvPr id="239" name="Google Shape;239;p26"/>
          <p:cNvSpPr txBox="1">
            <a:spLocks noGrp="1"/>
          </p:cNvSpPr>
          <p:nvPr>
            <p:ph type="body" idx="1"/>
          </p:nvPr>
        </p:nvSpPr>
        <p:spPr>
          <a:xfrm>
            <a:off x="2831057" y="415291"/>
            <a:ext cx="6067500" cy="4884300"/>
          </a:xfrm>
        </p:spPr>
        <p:txBody>
          <a:bodyPr spcFirstLastPara="1" wrap="square" lIns="68575" tIns="34275" rIns="68575" bIns="34275" anchor="t" anchorCtr="0">
            <a:noAutofit/>
          </a:bodyPr>
          <a:lstStyle/>
          <a:p>
            <a:pPr marL="0" indent="0">
              <a:buNone/>
            </a:pPr>
            <a:r>
              <a:rPr lang="en-US" dirty="0">
                <a:hlinkClick r:id="rId3"/>
              </a:rPr>
              <a:t>MSIX</a:t>
            </a:r>
            <a:r>
              <a:rPr lang="en-US" dirty="0"/>
              <a:t> is the technology that allows states to share educational and health information on migrant children who travel from state to state</a:t>
            </a:r>
          </a:p>
          <a:p>
            <a:r>
              <a:rPr lang="en-US" dirty="0"/>
              <a:t>SECURE online student information data system</a:t>
            </a:r>
          </a:p>
          <a:p>
            <a:r>
              <a:rPr lang="en-US" dirty="0"/>
              <a:t>Can only be accessed by approved personnel in the Migrant Education Program</a:t>
            </a:r>
          </a:p>
          <a:p>
            <a:r>
              <a:rPr lang="en-US" dirty="0"/>
              <a:t>Collects the school data of students in the MEP as they move from town to town, state to state</a:t>
            </a:r>
          </a:p>
          <a:p>
            <a:endParaRPr lang="en-US" dirty="0"/>
          </a:p>
          <a:p>
            <a:pPr marL="0" indent="0">
              <a:buNone/>
            </a:pPr>
            <a:r>
              <a:rPr lang="en-US" b="1" dirty="0"/>
              <a:t>To set up a MSIX account, contact Colette Stotts at Colette.Stotts@iowa.gov.</a:t>
            </a:r>
          </a:p>
        </p:txBody>
      </p:sp>
    </p:spTree>
    <p:extLst>
      <p:ext uri="{BB962C8B-B14F-4D97-AF65-F5344CB8AC3E}">
        <p14:creationId xmlns:p14="http://schemas.microsoft.com/office/powerpoint/2010/main" val="700101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txBox="1">
            <a:spLocks noGrp="1"/>
          </p:cNvSpPr>
          <p:nvPr>
            <p:ph type="title"/>
          </p:nvPr>
        </p:nvSpPr>
        <p:spPr/>
        <p:txBody>
          <a:bodyPr spcFirstLastPara="1" wrap="square" lIns="91425" tIns="91425" rIns="91425" bIns="91425" anchor="t" anchorCtr="0">
            <a:noAutofit/>
          </a:bodyPr>
          <a:lstStyle/>
          <a:p>
            <a:pPr lvl="0"/>
            <a:r>
              <a:rPr lang="en-US" dirty="0"/>
              <a:t>19-20 Data</a:t>
            </a:r>
          </a:p>
        </p:txBody>
      </p:sp>
      <p:pic>
        <p:nvPicPr>
          <p:cNvPr id="3" name="Picture 2" descr="Student icons&#10;TOTAL CHILD COUNT (2019-2020): 2659&#10;————————————————————&#10;Bar chart&#10;MALE: 1401&#10;FEMALE: 1258&#10;————————————————————&#10;Plate and silverware icons&#10;100% categorically eligible for free lunch&#10;————————————————————&#10;Ruler icon&#10;79 Verified Special Education">
            <a:extLst>
              <a:ext uri="{FF2B5EF4-FFF2-40B4-BE49-F238E27FC236}">
                <a16:creationId xmlns:a16="http://schemas.microsoft.com/office/drawing/2014/main" id="{DE2278A9-4C6C-C349-92B8-684528F8AD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0651" y="422037"/>
            <a:ext cx="2273342" cy="4873863"/>
          </a:xfrm>
          <a:prstGeom prst="rect">
            <a:avLst/>
          </a:prstGeom>
        </p:spPr>
      </p:pic>
      <p:grpSp>
        <p:nvGrpSpPr>
          <p:cNvPr id="15" name="Group 14" descr="Globe icon&#10;1099 or 41% Limited English Proficient">
            <a:extLst>
              <a:ext uri="{FF2B5EF4-FFF2-40B4-BE49-F238E27FC236}">
                <a16:creationId xmlns:a16="http://schemas.microsoft.com/office/drawing/2014/main" id="{7CF31084-0069-FB45-BDD4-DDFB33B7C03A}"/>
              </a:ext>
            </a:extLst>
          </p:cNvPr>
          <p:cNvGrpSpPr/>
          <p:nvPr/>
        </p:nvGrpSpPr>
        <p:grpSpPr>
          <a:xfrm>
            <a:off x="6484330" y="1248612"/>
            <a:ext cx="2431070" cy="1104900"/>
            <a:chOff x="2479670" y="5951415"/>
            <a:chExt cx="2431070" cy="1104900"/>
          </a:xfrm>
        </p:grpSpPr>
        <p:sp>
          <p:nvSpPr>
            <p:cNvPr id="18" name="object 23">
              <a:extLst>
                <a:ext uri="{FF2B5EF4-FFF2-40B4-BE49-F238E27FC236}">
                  <a16:creationId xmlns:a16="http://schemas.microsoft.com/office/drawing/2014/main" id="{8E68A67C-DA04-D24A-A57D-0F2BF4E8B80C}"/>
                </a:ext>
                <a:ext uri="{C183D7F6-B498-43B3-948B-1728B52AA6E4}">
                  <adec:decorative xmlns:adec="http://schemas.microsoft.com/office/drawing/2017/decorative" val="0"/>
                </a:ext>
              </a:extLst>
            </p:cNvPr>
            <p:cNvSpPr/>
            <p:nvPr/>
          </p:nvSpPr>
          <p:spPr>
            <a:xfrm>
              <a:off x="2479670" y="5951415"/>
              <a:ext cx="2431070" cy="1104900"/>
            </a:xfrm>
            <a:custGeom>
              <a:avLst/>
              <a:gdLst/>
              <a:ahLst/>
              <a:cxnLst/>
              <a:rect l="l" t="t" r="r" b="b"/>
              <a:pathLst>
                <a:path w="1983739" h="1327784">
                  <a:moveTo>
                    <a:pt x="0" y="1327624"/>
                  </a:moveTo>
                  <a:lnTo>
                    <a:pt x="1983715" y="1327624"/>
                  </a:lnTo>
                  <a:lnTo>
                    <a:pt x="1983715" y="0"/>
                  </a:lnTo>
                  <a:lnTo>
                    <a:pt x="0" y="0"/>
                  </a:lnTo>
                  <a:lnTo>
                    <a:pt x="0" y="1327624"/>
                  </a:lnTo>
                  <a:close/>
                </a:path>
              </a:pathLst>
            </a:custGeom>
            <a:solidFill>
              <a:srgbClr val="01793C"/>
            </a:solidFill>
          </p:spPr>
          <p:txBody>
            <a:bodyPr wrap="square" lIns="0" tIns="0" rIns="0" bIns="0" rtlCol="0"/>
            <a:lstStyle/>
            <a:p>
              <a:endParaRPr dirty="0"/>
            </a:p>
          </p:txBody>
        </p:sp>
        <p:grpSp>
          <p:nvGrpSpPr>
            <p:cNvPr id="12" name="Group 11">
              <a:extLst>
                <a:ext uri="{FF2B5EF4-FFF2-40B4-BE49-F238E27FC236}">
                  <a16:creationId xmlns:a16="http://schemas.microsoft.com/office/drawing/2014/main" id="{E95FFCB4-2A41-B44C-87F9-DD40F1823B0F}"/>
                </a:ext>
              </a:extLst>
            </p:cNvPr>
            <p:cNvGrpSpPr/>
            <p:nvPr/>
          </p:nvGrpSpPr>
          <p:grpSpPr>
            <a:xfrm>
              <a:off x="2582987" y="6024640"/>
              <a:ext cx="2234879" cy="960126"/>
              <a:chOff x="2582987" y="6024640"/>
              <a:chExt cx="2234879" cy="960126"/>
            </a:xfrm>
          </p:grpSpPr>
          <p:sp>
            <p:nvSpPr>
              <p:cNvPr id="19" name="object 24">
                <a:extLst>
                  <a:ext uri="{FF2B5EF4-FFF2-40B4-BE49-F238E27FC236}">
                    <a16:creationId xmlns:a16="http://schemas.microsoft.com/office/drawing/2014/main" id="{C5BC9775-AEEF-7045-8F05-AD1909479EC7}"/>
                  </a:ext>
                  <a:ext uri="{C183D7F6-B498-43B3-948B-1728B52AA6E4}">
                    <adec:decorative xmlns:adec="http://schemas.microsoft.com/office/drawing/2017/decorative" val="1"/>
                  </a:ext>
                </a:extLst>
              </p:cNvPr>
              <p:cNvSpPr txBox="1"/>
              <p:nvPr/>
            </p:nvSpPr>
            <p:spPr>
              <a:xfrm>
                <a:off x="3489933" y="6035788"/>
                <a:ext cx="1327933" cy="948978"/>
              </a:xfrm>
              <a:prstGeom prst="rect">
                <a:avLst/>
              </a:prstGeom>
            </p:spPr>
            <p:txBody>
              <a:bodyPr vert="horz" wrap="square" lIns="0" tIns="12700" rIns="0" bIns="0" rtlCol="0">
                <a:spAutoFit/>
              </a:bodyPr>
              <a:lstStyle/>
              <a:p>
                <a:pPr marL="132715" algn="ctr">
                  <a:lnSpc>
                    <a:spcPct val="100000"/>
                  </a:lnSpc>
                </a:pPr>
                <a:r>
                  <a:rPr sz="1800" b="1" spc="-5" dirty="0">
                    <a:solidFill>
                      <a:srgbClr val="FFFFFF"/>
                    </a:solidFill>
                    <a:latin typeface="Arial"/>
                    <a:cs typeface="Arial"/>
                  </a:rPr>
                  <a:t>1099</a:t>
                </a:r>
                <a:endParaRPr lang="en-US" sz="1800" b="1" spc="-5" dirty="0">
                  <a:solidFill>
                    <a:srgbClr val="FFFFFF"/>
                  </a:solidFill>
                  <a:latin typeface="Arial"/>
                  <a:cs typeface="Arial"/>
                </a:endParaRPr>
              </a:p>
              <a:p>
                <a:pPr marL="132715" algn="ctr">
                  <a:lnSpc>
                    <a:spcPct val="100000"/>
                  </a:lnSpc>
                </a:pPr>
                <a:r>
                  <a:rPr sz="1800" b="1" spc="-5" dirty="0">
                    <a:solidFill>
                      <a:srgbClr val="FFFFFF"/>
                    </a:solidFill>
                    <a:latin typeface="Arial"/>
                    <a:cs typeface="Arial"/>
                  </a:rPr>
                  <a:t>or</a:t>
                </a:r>
                <a:r>
                  <a:rPr sz="1800" b="1" spc="-85" dirty="0">
                    <a:solidFill>
                      <a:srgbClr val="FFFFFF"/>
                    </a:solidFill>
                    <a:latin typeface="Arial"/>
                    <a:cs typeface="Arial"/>
                  </a:rPr>
                  <a:t> </a:t>
                </a:r>
                <a:r>
                  <a:rPr sz="1800" b="1" spc="-5" dirty="0">
                    <a:solidFill>
                      <a:srgbClr val="FFFFFF"/>
                    </a:solidFill>
                    <a:latin typeface="Arial"/>
                    <a:cs typeface="Arial"/>
                  </a:rPr>
                  <a:t>41%</a:t>
                </a:r>
                <a:endParaRPr lang="en-US" sz="1800" dirty="0"/>
              </a:p>
              <a:p>
                <a:pPr marL="12700" algn="ctr">
                  <a:lnSpc>
                    <a:spcPct val="100000"/>
                  </a:lnSpc>
                </a:pPr>
                <a:r>
                  <a:rPr sz="1200" b="1" spc="-5" dirty="0">
                    <a:solidFill>
                      <a:srgbClr val="FFFFFF"/>
                    </a:solidFill>
                    <a:latin typeface="Arial"/>
                    <a:cs typeface="Arial"/>
                  </a:rPr>
                  <a:t>Limited</a:t>
                </a:r>
                <a:r>
                  <a:rPr sz="1200" b="1" dirty="0">
                    <a:solidFill>
                      <a:srgbClr val="FFFFFF"/>
                    </a:solidFill>
                    <a:latin typeface="Arial"/>
                    <a:cs typeface="Arial"/>
                  </a:rPr>
                  <a:t> </a:t>
                </a:r>
                <a:r>
                  <a:rPr sz="1200" b="1" spc="-5" dirty="0">
                    <a:solidFill>
                      <a:srgbClr val="FFFFFF"/>
                    </a:solidFill>
                    <a:latin typeface="Arial"/>
                    <a:cs typeface="Arial"/>
                  </a:rPr>
                  <a:t>English </a:t>
                </a:r>
                <a:r>
                  <a:rPr sz="1200" b="1" dirty="0">
                    <a:solidFill>
                      <a:srgbClr val="FFFFFF"/>
                    </a:solidFill>
                    <a:latin typeface="Arial"/>
                    <a:cs typeface="Arial"/>
                  </a:rPr>
                  <a:t> </a:t>
                </a:r>
                <a:r>
                  <a:rPr sz="1200" b="1" spc="-5" dirty="0">
                    <a:solidFill>
                      <a:srgbClr val="FFFFFF"/>
                    </a:solidFill>
                    <a:latin typeface="Arial"/>
                    <a:cs typeface="Arial"/>
                  </a:rPr>
                  <a:t>Proficient</a:t>
                </a:r>
                <a:endParaRPr sz="1200" dirty="0">
                  <a:latin typeface="Arial"/>
                  <a:cs typeface="Arial"/>
                </a:endParaRPr>
              </a:p>
            </p:txBody>
          </p:sp>
          <p:sp>
            <p:nvSpPr>
              <p:cNvPr id="16" name="object 26">
                <a:extLst>
                  <a:ext uri="{FF2B5EF4-FFF2-40B4-BE49-F238E27FC236}">
                    <a16:creationId xmlns:a16="http://schemas.microsoft.com/office/drawing/2014/main" id="{6D3F1CA4-C525-564B-A606-9354E64D7159}"/>
                  </a:ext>
                </a:extLst>
              </p:cNvPr>
              <p:cNvSpPr/>
              <p:nvPr/>
            </p:nvSpPr>
            <p:spPr>
              <a:xfrm>
                <a:off x="2669286" y="6094141"/>
                <a:ext cx="601081" cy="591015"/>
              </a:xfrm>
              <a:custGeom>
                <a:avLst/>
                <a:gdLst/>
                <a:ahLst/>
                <a:cxnLst/>
                <a:rect l="l" t="t" r="r" b="b"/>
                <a:pathLst>
                  <a:path w="688340" h="688340">
                    <a:moveTo>
                      <a:pt x="343951" y="687904"/>
                    </a:moveTo>
                    <a:lnTo>
                      <a:pt x="297279" y="684764"/>
                    </a:lnTo>
                    <a:lnTo>
                      <a:pt x="252515" y="675618"/>
                    </a:lnTo>
                    <a:lnTo>
                      <a:pt x="210070" y="660874"/>
                    </a:lnTo>
                    <a:lnTo>
                      <a:pt x="170352" y="640944"/>
                    </a:lnTo>
                    <a:lnTo>
                      <a:pt x="133773" y="616237"/>
                    </a:lnTo>
                    <a:lnTo>
                      <a:pt x="100741" y="587162"/>
                    </a:lnTo>
                    <a:lnTo>
                      <a:pt x="71666" y="554130"/>
                    </a:lnTo>
                    <a:lnTo>
                      <a:pt x="46959" y="517551"/>
                    </a:lnTo>
                    <a:lnTo>
                      <a:pt x="27029" y="477833"/>
                    </a:lnTo>
                    <a:lnTo>
                      <a:pt x="12286" y="435388"/>
                    </a:lnTo>
                    <a:lnTo>
                      <a:pt x="3139" y="390624"/>
                    </a:lnTo>
                    <a:lnTo>
                      <a:pt x="0" y="343951"/>
                    </a:lnTo>
                    <a:lnTo>
                      <a:pt x="3139" y="297279"/>
                    </a:lnTo>
                    <a:lnTo>
                      <a:pt x="12286" y="252515"/>
                    </a:lnTo>
                    <a:lnTo>
                      <a:pt x="27029" y="210070"/>
                    </a:lnTo>
                    <a:lnTo>
                      <a:pt x="46959" y="170352"/>
                    </a:lnTo>
                    <a:lnTo>
                      <a:pt x="71666" y="133773"/>
                    </a:lnTo>
                    <a:lnTo>
                      <a:pt x="100741" y="100740"/>
                    </a:lnTo>
                    <a:lnTo>
                      <a:pt x="133773" y="71666"/>
                    </a:lnTo>
                    <a:lnTo>
                      <a:pt x="170352" y="46959"/>
                    </a:lnTo>
                    <a:lnTo>
                      <a:pt x="210070" y="27029"/>
                    </a:lnTo>
                    <a:lnTo>
                      <a:pt x="252515" y="12286"/>
                    </a:lnTo>
                    <a:lnTo>
                      <a:pt x="297279" y="3139"/>
                    </a:lnTo>
                    <a:lnTo>
                      <a:pt x="343951" y="0"/>
                    </a:lnTo>
                    <a:lnTo>
                      <a:pt x="398082" y="4284"/>
                    </a:lnTo>
                    <a:lnTo>
                      <a:pt x="450392" y="16883"/>
                    </a:lnTo>
                    <a:lnTo>
                      <a:pt x="499958" y="37414"/>
                    </a:lnTo>
                    <a:lnTo>
                      <a:pt x="545856" y="65494"/>
                    </a:lnTo>
                    <a:lnTo>
                      <a:pt x="587162" y="100741"/>
                    </a:lnTo>
                    <a:lnTo>
                      <a:pt x="622409" y="142046"/>
                    </a:lnTo>
                    <a:lnTo>
                      <a:pt x="650489" y="187944"/>
                    </a:lnTo>
                    <a:lnTo>
                      <a:pt x="671020" y="237510"/>
                    </a:lnTo>
                    <a:lnTo>
                      <a:pt x="683619" y="289821"/>
                    </a:lnTo>
                    <a:lnTo>
                      <a:pt x="687903" y="343951"/>
                    </a:lnTo>
                    <a:lnTo>
                      <a:pt x="684764" y="390624"/>
                    </a:lnTo>
                    <a:lnTo>
                      <a:pt x="675617" y="435388"/>
                    </a:lnTo>
                    <a:lnTo>
                      <a:pt x="660874" y="477833"/>
                    </a:lnTo>
                    <a:lnTo>
                      <a:pt x="640944" y="517551"/>
                    </a:lnTo>
                    <a:lnTo>
                      <a:pt x="616237" y="554130"/>
                    </a:lnTo>
                    <a:lnTo>
                      <a:pt x="587162" y="587162"/>
                    </a:lnTo>
                    <a:lnTo>
                      <a:pt x="554130" y="616237"/>
                    </a:lnTo>
                    <a:lnTo>
                      <a:pt x="517551" y="640944"/>
                    </a:lnTo>
                    <a:lnTo>
                      <a:pt x="477833" y="660874"/>
                    </a:lnTo>
                    <a:lnTo>
                      <a:pt x="435388" y="675618"/>
                    </a:lnTo>
                    <a:lnTo>
                      <a:pt x="390624" y="684764"/>
                    </a:lnTo>
                    <a:lnTo>
                      <a:pt x="343951" y="687904"/>
                    </a:lnTo>
                    <a:close/>
                  </a:path>
                </a:pathLst>
              </a:custGeom>
              <a:solidFill>
                <a:srgbClr val="0097CE"/>
              </a:solidFill>
            </p:spPr>
            <p:txBody>
              <a:bodyPr wrap="square" lIns="0" tIns="0" rIns="0" bIns="0" rtlCol="0"/>
              <a:lstStyle/>
              <a:p>
                <a:endParaRPr dirty="0"/>
              </a:p>
            </p:txBody>
          </p:sp>
          <p:pic>
            <p:nvPicPr>
              <p:cNvPr id="20" name="object 27" descr="Globe icon">
                <a:extLst>
                  <a:ext uri="{FF2B5EF4-FFF2-40B4-BE49-F238E27FC236}">
                    <a16:creationId xmlns:a16="http://schemas.microsoft.com/office/drawing/2014/main" id="{C6C4EB5B-3C6F-B649-A64F-939F2D6C696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82987" y="6024640"/>
                <a:ext cx="698546" cy="936154"/>
              </a:xfrm>
              <a:prstGeom prst="rect">
                <a:avLst/>
              </a:prstGeom>
            </p:spPr>
          </p:pic>
        </p:grpSp>
      </p:grpSp>
      <p:grpSp>
        <p:nvGrpSpPr>
          <p:cNvPr id="10" name="Group 9" descr="Caution icon&#10;PFS STUDENTS (Priority for Service) 434">
            <a:extLst>
              <a:ext uri="{FF2B5EF4-FFF2-40B4-BE49-F238E27FC236}">
                <a16:creationId xmlns:a16="http://schemas.microsoft.com/office/drawing/2014/main" id="{958F66A3-45E8-DD45-B2B1-69BBCC44906B}"/>
              </a:ext>
              <a:ext uri="{C183D7F6-B498-43B3-948B-1728B52AA6E4}">
                <adec:decorative xmlns:adec="http://schemas.microsoft.com/office/drawing/2017/decorative" val="0"/>
              </a:ext>
            </a:extLst>
          </p:cNvPr>
          <p:cNvGrpSpPr/>
          <p:nvPr/>
        </p:nvGrpSpPr>
        <p:grpSpPr>
          <a:xfrm>
            <a:off x="6484330" y="2351546"/>
            <a:ext cx="2431070" cy="1039354"/>
            <a:chOff x="3184900" y="7284135"/>
            <a:chExt cx="2431070" cy="1039354"/>
          </a:xfrm>
        </p:grpSpPr>
        <p:sp>
          <p:nvSpPr>
            <p:cNvPr id="29" name="object 23">
              <a:extLst>
                <a:ext uri="{FF2B5EF4-FFF2-40B4-BE49-F238E27FC236}">
                  <a16:creationId xmlns:a16="http://schemas.microsoft.com/office/drawing/2014/main" id="{10475A4C-5018-1443-984F-56DDADB48B79}"/>
                </a:ext>
                <a:ext uri="{C183D7F6-B498-43B3-948B-1728B52AA6E4}">
                  <adec:decorative xmlns:adec="http://schemas.microsoft.com/office/drawing/2017/decorative" val="1"/>
                </a:ext>
              </a:extLst>
            </p:cNvPr>
            <p:cNvSpPr/>
            <p:nvPr/>
          </p:nvSpPr>
          <p:spPr>
            <a:xfrm>
              <a:off x="3184900" y="7284135"/>
              <a:ext cx="2431070" cy="1039354"/>
            </a:xfrm>
            <a:custGeom>
              <a:avLst/>
              <a:gdLst/>
              <a:ahLst/>
              <a:cxnLst/>
              <a:rect l="l" t="t" r="r" b="b"/>
              <a:pathLst>
                <a:path w="1983739" h="1327784">
                  <a:moveTo>
                    <a:pt x="0" y="1327624"/>
                  </a:moveTo>
                  <a:lnTo>
                    <a:pt x="1983715" y="1327624"/>
                  </a:lnTo>
                  <a:lnTo>
                    <a:pt x="1983715" y="0"/>
                  </a:lnTo>
                  <a:lnTo>
                    <a:pt x="0" y="0"/>
                  </a:lnTo>
                  <a:lnTo>
                    <a:pt x="0" y="1327624"/>
                  </a:lnTo>
                  <a:close/>
                </a:path>
              </a:pathLst>
            </a:custGeom>
            <a:solidFill>
              <a:srgbClr val="FEC101"/>
            </a:solidFill>
          </p:spPr>
          <p:txBody>
            <a:bodyPr wrap="square" lIns="0" tIns="0" rIns="0" bIns="0" rtlCol="0"/>
            <a:lstStyle/>
            <a:p>
              <a:endParaRPr dirty="0"/>
            </a:p>
          </p:txBody>
        </p:sp>
        <p:pic>
          <p:nvPicPr>
            <p:cNvPr id="22" name="object 33" descr="Caution icon">
              <a:extLst>
                <a:ext uri="{FF2B5EF4-FFF2-40B4-BE49-F238E27FC236}">
                  <a16:creationId xmlns:a16="http://schemas.microsoft.com/office/drawing/2014/main" id="{7D84C2D9-E0AD-E348-AE88-66FC0EDDBB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8215" y="7495349"/>
              <a:ext cx="584068" cy="609600"/>
            </a:xfrm>
            <a:prstGeom prst="rect">
              <a:avLst/>
            </a:prstGeom>
          </p:spPr>
        </p:pic>
        <p:sp>
          <p:nvSpPr>
            <p:cNvPr id="24" name="object 37">
              <a:extLst>
                <a:ext uri="{FF2B5EF4-FFF2-40B4-BE49-F238E27FC236}">
                  <a16:creationId xmlns:a16="http://schemas.microsoft.com/office/drawing/2014/main" id="{48F3C812-0CF5-EE43-923F-5D3F77992F6B}"/>
                </a:ext>
              </a:extLst>
            </p:cNvPr>
            <p:cNvSpPr txBox="1"/>
            <p:nvPr/>
          </p:nvSpPr>
          <p:spPr>
            <a:xfrm>
              <a:off x="3975597" y="7378238"/>
              <a:ext cx="1547499" cy="843821"/>
            </a:xfrm>
            <a:prstGeom prst="rect">
              <a:avLst/>
            </a:prstGeom>
          </p:spPr>
          <p:txBody>
            <a:bodyPr vert="horz" wrap="square" lIns="0" tIns="12700" rIns="0" bIns="0" rtlCol="0">
              <a:spAutoFit/>
            </a:bodyPr>
            <a:lstStyle/>
            <a:p>
              <a:pPr algn="ctr">
                <a:lnSpc>
                  <a:spcPct val="100000"/>
                </a:lnSpc>
                <a:spcBef>
                  <a:spcPts val="100"/>
                </a:spcBef>
              </a:pPr>
              <a:r>
                <a:rPr sz="1600" b="1" spc="-5" dirty="0">
                  <a:solidFill>
                    <a:srgbClr val="FFFFFF"/>
                  </a:solidFill>
                  <a:latin typeface="Arial"/>
                  <a:cs typeface="Arial"/>
                </a:rPr>
                <a:t>PFS</a:t>
              </a:r>
              <a:r>
                <a:rPr sz="1600" b="1" spc="-70" dirty="0">
                  <a:solidFill>
                    <a:srgbClr val="FFFFFF"/>
                  </a:solidFill>
                  <a:latin typeface="Arial"/>
                  <a:cs typeface="Arial"/>
                </a:rPr>
                <a:t> </a:t>
              </a:r>
              <a:r>
                <a:rPr sz="1600" b="1" spc="-5" dirty="0">
                  <a:solidFill>
                    <a:srgbClr val="FFFFFF"/>
                  </a:solidFill>
                  <a:latin typeface="Arial"/>
                  <a:cs typeface="Arial"/>
                </a:rPr>
                <a:t>STUDENTS</a:t>
              </a:r>
              <a:endParaRPr lang="en-US" sz="1600" b="1" spc="-5" dirty="0">
                <a:solidFill>
                  <a:srgbClr val="FFFFFF"/>
                </a:solidFill>
                <a:latin typeface="Arial"/>
                <a:cs typeface="Arial"/>
              </a:endParaRPr>
            </a:p>
            <a:p>
              <a:pPr marL="635" algn="ctr">
                <a:spcBef>
                  <a:spcPts val="25"/>
                </a:spcBef>
              </a:pPr>
              <a:r>
                <a:rPr lang="en-US" sz="1000" dirty="0">
                  <a:solidFill>
                    <a:srgbClr val="FFFFFF"/>
                  </a:solidFill>
                </a:rPr>
                <a:t>(Priority</a:t>
              </a:r>
              <a:r>
                <a:rPr lang="en-US" sz="1000" spc="-55" dirty="0">
                  <a:solidFill>
                    <a:srgbClr val="FFFFFF"/>
                  </a:solidFill>
                </a:rPr>
                <a:t> </a:t>
              </a:r>
              <a:r>
                <a:rPr lang="en-US" sz="1000" spc="-5" dirty="0">
                  <a:solidFill>
                    <a:srgbClr val="FFFFFF"/>
                  </a:solidFill>
                </a:rPr>
                <a:t>for</a:t>
              </a:r>
              <a:r>
                <a:rPr lang="en-US" sz="1000" spc="-50" dirty="0">
                  <a:solidFill>
                    <a:srgbClr val="FFFFFF"/>
                  </a:solidFill>
                </a:rPr>
                <a:t> </a:t>
              </a:r>
              <a:r>
                <a:rPr lang="en-US" sz="1000" spc="-5" dirty="0">
                  <a:solidFill>
                    <a:srgbClr val="FFFFFF"/>
                  </a:solidFill>
                </a:rPr>
                <a:t>Service)</a:t>
              </a:r>
            </a:p>
            <a:p>
              <a:pPr marL="635" algn="ctr"/>
              <a:r>
                <a:rPr lang="en-US" sz="2800" b="1" spc="-5" dirty="0">
                  <a:solidFill>
                    <a:srgbClr val="FFFFFF"/>
                  </a:solidFill>
                </a:rPr>
                <a:t>434</a:t>
              </a:r>
              <a:endParaRPr lang="en-US" sz="2800" dirty="0"/>
            </a:p>
          </p:txBody>
        </p:sp>
      </p:grpSp>
      <p:grpSp>
        <p:nvGrpSpPr>
          <p:cNvPr id="32" name="Group 31" descr="Student graduate icon&#10;GRADUATION RATE 2018-2019 77.2%">
            <a:extLst>
              <a:ext uri="{FF2B5EF4-FFF2-40B4-BE49-F238E27FC236}">
                <a16:creationId xmlns:a16="http://schemas.microsoft.com/office/drawing/2014/main" id="{98070377-7C3F-8841-8402-F30C9731DAF9}"/>
              </a:ext>
            </a:extLst>
          </p:cNvPr>
          <p:cNvGrpSpPr/>
          <p:nvPr/>
        </p:nvGrpSpPr>
        <p:grpSpPr>
          <a:xfrm>
            <a:off x="6490643" y="3390900"/>
            <a:ext cx="2424757" cy="1086485"/>
            <a:chOff x="308305" y="8323488"/>
            <a:chExt cx="2424757" cy="1086485"/>
          </a:xfrm>
        </p:grpSpPr>
        <p:sp>
          <p:nvSpPr>
            <p:cNvPr id="23" name="object 36" descr="Student graduate icon&#10;GRADUATION RATE 2018-2019 77.2%">
              <a:extLst>
                <a:ext uri="{FF2B5EF4-FFF2-40B4-BE49-F238E27FC236}">
                  <a16:creationId xmlns:a16="http://schemas.microsoft.com/office/drawing/2014/main" id="{4F512BBD-0982-E54B-BEE9-3181F7F3A47A}"/>
                </a:ext>
              </a:extLst>
            </p:cNvPr>
            <p:cNvSpPr/>
            <p:nvPr/>
          </p:nvSpPr>
          <p:spPr>
            <a:xfrm>
              <a:off x="308305" y="8323488"/>
              <a:ext cx="2424757" cy="1086485"/>
            </a:xfrm>
            <a:custGeom>
              <a:avLst/>
              <a:gdLst/>
              <a:ahLst/>
              <a:cxnLst/>
              <a:rect l="l" t="t" r="r" b="b"/>
              <a:pathLst>
                <a:path w="1991995" h="1086484">
                  <a:moveTo>
                    <a:pt x="1991688" y="1086289"/>
                  </a:moveTo>
                  <a:lnTo>
                    <a:pt x="0" y="1086289"/>
                  </a:lnTo>
                  <a:lnTo>
                    <a:pt x="0" y="0"/>
                  </a:lnTo>
                  <a:lnTo>
                    <a:pt x="1991688" y="0"/>
                  </a:lnTo>
                  <a:lnTo>
                    <a:pt x="1991688" y="1086289"/>
                  </a:lnTo>
                  <a:close/>
                </a:path>
              </a:pathLst>
            </a:custGeom>
            <a:solidFill>
              <a:srgbClr val="92D050"/>
            </a:solidFill>
          </p:spPr>
          <p:txBody>
            <a:bodyPr wrap="square" lIns="0" tIns="0" rIns="0" bIns="0" rtlCol="0"/>
            <a:lstStyle/>
            <a:p>
              <a:endParaRPr dirty="0"/>
            </a:p>
          </p:txBody>
        </p:sp>
        <p:sp>
          <p:nvSpPr>
            <p:cNvPr id="25" name="object 38">
              <a:extLst>
                <a:ext uri="{FF2B5EF4-FFF2-40B4-BE49-F238E27FC236}">
                  <a16:creationId xmlns:a16="http://schemas.microsoft.com/office/drawing/2014/main" id="{919BE528-A4A0-9445-BD0E-80B728BDF268}"/>
                </a:ext>
                <a:ext uri="{C183D7F6-B498-43B3-948B-1728B52AA6E4}">
                  <adec:decorative xmlns:adec="http://schemas.microsoft.com/office/drawing/2017/decorative" val="1"/>
                </a:ext>
              </a:extLst>
            </p:cNvPr>
            <p:cNvSpPr txBox="1"/>
            <p:nvPr/>
          </p:nvSpPr>
          <p:spPr>
            <a:xfrm>
              <a:off x="405306" y="8416291"/>
              <a:ext cx="2263981" cy="408940"/>
            </a:xfrm>
            <a:prstGeom prst="rect">
              <a:avLst/>
            </a:prstGeom>
          </p:spPr>
          <p:txBody>
            <a:bodyPr vert="horz" wrap="square" lIns="0" tIns="12700" rIns="0" bIns="0" rtlCol="0">
              <a:spAutoFit/>
            </a:bodyPr>
            <a:lstStyle/>
            <a:p>
              <a:pPr marL="12700">
                <a:lnSpc>
                  <a:spcPct val="100000"/>
                </a:lnSpc>
                <a:spcBef>
                  <a:spcPts val="100"/>
                </a:spcBef>
              </a:pPr>
              <a:r>
                <a:rPr sz="1500" b="1" spc="-20" dirty="0">
                  <a:solidFill>
                    <a:srgbClr val="FFFFFF"/>
                  </a:solidFill>
                  <a:latin typeface="Arial"/>
                  <a:cs typeface="Arial"/>
                </a:rPr>
                <a:t>GRADUATION</a:t>
              </a:r>
              <a:r>
                <a:rPr sz="1500" b="1" spc="-25" dirty="0">
                  <a:solidFill>
                    <a:srgbClr val="FFFFFF"/>
                  </a:solidFill>
                  <a:latin typeface="Arial"/>
                  <a:cs typeface="Arial"/>
                </a:rPr>
                <a:t> </a:t>
              </a:r>
              <a:r>
                <a:rPr sz="1500" b="1" spc="-35" dirty="0">
                  <a:solidFill>
                    <a:srgbClr val="FFFFFF"/>
                  </a:solidFill>
                  <a:latin typeface="Arial"/>
                  <a:cs typeface="Arial"/>
                </a:rPr>
                <a:t>RATE</a:t>
              </a:r>
              <a:endParaRPr sz="1500" dirty="0">
                <a:latin typeface="Arial"/>
                <a:cs typeface="Arial"/>
              </a:endParaRPr>
            </a:p>
            <a:p>
              <a:pPr marL="12700">
                <a:lnSpc>
                  <a:spcPct val="100000"/>
                </a:lnSpc>
                <a:spcBef>
                  <a:spcPts val="20"/>
                </a:spcBef>
              </a:pPr>
              <a:r>
                <a:rPr sz="1000" spc="-5" dirty="0">
                  <a:solidFill>
                    <a:srgbClr val="FFFFFF"/>
                  </a:solidFill>
                  <a:latin typeface="Arial"/>
                  <a:cs typeface="Arial"/>
                </a:rPr>
                <a:t>2018-2019</a:t>
              </a:r>
              <a:endParaRPr sz="1000" dirty="0">
                <a:latin typeface="Arial"/>
                <a:cs typeface="Arial"/>
              </a:endParaRPr>
            </a:p>
          </p:txBody>
        </p:sp>
        <p:pic>
          <p:nvPicPr>
            <p:cNvPr id="26" name="object 39">
              <a:extLst>
                <a:ext uri="{FF2B5EF4-FFF2-40B4-BE49-F238E27FC236}">
                  <a16:creationId xmlns:a16="http://schemas.microsoft.com/office/drawing/2014/main" id="{8F2F1DDF-DA38-6E44-A4C1-61A34B2012C4}"/>
                </a:ext>
              </a:extLst>
            </p:cNvPr>
            <p:cNvPicPr/>
            <p:nvPr/>
          </p:nvPicPr>
          <p:blipFill rotWithShape="1">
            <a:blip r:embed="rId6" cstate="print">
              <a:extLst>
                <a:ext uri="{28A0092B-C50C-407E-A947-70E740481C1C}">
                  <a14:useLocalDpi xmlns:a14="http://schemas.microsoft.com/office/drawing/2010/main"/>
                </a:ext>
              </a:extLst>
            </a:blip>
            <a:srcRect/>
            <a:stretch/>
          </p:blipFill>
          <p:spPr>
            <a:xfrm>
              <a:off x="2065813" y="8687860"/>
              <a:ext cx="576561" cy="622617"/>
            </a:xfrm>
            <a:prstGeom prst="rect">
              <a:avLst/>
            </a:prstGeom>
          </p:spPr>
        </p:pic>
        <p:sp>
          <p:nvSpPr>
            <p:cNvPr id="27" name="object 40">
              <a:extLst>
                <a:ext uri="{FF2B5EF4-FFF2-40B4-BE49-F238E27FC236}">
                  <a16:creationId xmlns:a16="http://schemas.microsoft.com/office/drawing/2014/main" id="{02302934-5789-7346-8FE4-BD572C1C0265}"/>
                </a:ext>
              </a:extLst>
            </p:cNvPr>
            <p:cNvSpPr txBox="1"/>
            <p:nvPr/>
          </p:nvSpPr>
          <p:spPr>
            <a:xfrm>
              <a:off x="405306" y="8874110"/>
              <a:ext cx="1258369" cy="452120"/>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01793C"/>
                  </a:solidFill>
                  <a:latin typeface="Arial"/>
                  <a:cs typeface="Arial"/>
                </a:rPr>
                <a:t>77.2%</a:t>
              </a:r>
              <a:endParaRPr sz="2800" dirty="0">
                <a:latin typeface="Arial"/>
                <a:cs typeface="Arial"/>
              </a:endParaRPr>
            </a:p>
          </p:txBody>
        </p:sp>
      </p:grpSp>
      <p:sp>
        <p:nvSpPr>
          <p:cNvPr id="308" name="Google Shape;308;p44"/>
          <p:cNvSpPr txBox="1">
            <a:spLocks noGrp="1"/>
          </p:cNvSpPr>
          <p:nvPr>
            <p:ph type="sldNum" idx="12"/>
          </p:nvPr>
        </p:nvSpPr>
        <p:spPr/>
        <p:txBody>
          <a:bodyPr spcFirstLastPara="1" wrap="square" lIns="91425" tIns="91425" rIns="91425" bIns="91425" anchor="ctr" anchorCtr="0">
            <a:noAutofit/>
          </a:bodyPr>
          <a:lstStyle/>
          <a:p>
            <a:pPr lvl="0"/>
            <a:fld id="{00000000-1234-1234-1234-123412341234}" type="slidenum">
              <a:rPr lang="en-US"/>
              <a:pPr lvl="0"/>
              <a:t>13</a:t>
            </a:fld>
            <a:endParaRPr lang="en-US" dirty="0"/>
          </a:p>
        </p:txBody>
      </p:sp>
    </p:spTree>
    <p:extLst>
      <p:ext uri="{BB962C8B-B14F-4D97-AF65-F5344CB8AC3E}">
        <p14:creationId xmlns:p14="http://schemas.microsoft.com/office/powerpoint/2010/main" val="135871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5"/>
          <p:cNvSpPr txBox="1">
            <a:spLocks noGrp="1"/>
          </p:cNvSpPr>
          <p:nvPr>
            <p:ph type="title"/>
          </p:nvPr>
        </p:nvSpPr>
        <p:spPr/>
        <p:txBody>
          <a:bodyPr spcFirstLastPara="1" wrap="square" lIns="91425" tIns="91425" rIns="91425" bIns="91425" anchor="t" anchorCtr="0">
            <a:noAutofit/>
          </a:bodyPr>
          <a:lstStyle/>
          <a:p>
            <a:pPr lvl="0"/>
            <a:r>
              <a:rPr lang="en-US" dirty="0"/>
              <a:t>19-20 Data: Mobility and Race/ Ethnicity</a:t>
            </a:r>
          </a:p>
        </p:txBody>
      </p:sp>
      <p:pic>
        <p:nvPicPr>
          <p:cNvPr id="5" name="Picture 4" descr="MOBILITY line chart&#10;12 Months (9/1/19– 8/31/20): 645&#10;Prev 13 – 24 Months (9/1/18 – 8/31/19): 976&#10;Prev 25 – 36 Months( 9/1/17 – 8/31/18): 570&#10;Prev 37 – 48 Months (9/1/16 – 8/31/17): 468&#10;Bus icon">
            <a:extLst>
              <a:ext uri="{FF2B5EF4-FFF2-40B4-BE49-F238E27FC236}">
                <a16:creationId xmlns:a16="http://schemas.microsoft.com/office/drawing/2014/main" id="{25937E80-38EE-C54A-9A97-C77F32E829D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130135" y="1428103"/>
            <a:ext cx="2755900" cy="2921162"/>
          </a:xfrm>
          <a:prstGeom prst="rect">
            <a:avLst/>
          </a:prstGeom>
        </p:spPr>
      </p:pic>
      <p:pic>
        <p:nvPicPr>
          <p:cNvPr id="43" name="Picture 42" descr="RACE/ETHNICITY pie chart&#10;&#10;AMERICAN INDIAN&#9;1&#10;MULTIPLE  ETHNICITY&#9;9&#10;WHITE&#9;76&#10;ASIAN&#9;287&#10;PACIFIC ISLANDER&#9;297&#10;AFRICAN AMERICAN&#9;684&#10;HISPANIC&#9;1305&#10;">
            <a:extLst>
              <a:ext uri="{FF2B5EF4-FFF2-40B4-BE49-F238E27FC236}">
                <a16:creationId xmlns:a16="http://schemas.microsoft.com/office/drawing/2014/main" id="{6FF4665F-E49C-6246-9457-4EF10242321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886035" y="1428103"/>
            <a:ext cx="2781300" cy="2921162"/>
          </a:xfrm>
          <a:prstGeom prst="rect">
            <a:avLst/>
          </a:prstGeom>
        </p:spPr>
      </p:pic>
      <p:sp>
        <p:nvSpPr>
          <p:cNvPr id="317" name="Google Shape;317;p45"/>
          <p:cNvSpPr txBox="1">
            <a:spLocks noGrp="1"/>
          </p:cNvSpPr>
          <p:nvPr>
            <p:ph type="sldNum" idx="12"/>
          </p:nvPr>
        </p:nvSpPr>
        <p:spPr/>
        <p:txBody>
          <a:bodyPr spcFirstLastPara="1" wrap="square" lIns="91425" tIns="91425" rIns="91425" bIns="91425" anchor="ctr" anchorCtr="0">
            <a:noAutofit/>
          </a:bodyPr>
          <a:lstStyle/>
          <a:p>
            <a:pPr lvl="0"/>
            <a:fld id="{00000000-1234-1234-1234-123412341234}" type="slidenum">
              <a:rPr lang="en-US"/>
              <a:pPr lvl="0"/>
              <a:t>14</a:t>
            </a:fld>
            <a:endParaRPr lang="en-US" dirty="0"/>
          </a:p>
        </p:txBody>
      </p:sp>
    </p:spTree>
    <p:extLst>
      <p:ext uri="{BB962C8B-B14F-4D97-AF65-F5344CB8AC3E}">
        <p14:creationId xmlns:p14="http://schemas.microsoft.com/office/powerpoint/2010/main" val="3638719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6"/>
          <p:cNvSpPr txBox="1">
            <a:spLocks noGrp="1"/>
          </p:cNvSpPr>
          <p:nvPr>
            <p:ph type="title"/>
          </p:nvPr>
        </p:nvSpPr>
        <p:spPr>
          <a:xfrm>
            <a:off x="628650" y="2054417"/>
            <a:ext cx="7886700" cy="969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2. Leveraging Migrant Education for Positive Student Outcomes</a:t>
            </a:r>
            <a:endParaRPr dirty="0"/>
          </a:p>
        </p:txBody>
      </p:sp>
      <p:sp>
        <p:nvSpPr>
          <p:cNvPr id="325" name="Google Shape;325;p46"/>
          <p:cNvSpPr txBox="1">
            <a:spLocks noGrp="1"/>
          </p:cNvSpPr>
          <p:nvPr>
            <p:ph type="body" idx="1"/>
          </p:nvPr>
        </p:nvSpPr>
        <p:spPr>
          <a:xfrm>
            <a:off x="628650" y="3023354"/>
            <a:ext cx="7886700" cy="546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chemeClr val="dk2"/>
              </a:buClr>
              <a:buSzPts val="2600"/>
              <a:buFont typeface="Arial"/>
              <a:buNone/>
            </a:pPr>
            <a:r>
              <a:rPr lang="en-US" dirty="0"/>
              <a:t>Appropriate Uses of Funding, Services Provided with MEP funds, and Submitting Claims and Resources</a:t>
            </a:r>
            <a:endParaRPr dirty="0"/>
          </a:p>
        </p:txBody>
      </p:sp>
      <p:sp>
        <p:nvSpPr>
          <p:cNvPr id="324" name="Google Shape;324;p46"/>
          <p:cNvSpPr txBox="1">
            <a:spLocks noGrp="1"/>
          </p:cNvSpPr>
          <p:nvPr>
            <p:ph type="sldNum" idx="4294967295"/>
          </p:nvPr>
        </p:nvSpPr>
        <p:spPr>
          <a:xfrm>
            <a:off x="8556784" y="5277612"/>
            <a:ext cx="548700" cy="43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15</a:t>
            </a:fld>
            <a:endParaRPr dirty="0"/>
          </a:p>
        </p:txBody>
      </p:sp>
    </p:spTree>
    <p:extLst>
      <p:ext uri="{BB962C8B-B14F-4D97-AF65-F5344CB8AC3E}">
        <p14:creationId xmlns:p14="http://schemas.microsoft.com/office/powerpoint/2010/main" val="337398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p47"/>
          <p:cNvSpPr txBox="1">
            <a:spLocks noGrp="1"/>
          </p:cNvSpPr>
          <p:nvPr>
            <p:ph type="title"/>
          </p:nvPr>
        </p:nvSpPr>
        <p:spPr>
          <a:xfrm>
            <a:off x="218209" y="415290"/>
            <a:ext cx="2125200" cy="4884300"/>
          </a:xfrm>
        </p:spPr>
        <p:txBody>
          <a:bodyPr spcFirstLastPara="1" wrap="square" lIns="68575" tIns="34275" rIns="68575" bIns="34275" anchor="t" anchorCtr="0">
            <a:noAutofit/>
          </a:bodyPr>
          <a:lstStyle/>
          <a:p>
            <a:pPr lvl="0"/>
            <a:r>
              <a:rPr lang="en-US" dirty="0"/>
              <a:t>Migrant Education Programs</a:t>
            </a:r>
          </a:p>
        </p:txBody>
      </p:sp>
      <p:sp>
        <p:nvSpPr>
          <p:cNvPr id="2" name="Text Placeholder 1">
            <a:extLst>
              <a:ext uri="{FF2B5EF4-FFF2-40B4-BE49-F238E27FC236}">
                <a16:creationId xmlns:a16="http://schemas.microsoft.com/office/drawing/2014/main" id="{6C1E7111-18D8-5146-8A73-B82D9E72349C}"/>
              </a:ext>
            </a:extLst>
          </p:cNvPr>
          <p:cNvSpPr>
            <a:spLocks noGrp="1"/>
          </p:cNvSpPr>
          <p:nvPr>
            <p:ph type="body" idx="1"/>
          </p:nvPr>
        </p:nvSpPr>
        <p:spPr>
          <a:xfrm>
            <a:off x="2831057" y="415291"/>
            <a:ext cx="6067500" cy="4884300"/>
          </a:xfrm>
        </p:spPr>
        <p:txBody>
          <a:bodyPr/>
          <a:lstStyle/>
          <a:p>
            <a:pPr marL="114300" lvl="0" indent="0">
              <a:lnSpc>
                <a:spcPct val="100000"/>
              </a:lnSpc>
              <a:buNone/>
            </a:pPr>
            <a:r>
              <a:rPr lang="en-US" dirty="0"/>
              <a:t>US Department of Education guidance articulates a few general principles for using Title IC, migrant education funds:</a:t>
            </a:r>
          </a:p>
          <a:p>
            <a:pPr lvl="0">
              <a:lnSpc>
                <a:spcPct val="100000"/>
              </a:lnSpc>
            </a:pPr>
            <a:r>
              <a:rPr lang="en-US" dirty="0"/>
              <a:t>Services must be allowable, reasonable and necessary.</a:t>
            </a:r>
          </a:p>
          <a:p>
            <a:pPr lvl="0">
              <a:lnSpc>
                <a:spcPct val="100000"/>
              </a:lnSpc>
            </a:pPr>
            <a:r>
              <a:rPr lang="en-US" dirty="0"/>
              <a:t>MEP funds are to be used for services in addition to, and not in place of, services available to migratory children from other sources</a:t>
            </a:r>
          </a:p>
          <a:p>
            <a:pPr lvl="0">
              <a:lnSpc>
                <a:spcPct val="100000"/>
              </a:lnSpc>
            </a:pPr>
            <a:r>
              <a:rPr lang="en-US" dirty="0"/>
              <a:t>Activities or services that address a need identified in the MEP statewide comprehensive needs assessment (CNA) that are aligned to the strategies in the MEP statewide service delivery plan (SDP).</a:t>
            </a:r>
          </a:p>
        </p:txBody>
      </p:sp>
      <p:sp>
        <p:nvSpPr>
          <p:cNvPr id="330" name="Google Shape;330;p47"/>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smtClean="0"/>
              <a:pPr lvl="0"/>
              <a:t>16</a:t>
            </a:fld>
            <a:endParaRPr lang="en-US" dirty="0"/>
          </a:p>
        </p:txBody>
      </p:sp>
    </p:spTree>
    <p:extLst>
      <p:ext uri="{BB962C8B-B14F-4D97-AF65-F5344CB8AC3E}">
        <p14:creationId xmlns:p14="http://schemas.microsoft.com/office/powerpoint/2010/main" val="112293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8"/>
          <p:cNvSpPr txBox="1">
            <a:spLocks noGrp="1"/>
          </p:cNvSpPr>
          <p:nvPr>
            <p:ph type="title"/>
          </p:nvPr>
        </p:nvSpPr>
        <p:spPr/>
        <p:txBody>
          <a:bodyPr spcFirstLastPara="1" wrap="square" lIns="91425" tIns="91425" rIns="91425" bIns="91425" anchor="t" anchorCtr="0">
            <a:noAutofit/>
          </a:bodyPr>
          <a:lstStyle/>
          <a:p>
            <a:pPr lvl="0"/>
            <a:r>
              <a:rPr lang="en-US" dirty="0"/>
              <a:t>19-20 Data: Types of Service</a:t>
            </a:r>
            <a:r>
              <a:rPr lang="en-US" baseline="0" dirty="0"/>
              <a:t> </a:t>
            </a:r>
            <a:r>
              <a:rPr lang="en-US" dirty="0"/>
              <a:t>and Eligible Children</a:t>
            </a:r>
          </a:p>
        </p:txBody>
      </p:sp>
      <p:pic>
        <p:nvPicPr>
          <p:cNvPr id="11" name="Picture 10" descr="TYPES OF SERVICE pie chart&#10;SUPPORT SERVICES 682&#10;INSTRUCTIONAL SERVICES 890">
            <a:extLst>
              <a:ext uri="{FF2B5EF4-FFF2-40B4-BE49-F238E27FC236}">
                <a16:creationId xmlns:a16="http://schemas.microsoft.com/office/drawing/2014/main" id="{AB1061AE-885A-044F-AE08-DD8A004DBCF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372612" y="1234104"/>
            <a:ext cx="3086100" cy="1430572"/>
          </a:xfrm>
          <a:prstGeom prst="rect">
            <a:avLst/>
          </a:prstGeom>
        </p:spPr>
      </p:pic>
      <p:pic>
        <p:nvPicPr>
          <p:cNvPr id="9" name="Picture 8" descr="Instructional Services Provided line chart&#10;Health 23&#10;Pupil Transporation 67&#10;Preschool 68&#10;Guidance/Counseling 121&#10;HS Credit Accural 175&#10;Math Non-Certified 244&#10;Reading Non-Certified 332&#10;Math 500&#10;Reading 590&#10;Support Service 682&#10;Instructional Services Overall 890&#10;">
            <a:extLst>
              <a:ext uri="{FF2B5EF4-FFF2-40B4-BE49-F238E27FC236}">
                <a16:creationId xmlns:a16="http://schemas.microsoft.com/office/drawing/2014/main" id="{1DDEA4B9-BDEE-834A-B8C9-8F915178CC5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67446" y="2659037"/>
            <a:ext cx="3086100" cy="1816100"/>
          </a:xfrm>
          <a:prstGeom prst="rect">
            <a:avLst/>
          </a:prstGeom>
        </p:spPr>
      </p:pic>
      <p:pic>
        <p:nvPicPr>
          <p:cNvPr id="15" name="Picture 14" descr="ELIGIBLE CHILDREN&#10;OSY: 118&#10;9th-12th: 507&#10;6th-8th: 449&#10;3rd-5th: 463&#10;K-2nd: 571&#10;Ages 3-5: 409&#10;Under 3: 142">
            <a:extLst>
              <a:ext uri="{FF2B5EF4-FFF2-40B4-BE49-F238E27FC236}">
                <a16:creationId xmlns:a16="http://schemas.microsoft.com/office/drawing/2014/main" id="{B4D8D195-8CC2-314A-A4A5-C51C7A7413BC}"/>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453302" y="1234104"/>
            <a:ext cx="1892300" cy="3246672"/>
          </a:xfrm>
          <a:prstGeom prst="rect">
            <a:avLst/>
          </a:prstGeom>
        </p:spPr>
      </p:pic>
      <p:sp>
        <p:nvSpPr>
          <p:cNvPr id="339" name="Google Shape;339;p48"/>
          <p:cNvSpPr txBox="1">
            <a:spLocks noGrp="1"/>
          </p:cNvSpPr>
          <p:nvPr>
            <p:ph type="sldNum" idx="12"/>
          </p:nvPr>
        </p:nvSpPr>
        <p:spPr/>
        <p:txBody>
          <a:bodyPr spcFirstLastPara="1" wrap="square" lIns="91425" tIns="91425" rIns="91425" bIns="91425" anchor="ctr" anchorCtr="0">
            <a:noAutofit/>
          </a:bodyPr>
          <a:lstStyle/>
          <a:p>
            <a:pPr lvl="0"/>
            <a:fld id="{00000000-1234-1234-1234-123412341234}" type="slidenum">
              <a:rPr lang="en-US"/>
              <a:pPr lvl="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Google Shape;354;p50"/>
          <p:cNvSpPr txBox="1">
            <a:spLocks noGrp="1"/>
          </p:cNvSpPr>
          <p:nvPr>
            <p:ph type="title"/>
          </p:nvPr>
        </p:nvSpPr>
        <p:spPr/>
        <p:txBody>
          <a:bodyPr spcFirstLastPara="1" wrap="square" lIns="68575" tIns="34275" rIns="68575" bIns="34275" anchor="t" anchorCtr="0">
            <a:noAutofit/>
          </a:bodyPr>
          <a:lstStyle/>
          <a:p>
            <a:pPr lvl="0"/>
            <a:r>
              <a:rPr lang="en-US" dirty="0"/>
              <a:t>Out of School Youth (OSY)</a:t>
            </a:r>
          </a:p>
        </p:txBody>
      </p:sp>
      <p:sp>
        <p:nvSpPr>
          <p:cNvPr id="2" name="Text Placeholder 1">
            <a:extLst>
              <a:ext uri="{FF2B5EF4-FFF2-40B4-BE49-F238E27FC236}">
                <a16:creationId xmlns:a16="http://schemas.microsoft.com/office/drawing/2014/main" id="{D6710030-7785-3F42-BFCA-B4F424785230}"/>
              </a:ext>
            </a:extLst>
          </p:cNvPr>
          <p:cNvSpPr>
            <a:spLocks noGrp="1"/>
          </p:cNvSpPr>
          <p:nvPr>
            <p:ph type="body" idx="1"/>
          </p:nvPr>
        </p:nvSpPr>
        <p:spPr/>
        <p:txBody>
          <a:bodyPr/>
          <a:lstStyle/>
          <a:p>
            <a:r>
              <a:rPr lang="en-US" dirty="0"/>
              <a:t>OSY: A migrant student under 22 without a high school diploma.  </a:t>
            </a:r>
          </a:p>
          <a:p>
            <a:r>
              <a:rPr lang="en-US" dirty="0"/>
              <a:t>Goals:</a:t>
            </a:r>
          </a:p>
          <a:p>
            <a:pPr lvl="1"/>
            <a:r>
              <a:rPr lang="en-US" dirty="0"/>
              <a:t>Increase the graduation rate among migrant youth 16 to 21 years of age</a:t>
            </a:r>
          </a:p>
          <a:p>
            <a:pPr lvl="1"/>
            <a:r>
              <a:rPr lang="en-US" dirty="0"/>
              <a:t>Help youth reach goals by removing barriers to success</a:t>
            </a:r>
          </a:p>
          <a:p>
            <a:pPr lvl="1"/>
            <a:r>
              <a:rPr lang="en-US" dirty="0"/>
              <a:t>Connect youth to education, health, and community services to help meet their needs</a:t>
            </a:r>
          </a:p>
        </p:txBody>
      </p:sp>
      <p:sp>
        <p:nvSpPr>
          <p:cNvPr id="353" name="Google Shape;353;p50"/>
          <p:cNvSpPr txBox="1">
            <a:spLocks noGrp="1"/>
          </p:cNvSpPr>
          <p:nvPr>
            <p:ph type="sldNum" idx="12"/>
          </p:nvPr>
        </p:nvSpPr>
        <p:spPr/>
        <p:txBody>
          <a:bodyPr spcFirstLastPara="1" wrap="square" lIns="91425" tIns="91425" rIns="91425" bIns="91425" anchor="ctr" anchorCtr="0">
            <a:noAutofit/>
          </a:bodyPr>
          <a:lstStyle/>
          <a:p>
            <a:pPr lvl="0"/>
            <a:fld id="{00000000-1234-1234-1234-123412341234}" type="slidenum">
              <a:rPr lang="en-US"/>
              <a:pPr lvl="0"/>
              <a:t>18</a:t>
            </a:fld>
            <a:endParaRPr lang="en-US" dirty="0"/>
          </a:p>
        </p:txBody>
      </p:sp>
      <p:pic>
        <p:nvPicPr>
          <p:cNvPr id="5" name="Google Shape;348;p49" descr="Iowa Department of Education logo. Serving OSY. Iowa Migrant Education Program logo.&#10;Migrant workers in field. Iowa Migrant Education Program.">
            <a:extLst>
              <a:ext uri="{FF2B5EF4-FFF2-40B4-BE49-F238E27FC236}">
                <a16:creationId xmlns:a16="http://schemas.microsoft.com/office/drawing/2014/main" id="{644C1A21-F847-F946-ABDB-7BE77A0DA6B8}"/>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89368" y="1341901"/>
            <a:ext cx="4964726" cy="3031199"/>
          </a:xfrm>
          <a:prstGeom prst="rect">
            <a:avLst/>
          </a:prstGeom>
          <a:noFill/>
          <a:ln>
            <a:noFill/>
          </a:ln>
        </p:spPr>
      </p:pic>
    </p:spTree>
    <p:extLst>
      <p:ext uri="{BB962C8B-B14F-4D97-AF65-F5344CB8AC3E}">
        <p14:creationId xmlns:p14="http://schemas.microsoft.com/office/powerpoint/2010/main" val="3569325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51"/>
          <p:cNvSpPr txBox="1">
            <a:spLocks noGrp="1"/>
          </p:cNvSpPr>
          <p:nvPr>
            <p:ph type="title"/>
          </p:nvPr>
        </p:nvSpPr>
        <p:spPr>
          <a:xfrm>
            <a:off x="236200" y="374650"/>
            <a:ext cx="2948700" cy="1104900"/>
          </a:xfrm>
        </p:spPr>
        <p:txBody>
          <a:bodyPr spcFirstLastPara="1" wrap="square" lIns="91425" tIns="91425" rIns="91425" bIns="91425" anchor="b" anchorCtr="0">
            <a:noAutofit/>
          </a:bodyPr>
          <a:lstStyle/>
          <a:p>
            <a:pPr lvl="0"/>
            <a:r>
              <a:rPr lang="en-US" dirty="0"/>
              <a:t>OSY Student Profile</a:t>
            </a:r>
          </a:p>
        </p:txBody>
      </p:sp>
      <p:sp>
        <p:nvSpPr>
          <p:cNvPr id="363" name="Google Shape;363;p51"/>
          <p:cNvSpPr txBox="1">
            <a:spLocks noGrp="1"/>
          </p:cNvSpPr>
          <p:nvPr>
            <p:ph type="body" idx="1"/>
          </p:nvPr>
        </p:nvSpPr>
        <p:spPr>
          <a:xfrm>
            <a:off x="240035" y="1796954"/>
            <a:ext cx="2948700" cy="3571200"/>
          </a:xfrm>
        </p:spPr>
        <p:txBody>
          <a:bodyPr spcFirstLastPara="1" wrap="square" lIns="91425" tIns="91425" rIns="91425" bIns="91425" anchor="t" anchorCtr="0">
            <a:noAutofit/>
          </a:bodyPr>
          <a:lstStyle/>
          <a:p>
            <a:pPr lvl="0"/>
            <a:r>
              <a:rPr lang="en-US" dirty="0"/>
              <a:t>Collecting information in order to provide services</a:t>
            </a:r>
          </a:p>
          <a:p>
            <a:pPr lvl="0"/>
            <a:r>
              <a:rPr lang="en-US" dirty="0"/>
              <a:t>English language and native language</a:t>
            </a:r>
          </a:p>
          <a:p>
            <a:pPr lvl="0"/>
            <a:r>
              <a:rPr lang="en-US" dirty="0"/>
              <a:t>Health/Advocacy Needs</a:t>
            </a:r>
          </a:p>
          <a:p>
            <a:pPr lvl="0"/>
            <a:r>
              <a:rPr lang="en-US" dirty="0"/>
              <a:t>Expressed interests</a:t>
            </a:r>
          </a:p>
        </p:txBody>
      </p:sp>
      <p:pic>
        <p:nvPicPr>
          <p:cNvPr id="364" name="Google Shape;364;p51" descr="Iowa Migrant Education Program OSY Student Profile&#10;Date:&#9;MEP Project Region:&#9;COE# or MEP ID:&#9;&#10;Name:&#9;□Male&#9;□Female&#9;Age:&#9;Birthdate:&#10;Mailing Address/County:&#9;Phone:&#9;Optional: How long is youth planning on being in the area?&#10;Has access to transportation: □Yes&#9;□No&#10;Last grade attended? (Check)&#9;When?&#9;Where?&#10;English oral language proficiency: □ Yes □ No&#9; Home language: □English □Spanish □Other:&#10;□1st grade/primero de primaria □2nd grade/segundo de primaria □3rd grade/tercero de primaria □4th grade/cuarto de primaria □5th grade/quinto de primaria □6th grade/sexto de primaria □7th grade/primero de secundaria □8th grade/segundo de secundaria □9th grade/tercero de secundaria □10th grade/primer y segundo semestres de preparatoria (Bachillerato) □11th grade/tercer y cuarto semestres de preparatoria (Bachillerato) □12th grade/quinto y sexto semestres de preparatoria (Bachillerato)&#10;Health needs: □Medical □Vision □Dental □Urgent □Other:&#9;Advocacy Needs: □Legal □Childcare □Translation/Interpretation □Other:&#10;Youth lives: □With a crew □With friends outside of work □With his/her parents/family □With spouse &amp; kids □With kids □Alone&#10;Reason for leaving school: □Lacking credits □Needed to work □Missed State test □Other: □Pregnancy&#10;Expressed interests in: □Learning English □Job training □HSED □Earning a diploma □Not sure □No interests □Other:&#10;Availability: (Check) Morning Afternoon Evening Su M T W Th F Sa&#10;At interview, youth received: □Educational materials □Support services □OSY welcome bag □Referral(s) (list in comments) □Other:&#10;Youth is a candidate for: □HS diploma □Pre HSED □HEP □Adult Basic Education □Other: □Health education □Job training □Career exploration □ESL □Life skills □PASS □MP3 player □CAMP&#9;&#10;Comments:&#9;"/>
          <p:cNvPicPr preferRelativeResize="0"/>
          <p:nvPr/>
        </p:nvPicPr>
        <p:blipFill rotWithShape="1">
          <a:blip r:embed="rId3" cstate="screen">
            <a:alphaModFix/>
            <a:extLst>
              <a:ext uri="{28A0092B-C50C-407E-A947-70E740481C1C}">
                <a14:useLocalDpi xmlns:a14="http://schemas.microsoft.com/office/drawing/2010/main"/>
              </a:ext>
            </a:extLst>
          </a:blip>
          <a:srcRect l="2450" t="2430" r="2386" b="4742"/>
          <a:stretch/>
        </p:blipFill>
        <p:spPr>
          <a:xfrm>
            <a:off x="3776330" y="412209"/>
            <a:ext cx="5139070" cy="4883691"/>
          </a:xfrm>
          <a:prstGeom prst="rect">
            <a:avLst/>
          </a:prstGeom>
          <a:noFill/>
          <a:ln>
            <a:noFill/>
          </a:ln>
        </p:spPr>
      </p:pic>
      <p:sp>
        <p:nvSpPr>
          <p:cNvPr id="360" name="Google Shape;360;p51"/>
          <p:cNvSpPr txBox="1">
            <a:spLocks noGrp="1"/>
          </p:cNvSpPr>
          <p:nvPr>
            <p:ph type="sldNum" idx="12"/>
          </p:nvPr>
        </p:nvSpPr>
        <p:spPr>
          <a:xfrm>
            <a:off x="8556784" y="5277612"/>
            <a:ext cx="548700" cy="437400"/>
          </a:xfrm>
        </p:spPr>
        <p:txBody>
          <a:bodyPr spcFirstLastPara="1" wrap="square" lIns="91425" tIns="91425" rIns="91425" bIns="91425" anchor="t" anchorCtr="0">
            <a:noAutofit/>
          </a:bodyPr>
          <a:lstStyle/>
          <a:p>
            <a:pPr lvl="0"/>
            <a:fld id="{00000000-1234-1234-1234-123412341234}" type="slidenum">
              <a:rPr lang="en-US"/>
              <a:pPr lvl="0"/>
              <a:t>19</a:t>
            </a:fld>
            <a:endParaRPr lang="en-US" dirty="0"/>
          </a:p>
        </p:txBody>
      </p:sp>
    </p:spTree>
    <p:extLst>
      <p:ext uri="{BB962C8B-B14F-4D97-AF65-F5344CB8AC3E}">
        <p14:creationId xmlns:p14="http://schemas.microsoft.com/office/powerpoint/2010/main" val="225201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646575" y="889000"/>
            <a:ext cx="3246900" cy="1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dirty="0"/>
              <a:t>Federal Programs Webinar Series: Title IC, Migrant Education (Session #3)</a:t>
            </a:r>
            <a:endParaRPr sz="2300" dirty="0"/>
          </a:p>
        </p:txBody>
      </p:sp>
      <p:sp>
        <p:nvSpPr>
          <p:cNvPr id="205" name="Google Shape;205;p31"/>
          <p:cNvSpPr txBox="1">
            <a:spLocks noGrp="1"/>
          </p:cNvSpPr>
          <p:nvPr>
            <p:ph type="subTitle" idx="1"/>
          </p:nvPr>
        </p:nvSpPr>
        <p:spPr>
          <a:xfrm>
            <a:off x="646550" y="2497450"/>
            <a:ext cx="3246900" cy="23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purpose of today’s webinar is to provide information pertinent to the Migrant Education Program. </a:t>
            </a:r>
            <a:endParaRPr dirty="0">
              <a:solidFill>
                <a:srgbClr val="FFFFFF"/>
              </a:solidFill>
            </a:endParaRPr>
          </a:p>
        </p:txBody>
      </p:sp>
      <p:sp>
        <p:nvSpPr>
          <p:cNvPr id="204" name="Google Shape;204;p31"/>
          <p:cNvSpPr txBox="1">
            <a:spLocks noGrp="1"/>
          </p:cNvSpPr>
          <p:nvPr>
            <p:ph type="body" idx="2"/>
          </p:nvPr>
        </p:nvSpPr>
        <p:spPr>
          <a:xfrm>
            <a:off x="5130225" y="889000"/>
            <a:ext cx="3470700" cy="3936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US" dirty="0"/>
              <a:t>Introduction to the Migrant  Education Program</a:t>
            </a:r>
            <a:endParaRPr dirty="0"/>
          </a:p>
          <a:p>
            <a:pPr marL="914400" lvl="1" indent="-317500" algn="l" rtl="0">
              <a:spcBef>
                <a:spcPts val="1000"/>
              </a:spcBef>
              <a:spcAft>
                <a:spcPts val="0"/>
              </a:spcAft>
              <a:buSzPts val="1400"/>
              <a:buAutoNum type="alphaLcPeriod"/>
            </a:pPr>
            <a:r>
              <a:rPr lang="en-US" dirty="0"/>
              <a:t>Brief Program Overview</a:t>
            </a:r>
            <a:endParaRPr dirty="0"/>
          </a:p>
          <a:p>
            <a:pPr marL="914400" lvl="1" indent="-317500" algn="l" rtl="0">
              <a:spcBef>
                <a:spcPts val="1000"/>
              </a:spcBef>
              <a:spcAft>
                <a:spcPts val="0"/>
              </a:spcAft>
              <a:buSzPts val="1400"/>
              <a:buAutoNum type="alphaLcPeriod"/>
            </a:pPr>
            <a:r>
              <a:rPr lang="en-US" dirty="0"/>
              <a:t>Definition of Terms</a:t>
            </a:r>
            <a:endParaRPr dirty="0"/>
          </a:p>
          <a:p>
            <a:pPr marL="457200" lvl="0" indent="-342900" algn="l" rtl="0">
              <a:spcBef>
                <a:spcPts val="0"/>
              </a:spcBef>
              <a:spcAft>
                <a:spcPts val="0"/>
              </a:spcAft>
              <a:buSzPts val="1800"/>
              <a:buAutoNum type="arabicPeriod"/>
            </a:pPr>
            <a:r>
              <a:rPr lang="en-US" dirty="0"/>
              <a:t>Leveraging Migrant Education for Positive Student Outcomes</a:t>
            </a:r>
            <a:endParaRPr dirty="0"/>
          </a:p>
          <a:p>
            <a:pPr marL="457200" lvl="0" indent="-342900" algn="l" rtl="0">
              <a:spcBef>
                <a:spcPts val="0"/>
              </a:spcBef>
              <a:spcAft>
                <a:spcPts val="0"/>
              </a:spcAft>
              <a:buSzPts val="1800"/>
              <a:buAutoNum type="arabicPeriod"/>
            </a:pPr>
            <a:r>
              <a:rPr lang="en-US" dirty="0"/>
              <a:t>Question and Answer</a:t>
            </a:r>
            <a:endParaRPr dirty="0"/>
          </a:p>
        </p:txBody>
      </p:sp>
      <p:sp>
        <p:nvSpPr>
          <p:cNvPr id="206" name="Google Shape;206;p31"/>
          <p:cNvSpPr txBox="1">
            <a:spLocks noGrp="1"/>
          </p:cNvSpPr>
          <p:nvPr>
            <p:ph type="sldNum" idx="12"/>
          </p:nvPr>
        </p:nvSpPr>
        <p:spPr>
          <a:xfrm>
            <a:off x="8556785" y="5277613"/>
            <a:ext cx="548700" cy="43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52"/>
          <p:cNvSpPr txBox="1">
            <a:spLocks noGrp="1"/>
          </p:cNvSpPr>
          <p:nvPr>
            <p:ph type="title"/>
          </p:nvPr>
        </p:nvSpPr>
        <p:spPr>
          <a:xfrm>
            <a:off x="262208" y="419100"/>
            <a:ext cx="2948700" cy="533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Outcomes</a:t>
            </a:r>
            <a:endParaRPr dirty="0"/>
          </a:p>
        </p:txBody>
      </p:sp>
      <p:sp>
        <p:nvSpPr>
          <p:cNvPr id="12" name="Text Placeholder 11">
            <a:extLst>
              <a:ext uri="{FF2B5EF4-FFF2-40B4-BE49-F238E27FC236}">
                <a16:creationId xmlns:a16="http://schemas.microsoft.com/office/drawing/2014/main" id="{8302AA65-3513-A943-A2F9-EB6E8A71DD5D}"/>
              </a:ext>
            </a:extLst>
          </p:cNvPr>
          <p:cNvSpPr>
            <a:spLocks noGrp="1"/>
          </p:cNvSpPr>
          <p:nvPr>
            <p:ph type="body" idx="1"/>
          </p:nvPr>
        </p:nvSpPr>
        <p:spPr>
          <a:xfrm>
            <a:off x="236808" y="952500"/>
            <a:ext cx="2974100" cy="4343400"/>
          </a:xfrm>
        </p:spPr>
        <p:txBody>
          <a:bodyPr/>
          <a:lstStyle/>
          <a:p>
            <a:pPr marL="0" indent="0">
              <a:buNone/>
            </a:pPr>
            <a:r>
              <a:rPr lang="en-US" b="1" dirty="0"/>
              <a:t>Increasing the Graduation Rate </a:t>
            </a:r>
          </a:p>
          <a:p>
            <a:pPr marL="285750" indent="-285750"/>
            <a:r>
              <a:rPr lang="en-US" dirty="0"/>
              <a:t>Supporting youth to finish their diploma</a:t>
            </a:r>
          </a:p>
          <a:p>
            <a:pPr marL="285750" indent="-285750"/>
            <a:r>
              <a:rPr lang="en-US" dirty="0"/>
              <a:t>Connecting youth with alternative programs, ELL, and HiSET classes to further their education</a:t>
            </a:r>
          </a:p>
          <a:p>
            <a:pPr lvl="1"/>
            <a:r>
              <a:rPr lang="en-US" dirty="0">
                <a:solidFill>
                  <a:schemeClr val="bg1"/>
                </a:solidFill>
                <a:hlinkClick r:id="rId3">
                  <a:extLst>
                    <a:ext uri="{A12FA001-AC4F-418D-AE19-62706E023703}">
                      <ahyp:hlinkClr xmlns:ahyp="http://schemas.microsoft.com/office/drawing/2018/hyperlinkcolor" val="tx"/>
                    </a:ext>
                  </a:extLst>
                </a:hlinkClick>
              </a:rPr>
              <a:t>Your Future Starts Here</a:t>
            </a:r>
            <a:endParaRPr lang="en-US" dirty="0">
              <a:solidFill>
                <a:schemeClr val="bg1"/>
              </a:solidFill>
            </a:endParaRPr>
          </a:p>
          <a:p>
            <a:pPr marL="11113" indent="0">
              <a:spcBef>
                <a:spcPts val="1100"/>
              </a:spcBef>
              <a:buNone/>
            </a:pPr>
            <a:r>
              <a:rPr lang="en-US" b="1" dirty="0"/>
              <a:t>Helping You Reach Goals</a:t>
            </a:r>
          </a:p>
          <a:p>
            <a:r>
              <a:rPr lang="en-US" dirty="0"/>
              <a:t>Finding job training programs and apprenticeships</a:t>
            </a:r>
          </a:p>
          <a:p>
            <a:pPr marL="11113" indent="0">
              <a:spcBef>
                <a:spcPts val="1100"/>
              </a:spcBef>
              <a:buNone/>
            </a:pPr>
            <a:r>
              <a:rPr lang="en-US" b="1" dirty="0"/>
              <a:t>Providing Mentorship</a:t>
            </a:r>
          </a:p>
          <a:p>
            <a:r>
              <a:rPr lang="en-US" dirty="0"/>
              <a:t>Mentor program gave high school and OSY an opportunity to have another adult in their corner helping them to reach goals</a:t>
            </a:r>
          </a:p>
          <a:p>
            <a:pPr marL="139700" indent="0">
              <a:buNone/>
            </a:pPr>
            <a:endParaRPr lang="en-US" dirty="0"/>
          </a:p>
        </p:txBody>
      </p:sp>
      <p:pic>
        <p:nvPicPr>
          <p:cNvPr id="9" name="Google Shape;386;p38" descr="Students in cap and gown">
            <a:extLst>
              <a:ext uri="{FF2B5EF4-FFF2-40B4-BE49-F238E27FC236}">
                <a16:creationId xmlns:a16="http://schemas.microsoft.com/office/drawing/2014/main" id="{6C234B0A-5228-6542-80AD-7CFC89869A8B}"/>
              </a:ext>
            </a:extLst>
          </p:cNvPr>
          <p:cNvPicPr preferRelativeResize="0">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3686265" y="419100"/>
            <a:ext cx="1377696" cy="2066545"/>
          </a:xfrm>
          <a:prstGeom prst="rect">
            <a:avLst/>
          </a:prstGeom>
          <a:noFill/>
          <a:ln>
            <a:noFill/>
          </a:ln>
        </p:spPr>
      </p:pic>
      <p:pic>
        <p:nvPicPr>
          <p:cNvPr id="11" name="Google Shape;388;p38" descr="Student receiving diploma on stage">
            <a:extLst>
              <a:ext uri="{FF2B5EF4-FFF2-40B4-BE49-F238E27FC236}">
                <a16:creationId xmlns:a16="http://schemas.microsoft.com/office/drawing/2014/main" id="{0F96780C-179A-074F-95C0-C81ACC11265E}"/>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171120" y="419099"/>
            <a:ext cx="2198624" cy="2066545"/>
          </a:xfrm>
          <a:prstGeom prst="rect">
            <a:avLst/>
          </a:prstGeom>
          <a:noFill/>
          <a:ln>
            <a:noFill/>
          </a:ln>
        </p:spPr>
      </p:pic>
      <p:pic>
        <p:nvPicPr>
          <p:cNvPr id="10" name="Google Shape;387;p38" descr="Graduate and adult woman smiling at camera">
            <a:extLst>
              <a:ext uri="{FF2B5EF4-FFF2-40B4-BE49-F238E27FC236}">
                <a16:creationId xmlns:a16="http://schemas.microsoft.com/office/drawing/2014/main" id="{A4134DD0-2321-814C-9839-9B6354E27489}"/>
              </a:ext>
            </a:extLst>
          </p:cNvPr>
          <p:cNvPicPr preferRelativeResize="0">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7476903" y="419098"/>
            <a:ext cx="1430289" cy="2066545"/>
          </a:xfrm>
          <a:prstGeom prst="rect">
            <a:avLst/>
          </a:prstGeom>
          <a:noFill/>
          <a:ln>
            <a:noFill/>
          </a:ln>
        </p:spPr>
      </p:pic>
      <p:pic>
        <p:nvPicPr>
          <p:cNvPr id="16" name="Google Shape;379;p53" descr="Iowa outline &#10;Your future starts here&#10;Adult Education &amp; Literacy">
            <a:extLst>
              <a:ext uri="{FF2B5EF4-FFF2-40B4-BE49-F238E27FC236}">
                <a16:creationId xmlns:a16="http://schemas.microsoft.com/office/drawing/2014/main" id="{61D59714-4A2C-C348-9000-F2F3F404CEC1}"/>
              </a:ext>
            </a:extLst>
          </p:cNvPr>
          <p:cNvPicPr preferRelativeResize="0">
            <a:picLocks noChangeAspect="1"/>
          </p:cNvPicPr>
          <p:nvPr/>
        </p:nvPicPr>
        <p:blipFill>
          <a:blip r:embed="rId7">
            <a:alphaModFix/>
            <a:extLst>
              <a:ext uri="{28A0092B-C50C-407E-A947-70E740481C1C}">
                <a14:useLocalDpi xmlns:a14="http://schemas.microsoft.com/office/drawing/2010/main"/>
              </a:ext>
            </a:extLst>
          </a:blip>
          <a:stretch>
            <a:fillRect/>
          </a:stretch>
        </p:blipFill>
        <p:spPr>
          <a:xfrm>
            <a:off x="3700333" y="2707611"/>
            <a:ext cx="1905000" cy="1155700"/>
          </a:xfrm>
          <a:prstGeom prst="rect">
            <a:avLst/>
          </a:prstGeom>
          <a:noFill/>
          <a:ln>
            <a:noFill/>
          </a:ln>
        </p:spPr>
      </p:pic>
      <p:pic>
        <p:nvPicPr>
          <p:cNvPr id="13" name="Google Shape;389;p54" descr="Iowa's Registered Apprenticeship Programs logo">
            <a:extLst>
              <a:ext uri="{FF2B5EF4-FFF2-40B4-BE49-F238E27FC236}">
                <a16:creationId xmlns:a16="http://schemas.microsoft.com/office/drawing/2014/main" id="{BE86C9AC-7557-CB43-B098-D9C2BA156B5B}"/>
              </a:ext>
            </a:extLst>
          </p:cNvPr>
          <p:cNvPicPr preferRelativeResize="0">
            <a:picLocks noChangeAspect="1"/>
          </p:cNvPicPr>
          <p:nvPr/>
        </p:nvPicPr>
        <p:blipFill>
          <a:blip r:embed="rId8" cstate="screen">
            <a:alphaModFix/>
            <a:extLst>
              <a:ext uri="{28A0092B-C50C-407E-A947-70E740481C1C}">
                <a14:useLocalDpi xmlns:a14="http://schemas.microsoft.com/office/drawing/2010/main"/>
              </a:ext>
            </a:extLst>
          </a:blip>
          <a:stretch>
            <a:fillRect/>
          </a:stretch>
        </p:blipFill>
        <p:spPr>
          <a:xfrm>
            <a:off x="5889169" y="2647752"/>
            <a:ext cx="1215559" cy="1215559"/>
          </a:xfrm>
          <a:prstGeom prst="rect">
            <a:avLst/>
          </a:prstGeom>
          <a:noFill/>
          <a:ln>
            <a:noFill/>
          </a:ln>
        </p:spPr>
      </p:pic>
      <p:pic>
        <p:nvPicPr>
          <p:cNvPr id="14" name="Google Shape;390;p54" descr="Student working as an apprentice">
            <a:extLst>
              <a:ext uri="{FF2B5EF4-FFF2-40B4-BE49-F238E27FC236}">
                <a16:creationId xmlns:a16="http://schemas.microsoft.com/office/drawing/2014/main" id="{CCE8093D-1A70-2646-BE4F-B96E93EF8E90}"/>
              </a:ext>
            </a:extLst>
          </p:cNvPr>
          <p:cNvPicPr preferRelativeResize="0">
            <a:picLocks noChangeAspect="1"/>
          </p:cNvPicPr>
          <p:nvPr/>
        </p:nvPicPr>
        <p:blipFill rotWithShape="1">
          <a:blip r:embed="rId9" cstate="screen">
            <a:alphaModFix/>
            <a:extLst>
              <a:ext uri="{28A0092B-C50C-407E-A947-70E740481C1C}">
                <a14:useLocalDpi xmlns:a14="http://schemas.microsoft.com/office/drawing/2010/main"/>
              </a:ext>
            </a:extLst>
          </a:blip>
          <a:srcRect/>
          <a:stretch/>
        </p:blipFill>
        <p:spPr>
          <a:xfrm>
            <a:off x="7476903" y="2559531"/>
            <a:ext cx="1346028" cy="1451859"/>
          </a:xfrm>
          <a:prstGeom prst="rect">
            <a:avLst/>
          </a:prstGeom>
          <a:noFill/>
          <a:ln>
            <a:noFill/>
          </a:ln>
        </p:spPr>
      </p:pic>
      <p:pic>
        <p:nvPicPr>
          <p:cNvPr id="15" name="Google Shape;399;p55" descr="Adult mentor and mentee sitting at table and smiling at camera">
            <a:extLst>
              <a:ext uri="{FF2B5EF4-FFF2-40B4-BE49-F238E27FC236}">
                <a16:creationId xmlns:a16="http://schemas.microsoft.com/office/drawing/2014/main" id="{3625839E-9B86-C247-866B-110450BFB08F}"/>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113243" y="4034915"/>
            <a:ext cx="1775926" cy="1377668"/>
          </a:xfrm>
          <a:prstGeom prst="rect">
            <a:avLst/>
          </a:prstGeom>
          <a:noFill/>
          <a:ln>
            <a:noFill/>
          </a:ln>
        </p:spPr>
      </p:pic>
      <p:pic>
        <p:nvPicPr>
          <p:cNvPr id="17" name="Google Shape;400;p55" descr="Adult mentor and child mentee wearing bike helmets and smiling at camera">
            <a:extLst>
              <a:ext uri="{FF2B5EF4-FFF2-40B4-BE49-F238E27FC236}">
                <a16:creationId xmlns:a16="http://schemas.microsoft.com/office/drawing/2014/main" id="{4F295B69-3435-D548-AD8C-3F9394378F98}"/>
              </a:ext>
            </a:extLst>
          </p:cNvPr>
          <p:cNvPicPr preferRelativeResize="0">
            <a:picLocks noChangeAspect="1"/>
          </p:cNvPicPr>
          <p:nvPr/>
        </p:nvPicPr>
        <p:blipFill rotWithShape="1">
          <a:blip r:embed="rId11" cstate="screen">
            <a:alphaModFix/>
            <a:extLst>
              <a:ext uri="{28A0092B-C50C-407E-A947-70E740481C1C}">
                <a14:useLocalDpi xmlns:a14="http://schemas.microsoft.com/office/drawing/2010/main"/>
              </a:ext>
            </a:extLst>
          </a:blip>
          <a:srcRect/>
          <a:stretch/>
        </p:blipFill>
        <p:spPr>
          <a:xfrm>
            <a:off x="7082150" y="4034915"/>
            <a:ext cx="1215559" cy="1378919"/>
          </a:xfrm>
          <a:prstGeom prst="rect">
            <a:avLst/>
          </a:prstGeom>
          <a:noFill/>
          <a:ln>
            <a:noFill/>
          </a:ln>
        </p:spPr>
      </p:pic>
      <p:sp>
        <p:nvSpPr>
          <p:cNvPr id="371" name="Google Shape;371;p5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solidFill>
                  <a:srgbClr val="CCCCCC"/>
                </a:solidFill>
              </a:rPr>
              <a:t>20</a:t>
            </a:fld>
            <a:endParaRPr dirty="0">
              <a:solidFill>
                <a:srgbClr val="CCCCCC"/>
              </a:solidFill>
            </a:endParaRPr>
          </a:p>
        </p:txBody>
      </p:sp>
    </p:spTree>
    <p:extLst>
      <p:ext uri="{BB962C8B-B14F-4D97-AF65-F5344CB8AC3E}">
        <p14:creationId xmlns:p14="http://schemas.microsoft.com/office/powerpoint/2010/main" val="3767513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6"/>
          <p:cNvSpPr txBox="1">
            <a:spLocks noGrp="1"/>
          </p:cNvSpPr>
          <p:nvPr>
            <p:ph type="title"/>
          </p:nvPr>
        </p:nvSpPr>
        <p:spPr>
          <a:xfrm>
            <a:off x="236200" y="374650"/>
            <a:ext cx="2948700" cy="1104900"/>
          </a:xfrm>
        </p:spPr>
        <p:txBody>
          <a:bodyPr spcFirstLastPara="1" wrap="square" lIns="91425" tIns="91425" rIns="91425" bIns="91425" anchor="t" anchorCtr="0">
            <a:noAutofit/>
          </a:bodyPr>
          <a:lstStyle/>
          <a:p>
            <a:pPr lvl="0"/>
            <a:r>
              <a:rPr lang="en-US" dirty="0"/>
              <a:t>Removing Barriers to Success</a:t>
            </a:r>
          </a:p>
        </p:txBody>
      </p:sp>
      <p:sp>
        <p:nvSpPr>
          <p:cNvPr id="406" name="Google Shape;406;p56"/>
          <p:cNvSpPr txBox="1">
            <a:spLocks noGrp="1"/>
          </p:cNvSpPr>
          <p:nvPr>
            <p:ph type="body" idx="1"/>
          </p:nvPr>
        </p:nvSpPr>
        <p:spPr>
          <a:xfrm>
            <a:off x="239713" y="1479550"/>
            <a:ext cx="2949575" cy="3889375"/>
          </a:xfrm>
        </p:spPr>
        <p:txBody>
          <a:bodyPr spcFirstLastPara="1" wrap="square" lIns="68575" tIns="34275" rIns="68575" bIns="34275" anchor="t" anchorCtr="0">
            <a:noAutofit/>
          </a:bodyPr>
          <a:lstStyle/>
          <a:p>
            <a:r>
              <a:rPr lang="en-US" dirty="0"/>
              <a:t>This OSY came to Iowa with her mother from Texas. She already had one young son and another on the way. </a:t>
            </a:r>
          </a:p>
          <a:p>
            <a:r>
              <a:rPr lang="en-US" dirty="0"/>
              <a:t>She had needs to provide for her growing family, and a desire to finish her HSED. She was enrolled in the HiSET program and Proteus was able to provide groceries and formula for her young family. </a:t>
            </a:r>
          </a:p>
          <a:p>
            <a:r>
              <a:rPr lang="en-US" dirty="0"/>
              <a:t>Donations were given by people in the community and this family was blessed with more than they could imagine! </a:t>
            </a:r>
          </a:p>
        </p:txBody>
      </p:sp>
      <p:pic>
        <p:nvPicPr>
          <p:cNvPr id="409" name="Google Shape;409;p56" descr="Young woman smiling at camera with child surrounded by groceries"/>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3962399" y="1333500"/>
            <a:ext cx="4594385" cy="3124200"/>
          </a:xfrm>
          <a:prstGeom prst="rect">
            <a:avLst/>
          </a:prstGeom>
          <a:noFill/>
          <a:ln>
            <a:noFill/>
          </a:ln>
        </p:spPr>
      </p:pic>
      <p:sp>
        <p:nvSpPr>
          <p:cNvPr id="407" name="Google Shape;407;p56"/>
          <p:cNvSpPr txBox="1">
            <a:spLocks noGrp="1"/>
          </p:cNvSpPr>
          <p:nvPr>
            <p:ph type="sldNum" idx="12"/>
          </p:nvPr>
        </p:nvSpPr>
        <p:spPr>
          <a:xfrm>
            <a:off x="8556784" y="5277612"/>
            <a:ext cx="548700" cy="437400"/>
          </a:xfrm>
        </p:spPr>
        <p:txBody>
          <a:bodyPr spcFirstLastPara="1" wrap="square" lIns="91425" tIns="91425" rIns="91425" bIns="91425" anchor="ctr" anchorCtr="0">
            <a:noAutofit/>
          </a:bodyPr>
          <a:lstStyle/>
          <a:p>
            <a:pPr lvl="0"/>
            <a:fld id="{00000000-1234-1234-1234-123412341234}" type="slidenum">
              <a:rPr lang="en-US"/>
              <a:pPr lvl="0"/>
              <a:t>21</a:t>
            </a:fld>
            <a:endParaRPr lang="en-US" dirty="0"/>
          </a:p>
        </p:txBody>
      </p:sp>
    </p:spTree>
    <p:extLst>
      <p:ext uri="{BB962C8B-B14F-4D97-AF65-F5344CB8AC3E}">
        <p14:creationId xmlns:p14="http://schemas.microsoft.com/office/powerpoint/2010/main" val="177749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Goal Setting Workshops</a:t>
            </a:r>
            <a:endParaRPr dirty="0"/>
          </a:p>
        </p:txBody>
      </p:sp>
      <p:pic>
        <p:nvPicPr>
          <p:cNvPr id="416" name="Google Shape;416;p57" descr="Student determining path&#10;&quot;To make a great dream come true, the first requirement is a great capacity to dream; the second is persistence.&quot; - Cesar Chavez&#10;Student Goal Book"/>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55871" y="1609060"/>
            <a:ext cx="2700775" cy="3452675"/>
          </a:xfrm>
          <a:prstGeom prst="rect">
            <a:avLst/>
          </a:prstGeom>
          <a:noFill/>
          <a:ln>
            <a:noFill/>
          </a:ln>
        </p:spPr>
      </p:pic>
      <p:pic>
        <p:nvPicPr>
          <p:cNvPr id="7" name="Google Shape;417;p57" descr="Example: Vision Board&#10;Vision Board&#10;Goal: Visit family in El Salvador next year&#10;Steps: Save $1,000 ($85/month or $22/paycheck)">
            <a:extLst>
              <a:ext uri="{FF2B5EF4-FFF2-40B4-BE49-F238E27FC236}">
                <a16:creationId xmlns:a16="http://schemas.microsoft.com/office/drawing/2014/main" id="{04E73B39-2AD4-2948-B8AF-9C55ED94B29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65403" y="1708615"/>
            <a:ext cx="2505113" cy="3253563"/>
          </a:xfrm>
          <a:prstGeom prst="rect">
            <a:avLst/>
          </a:prstGeom>
          <a:noFill/>
          <a:ln>
            <a:noFill/>
          </a:ln>
        </p:spPr>
      </p:pic>
      <p:pic>
        <p:nvPicPr>
          <p:cNvPr id="418" name="Google Shape;418;p57" descr="Collage of pictures of mother holding son at multiple as infant and as a toddler, inspirational quotes, graduation cap, etc."/>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5854019" y="1869695"/>
            <a:ext cx="2977116" cy="2931404"/>
          </a:xfrm>
          <a:prstGeom prst="rect">
            <a:avLst/>
          </a:prstGeom>
          <a:noFill/>
          <a:ln>
            <a:noFill/>
          </a:ln>
        </p:spPr>
      </p:pic>
      <p:sp>
        <p:nvSpPr>
          <p:cNvPr id="415" name="Google Shape;415;p5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22</a:t>
            </a:fld>
            <a:endParaRPr dirty="0"/>
          </a:p>
        </p:txBody>
      </p:sp>
    </p:spTree>
    <p:extLst>
      <p:ext uri="{BB962C8B-B14F-4D97-AF65-F5344CB8AC3E}">
        <p14:creationId xmlns:p14="http://schemas.microsoft.com/office/powerpoint/2010/main" val="2628814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236200" y="374650"/>
            <a:ext cx="2948700" cy="1104900"/>
          </a:xfrm>
        </p:spPr>
        <p:txBody>
          <a:bodyPr spcFirstLastPara="1" wrap="square" lIns="68575" tIns="34275" rIns="68575" bIns="34275" anchor="t" anchorCtr="0">
            <a:noAutofit/>
          </a:bodyPr>
          <a:lstStyle/>
          <a:p>
            <a:pPr lvl="0"/>
            <a:r>
              <a:rPr lang="en-US" dirty="0"/>
              <a:t>OSY Updates</a:t>
            </a:r>
          </a:p>
        </p:txBody>
      </p:sp>
      <p:sp>
        <p:nvSpPr>
          <p:cNvPr id="425" name="Google Shape;425;p58"/>
          <p:cNvSpPr txBox="1">
            <a:spLocks noGrp="1"/>
          </p:cNvSpPr>
          <p:nvPr>
            <p:ph type="body" idx="1"/>
          </p:nvPr>
        </p:nvSpPr>
        <p:spPr>
          <a:xfrm>
            <a:off x="239713" y="935665"/>
            <a:ext cx="2949575" cy="4433261"/>
          </a:xfrm>
        </p:spPr>
        <p:txBody>
          <a:bodyPr spcFirstLastPara="1" wrap="square" lIns="91425" tIns="91425" rIns="91425" bIns="91425" anchor="t" anchorCtr="0">
            <a:noAutofit/>
          </a:bodyPr>
          <a:lstStyle/>
          <a:p>
            <a:pPr lvl="0"/>
            <a:r>
              <a:rPr lang="en-US" dirty="0"/>
              <a:t>Left: Former OSY who moved to the US from Peru. He moved quickly through his ELL classes and took his HiSET in Spanish. He enrolled at DMACC with intentions of getting his 2-year degree then transferred to ISU. He is currently looking for a position as a software or web developer.</a:t>
            </a:r>
          </a:p>
          <a:p>
            <a:pPr lvl="0"/>
            <a:r>
              <a:rPr lang="en-US" dirty="0"/>
              <a:t>Right: Former OSY from Ethiopia. He was unsuccessful at completing high school before turning 21. He went to Job Corps and graduated with his HS diploma and a welding diploma, which he used to get a full-time job in Texas. </a:t>
            </a:r>
          </a:p>
        </p:txBody>
      </p:sp>
      <p:pic>
        <p:nvPicPr>
          <p:cNvPr id="428" name="Google Shape;428;p58" descr="Picture of former student walking in factory"/>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590674" y="1336619"/>
            <a:ext cx="2603225" cy="3086282"/>
          </a:xfrm>
          <a:prstGeom prst="rect">
            <a:avLst/>
          </a:prstGeom>
          <a:noFill/>
          <a:ln>
            <a:noFill/>
          </a:ln>
        </p:spPr>
      </p:pic>
      <p:pic>
        <p:nvPicPr>
          <p:cNvPr id="429" name="Google Shape;429;p58" descr="Picture of former student in graduation cap and gow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59462" y="1336620"/>
            <a:ext cx="2724300" cy="3086282"/>
          </a:xfrm>
          <a:prstGeom prst="rect">
            <a:avLst/>
          </a:prstGeom>
          <a:noFill/>
          <a:ln>
            <a:noFill/>
          </a:ln>
        </p:spPr>
      </p:pic>
      <p:sp>
        <p:nvSpPr>
          <p:cNvPr id="424" name="Google Shape;424;p58"/>
          <p:cNvSpPr txBox="1">
            <a:spLocks noGrp="1"/>
          </p:cNvSpPr>
          <p:nvPr>
            <p:ph type="sldNum" idx="12"/>
          </p:nvPr>
        </p:nvSpPr>
        <p:spPr>
          <a:xfrm>
            <a:off x="8556784" y="5277612"/>
            <a:ext cx="548700" cy="437400"/>
          </a:xfrm>
        </p:spPr>
        <p:txBody>
          <a:bodyPr spcFirstLastPara="1" wrap="square" lIns="91425" tIns="91425" rIns="91425" bIns="91425" anchor="ctr" anchorCtr="0">
            <a:noAutofit/>
          </a:bodyPr>
          <a:lstStyle/>
          <a:p>
            <a:pPr lvl="0"/>
            <a:fld id="{00000000-1234-1234-1234-123412341234}" type="slidenum">
              <a:rPr lang="en-US"/>
              <a:pPr lvl="0"/>
              <a:t>23</a:t>
            </a:fld>
            <a:endParaRPr lang="en-US" dirty="0"/>
          </a:p>
        </p:txBody>
      </p:sp>
    </p:spTree>
    <p:extLst>
      <p:ext uri="{BB962C8B-B14F-4D97-AF65-F5344CB8AC3E}">
        <p14:creationId xmlns:p14="http://schemas.microsoft.com/office/powerpoint/2010/main" val="1107630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9"/>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sz="2100" dirty="0"/>
              <a:t>Helping Youth Reach Goals by Removing Barriers</a:t>
            </a:r>
            <a:endParaRPr sz="2100" dirty="0"/>
          </a:p>
        </p:txBody>
      </p:sp>
      <p:pic>
        <p:nvPicPr>
          <p:cNvPr id="437" name="Google Shape;437;p59" descr="NEW EYES&#10;Glasses for those in need"/>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26413" y="1511643"/>
            <a:ext cx="3391877" cy="678375"/>
          </a:xfrm>
          <a:prstGeom prst="rect">
            <a:avLst/>
          </a:prstGeom>
          <a:noFill/>
          <a:ln>
            <a:noFill/>
          </a:ln>
        </p:spPr>
      </p:pic>
      <p:pic>
        <p:nvPicPr>
          <p:cNvPr id="441" name="Google Shape;441;p59" descr="IowaWORKS&#10;A proud partner of the AmericanJobCenter network"/>
          <p:cNvPicPr preferRelativeResize="0"/>
          <p:nvPr/>
        </p:nvPicPr>
        <p:blipFill rotWithShape="1">
          <a:blip r:embed="rId4" cstate="screen">
            <a:alphaModFix/>
            <a:extLst>
              <a:ext uri="{28A0092B-C50C-407E-A947-70E740481C1C}">
                <a14:useLocalDpi xmlns:a14="http://schemas.microsoft.com/office/drawing/2010/main"/>
              </a:ext>
            </a:extLst>
          </a:blip>
          <a:srcRect l="-6655" t="-6655"/>
          <a:stretch/>
        </p:blipFill>
        <p:spPr>
          <a:xfrm>
            <a:off x="5760940" y="1336243"/>
            <a:ext cx="2700185" cy="1029176"/>
          </a:xfrm>
          <a:prstGeom prst="rect">
            <a:avLst/>
          </a:prstGeom>
          <a:noFill/>
          <a:ln>
            <a:noFill/>
          </a:ln>
        </p:spPr>
      </p:pic>
      <p:pic>
        <p:nvPicPr>
          <p:cNvPr id="438" name="Google Shape;438;p59" descr="Vision To Learn&#10;Focus on the Future"/>
          <p:cNvPicPr preferRelativeResize="0"/>
          <p:nvPr/>
        </p:nvPicPr>
        <p:blipFill>
          <a:blip r:embed="rId5">
            <a:alphaModFix/>
            <a:extLst>
              <a:ext uri="{28A0092B-C50C-407E-A947-70E740481C1C}">
                <a14:useLocalDpi xmlns:a14="http://schemas.microsoft.com/office/drawing/2010/main"/>
              </a:ext>
            </a:extLst>
          </a:blip>
          <a:stretch>
            <a:fillRect/>
          </a:stretch>
        </p:blipFill>
        <p:spPr>
          <a:xfrm>
            <a:off x="835200" y="2724150"/>
            <a:ext cx="2228850" cy="1276350"/>
          </a:xfrm>
          <a:prstGeom prst="rect">
            <a:avLst/>
          </a:prstGeom>
          <a:noFill/>
          <a:ln>
            <a:noFill/>
          </a:ln>
        </p:spPr>
      </p:pic>
      <p:pic>
        <p:nvPicPr>
          <p:cNvPr id="440" name="Google Shape;440;p59" descr="Iowa Legal Aid&#10;Hope. Dignity. Justice."/>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176925" y="2428988"/>
            <a:ext cx="2313829" cy="1495324"/>
          </a:xfrm>
          <a:prstGeom prst="rect">
            <a:avLst/>
          </a:prstGeom>
          <a:noFill/>
          <a:ln>
            <a:noFill/>
          </a:ln>
        </p:spPr>
      </p:pic>
      <p:pic>
        <p:nvPicPr>
          <p:cNvPr id="442" name="Google Shape;442;p59" descr="Vision USA&#10;Volunteers In Service In Our Nation"/>
          <p:cNvPicPr preferRelativeResize="0"/>
          <p:nvPr/>
        </p:nvPicPr>
        <p:blipFill>
          <a:blip r:embed="rId7">
            <a:alphaModFix/>
            <a:extLst>
              <a:ext uri="{28A0092B-C50C-407E-A947-70E740481C1C}">
                <a14:useLocalDpi xmlns:a14="http://schemas.microsoft.com/office/drawing/2010/main"/>
              </a:ext>
            </a:extLst>
          </a:blip>
          <a:stretch>
            <a:fillRect/>
          </a:stretch>
        </p:blipFill>
        <p:spPr>
          <a:xfrm>
            <a:off x="5603625" y="2768813"/>
            <a:ext cx="2857500" cy="866775"/>
          </a:xfrm>
          <a:prstGeom prst="rect">
            <a:avLst/>
          </a:prstGeom>
          <a:noFill/>
          <a:ln>
            <a:noFill/>
          </a:ln>
        </p:spPr>
      </p:pic>
      <p:pic>
        <p:nvPicPr>
          <p:cNvPr id="439" name="Google Shape;439;p59" descr="proteus&#10;Job Training • Heath Care • Assistance"/>
          <p:cNvPicPr preferRelativeResize="0"/>
          <p:nvPr/>
        </p:nvPicPr>
        <p:blipFill>
          <a:blip r:embed="rId8">
            <a:alphaModFix/>
            <a:extLst>
              <a:ext uri="{28A0092B-C50C-407E-A947-70E740481C1C}">
                <a14:useLocalDpi xmlns:a14="http://schemas.microsoft.com/office/drawing/2010/main"/>
              </a:ext>
            </a:extLst>
          </a:blip>
          <a:stretch>
            <a:fillRect/>
          </a:stretch>
        </p:blipFill>
        <p:spPr>
          <a:xfrm>
            <a:off x="930800" y="4279299"/>
            <a:ext cx="2228850" cy="701676"/>
          </a:xfrm>
          <a:prstGeom prst="rect">
            <a:avLst/>
          </a:prstGeom>
          <a:noFill/>
          <a:ln>
            <a:noFill/>
          </a:ln>
        </p:spPr>
      </p:pic>
      <p:pic>
        <p:nvPicPr>
          <p:cNvPr id="443" name="Google Shape;443;p59" descr="I-Smile Iowa Department of Public Health&#10;I-Smile TM Dental Home Initiative"/>
          <p:cNvPicPr preferRelativeResize="0"/>
          <p:nvPr/>
        </p:nvPicPr>
        <p:blipFill>
          <a:blip r:embed="rId9">
            <a:alphaModFix/>
            <a:extLst>
              <a:ext uri="{28A0092B-C50C-407E-A947-70E740481C1C}">
                <a14:useLocalDpi xmlns:a14="http://schemas.microsoft.com/office/drawing/2010/main"/>
              </a:ext>
            </a:extLst>
          </a:blip>
          <a:stretch>
            <a:fillRect/>
          </a:stretch>
        </p:blipFill>
        <p:spPr>
          <a:xfrm>
            <a:off x="5111925" y="4000500"/>
            <a:ext cx="3720375" cy="806075"/>
          </a:xfrm>
          <a:prstGeom prst="rect">
            <a:avLst/>
          </a:prstGeom>
          <a:noFill/>
          <a:ln>
            <a:noFill/>
          </a:ln>
        </p:spPr>
      </p:pic>
      <p:sp>
        <p:nvSpPr>
          <p:cNvPr id="436" name="Google Shape;436;p5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24</a:t>
            </a:fld>
            <a:endParaRPr dirty="0"/>
          </a:p>
        </p:txBody>
      </p:sp>
    </p:spTree>
    <p:extLst>
      <p:ext uri="{BB962C8B-B14F-4D97-AF65-F5344CB8AC3E}">
        <p14:creationId xmlns:p14="http://schemas.microsoft.com/office/powerpoint/2010/main" val="3450793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0"/>
          <p:cNvSpPr txBox="1">
            <a:spLocks noGrp="1"/>
          </p:cNvSpPr>
          <p:nvPr>
            <p:ph type="title"/>
          </p:nvPr>
        </p:nvSpPr>
        <p:spPr/>
        <p:txBody>
          <a:bodyPr spcFirstLastPara="1" wrap="square" lIns="91425" tIns="91425" rIns="91425" bIns="91425" anchor="t" anchorCtr="0">
            <a:noAutofit/>
          </a:bodyPr>
          <a:lstStyle/>
          <a:p>
            <a:pPr lvl="0"/>
            <a:r>
              <a:rPr lang="en-US" dirty="0"/>
              <a:t>Services Provided Through Migrant Education Programs</a:t>
            </a:r>
          </a:p>
        </p:txBody>
      </p:sp>
      <p:sp>
        <p:nvSpPr>
          <p:cNvPr id="450" name="Google Shape;450;p60"/>
          <p:cNvSpPr txBox="1">
            <a:spLocks noGrp="1"/>
          </p:cNvSpPr>
          <p:nvPr>
            <p:ph type="sldNum" idx="12"/>
          </p:nvPr>
        </p:nvSpPr>
        <p:spPr/>
        <p:txBody>
          <a:bodyPr spcFirstLastPara="1" wrap="square" lIns="91425" tIns="91425" rIns="91425" bIns="91425" anchor="ctr" anchorCtr="0">
            <a:noAutofit/>
          </a:bodyPr>
          <a:lstStyle/>
          <a:p>
            <a:pPr lvl="0"/>
            <a:fld id="{00000000-1234-1234-1234-123412341234}" type="slidenum">
              <a:rPr lang="en-US"/>
              <a:pPr lvl="0"/>
              <a:t>25</a:t>
            </a:fld>
            <a:endParaRPr lang="en-US" dirty="0"/>
          </a:p>
        </p:txBody>
      </p:sp>
      <p:pic>
        <p:nvPicPr>
          <p:cNvPr id="451" name="Google Shape;451;p60" descr="W After School Program&#10;Monday-Thursday 3:30pm-4:30pm.&#10;Snack is provided for all students. &#10;Core teachers provide assistance in reading, math, social studies, and science.&#10;A chance to gain or strengthen the personal connection with migrant students.&#10;Connects students to extracurricular activities, provide free passes to events and ability to participate in extracurriculars (Cross-Country).&#10;&#10;Young students reading books&#10;Iowa MEP logo"/>
          <p:cNvPicPr preferRelativeResize="0">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2791290" y="1136054"/>
            <a:ext cx="6118260" cy="3442892"/>
          </a:xfrm>
          <a:prstGeom prst="rect">
            <a:avLst/>
          </a:prstGeom>
          <a:noFill/>
          <a:ln>
            <a:noFill/>
          </a:ln>
        </p:spPr>
      </p:pic>
    </p:spTree>
    <p:extLst>
      <p:ext uri="{BB962C8B-B14F-4D97-AF65-F5344CB8AC3E}">
        <p14:creationId xmlns:p14="http://schemas.microsoft.com/office/powerpoint/2010/main" val="26144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1"/>
          <p:cNvSpPr txBox="1">
            <a:spLocks noGrp="1"/>
          </p:cNvSpPr>
          <p:nvPr>
            <p:ph type="title"/>
          </p:nvPr>
        </p:nvSpPr>
        <p:spPr>
          <a:xfrm>
            <a:off x="234450" y="415290"/>
            <a:ext cx="2046300" cy="488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rPr>
              <a:t>Services Provided Through Migrant Education Programs (continued)</a:t>
            </a:r>
            <a:endParaRPr dirty="0"/>
          </a:p>
        </p:txBody>
      </p:sp>
      <p:sp>
        <p:nvSpPr>
          <p:cNvPr id="458" name="Google Shape;458;p61"/>
          <p:cNvSpPr txBox="1">
            <a:spLocks noGrp="1"/>
          </p:cNvSpPr>
          <p:nvPr>
            <p:ph type="sldNum" idx="12"/>
          </p:nvPr>
        </p:nvSpPr>
        <p:spPr>
          <a:xfrm>
            <a:off x="8556785" y="5277613"/>
            <a:ext cx="548700" cy="43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26</a:t>
            </a:fld>
            <a:endParaRPr dirty="0"/>
          </a:p>
        </p:txBody>
      </p:sp>
      <p:pic>
        <p:nvPicPr>
          <p:cNvPr id="459" name="Google Shape;459;p61" descr="W Migrant Education Summer Program&#10;Emphasis on Social-Emotional Well-being&#10;Academic Preparedness&#10;Literacy&#10;Math&#10;STEM&#10;PK Access&#10;Life-Skills (Swimming &amp; Specials)&#10;Community-Based Interactions&#10;Exposure to Iowa Experiences"/>
          <p:cNvPicPr preferRelativeResize="0">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2786128" y="1179185"/>
            <a:ext cx="6123422" cy="3484964"/>
          </a:xfrm>
          <a:prstGeom prst="rect">
            <a:avLst/>
          </a:prstGeom>
          <a:noFill/>
          <a:ln>
            <a:noFill/>
          </a:ln>
        </p:spPr>
      </p:pic>
    </p:spTree>
    <p:extLst>
      <p:ext uri="{BB962C8B-B14F-4D97-AF65-F5344CB8AC3E}">
        <p14:creationId xmlns:p14="http://schemas.microsoft.com/office/powerpoint/2010/main" val="3095510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2"/>
          <p:cNvSpPr txBox="1">
            <a:spLocks noGrp="1"/>
          </p:cNvSpPr>
          <p:nvPr>
            <p:ph type="title"/>
          </p:nvPr>
        </p:nvSpPr>
        <p:spPr>
          <a:xfrm>
            <a:off x="234450" y="415290"/>
            <a:ext cx="2046300" cy="4884300"/>
          </a:xfrm>
        </p:spPr>
        <p:txBody>
          <a:bodyPr spcFirstLastPara="1" wrap="square" lIns="91425" tIns="91425" rIns="91425" bIns="91425" anchor="t" anchorCtr="0">
            <a:noAutofit/>
          </a:bodyPr>
          <a:lstStyle/>
          <a:p>
            <a:pPr lvl="0"/>
            <a:r>
              <a:rPr lang="en-US" dirty="0"/>
              <a:t>Technology Access</a:t>
            </a:r>
          </a:p>
        </p:txBody>
      </p:sp>
      <p:sp>
        <p:nvSpPr>
          <p:cNvPr id="465" name="Google Shape;465;p62"/>
          <p:cNvSpPr txBox="1">
            <a:spLocks noGrp="1"/>
          </p:cNvSpPr>
          <p:nvPr>
            <p:ph type="sldNum" idx="12"/>
          </p:nvPr>
        </p:nvSpPr>
        <p:spPr>
          <a:xfrm>
            <a:off x="8556785" y="5277613"/>
            <a:ext cx="548700" cy="437400"/>
          </a:xfrm>
        </p:spPr>
        <p:txBody>
          <a:bodyPr spcFirstLastPara="1" wrap="square" lIns="91425" tIns="91425" rIns="91425" bIns="91425" anchor="ctr" anchorCtr="0">
            <a:noAutofit/>
          </a:bodyPr>
          <a:lstStyle/>
          <a:p>
            <a:pPr lvl="0"/>
            <a:fld id="{00000000-1234-1234-1234-123412341234}" type="slidenum">
              <a:rPr lang="en-US"/>
              <a:pPr lvl="0"/>
              <a:t>27</a:t>
            </a:fld>
            <a:endParaRPr lang="en-US" dirty="0"/>
          </a:p>
        </p:txBody>
      </p:sp>
      <p:pic>
        <p:nvPicPr>
          <p:cNvPr id="466" name="Google Shape;466;p62" descr="W Technology Access&#10;Bayer logo&#10;D-Link&#10;Wi-Fi&#10;Macbook"/>
          <p:cNvPicPr preferRelativeResize="0">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2680912" y="1115497"/>
            <a:ext cx="6349141" cy="3484005"/>
          </a:xfrm>
          <a:prstGeom prst="rect">
            <a:avLst/>
          </a:prstGeom>
          <a:noFill/>
          <a:ln>
            <a:noFill/>
          </a:ln>
        </p:spPr>
      </p:pic>
    </p:spTree>
    <p:extLst>
      <p:ext uri="{BB962C8B-B14F-4D97-AF65-F5344CB8AC3E}">
        <p14:creationId xmlns:p14="http://schemas.microsoft.com/office/powerpoint/2010/main" val="3304076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2" name="Google Shape;472;p6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Texas Collaboration</a:t>
            </a:r>
            <a:endParaRPr dirty="0"/>
          </a:p>
        </p:txBody>
      </p:sp>
      <p:sp>
        <p:nvSpPr>
          <p:cNvPr id="471" name="Google Shape;471;p6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28</a:t>
            </a:fld>
            <a:endParaRPr dirty="0"/>
          </a:p>
        </p:txBody>
      </p:sp>
      <p:pic>
        <p:nvPicPr>
          <p:cNvPr id="473" name="Google Shape;473;p63" descr="W Community Building &#10;Iowa MEP logo&#10;Williamsburg Raiders teeshirt, pencils, and other prizes&#10;Group of smiling students and educators&#10;Williamsburg Migrant Program Pizza Party flyer. Please join Williamsburg teachers and staff to visit and reconnect while we are in Texas for a few days. All children who attend will get ten free tokens for games!"/>
          <p:cNvPicPr preferRelativeResize="0">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2722676" y="1115507"/>
            <a:ext cx="6243581" cy="3483987"/>
          </a:xfrm>
          <a:prstGeom prst="rect">
            <a:avLst/>
          </a:prstGeom>
          <a:noFill/>
          <a:ln>
            <a:noFill/>
          </a:ln>
        </p:spPr>
      </p:pic>
    </p:spTree>
    <p:extLst>
      <p:ext uri="{BB962C8B-B14F-4D97-AF65-F5344CB8AC3E}">
        <p14:creationId xmlns:p14="http://schemas.microsoft.com/office/powerpoint/2010/main" val="1780523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Summer School Services</a:t>
            </a:r>
            <a:endParaRPr dirty="0"/>
          </a:p>
        </p:txBody>
      </p:sp>
      <p:sp>
        <p:nvSpPr>
          <p:cNvPr id="479" name="Google Shape;479;p64"/>
          <p:cNvSpPr txBox="1">
            <a:spLocks noGrp="1"/>
          </p:cNvSpPr>
          <p:nvPr>
            <p:ph type="body" idx="1"/>
          </p:nvPr>
        </p:nvSpPr>
        <p:spPr>
          <a:prstGeom prst="rect">
            <a:avLst/>
          </a:prstGeom>
        </p:spPr>
        <p:txBody>
          <a:bodyPr spcFirstLastPara="1" wrap="square" lIns="91425" tIns="91425" rIns="91425" bIns="91425" anchor="t" anchorCtr="0">
            <a:noAutofit/>
          </a:bodyPr>
          <a:lstStyle/>
          <a:p>
            <a:pPr marL="285750" indent="-285750">
              <a:lnSpc>
                <a:spcPct val="100000"/>
              </a:lnSpc>
              <a:spcBef>
                <a:spcPts val="805"/>
              </a:spcBef>
            </a:pPr>
            <a:r>
              <a:rPr lang="en-US" b="1" dirty="0"/>
              <a:t>Virtual Summer Camps for the Migrant Education Program: </a:t>
            </a:r>
            <a:r>
              <a:rPr lang="en-US" dirty="0"/>
              <a:t>An Interstate Collaboration (Pennsylvania, Nebraska, Alaska, Arkansas, Colorado, and Iowa</a:t>
            </a:r>
            <a:endParaRPr dirty="0"/>
          </a:p>
          <a:p>
            <a:pPr marL="285750" indent="-285750">
              <a:lnSpc>
                <a:spcPct val="100000"/>
              </a:lnSpc>
              <a:spcBef>
                <a:spcPts val="805"/>
              </a:spcBef>
            </a:pPr>
            <a:r>
              <a:rPr lang="en-US" b="1" dirty="0"/>
              <a:t>CAMP CONNECT for High School Students with a focus on </a:t>
            </a:r>
            <a:r>
              <a:rPr lang="en-US" dirty="0"/>
              <a:t>Science, Technology, Engineering, Arts, and Mathematics </a:t>
            </a:r>
            <a:r>
              <a:rPr lang="en-US" b="1" dirty="0"/>
              <a:t>(STEAM model) </a:t>
            </a:r>
            <a:r>
              <a:rPr lang="en-US" b="1" dirty="0">
                <a:hlinkClick r:id="rId3"/>
              </a:rPr>
              <a:t>agenda</a:t>
            </a:r>
            <a:r>
              <a:rPr lang="en-US" b="1" dirty="0"/>
              <a:t> | July 20-23, 2020</a:t>
            </a:r>
            <a:endParaRPr b="1" dirty="0"/>
          </a:p>
          <a:p>
            <a:pPr marL="285750" indent="-285750">
              <a:lnSpc>
                <a:spcPct val="100000"/>
              </a:lnSpc>
              <a:spcBef>
                <a:spcPts val="805"/>
              </a:spcBef>
            </a:pPr>
            <a:r>
              <a:rPr lang="en-US" b="1" dirty="0"/>
              <a:t>Brain STEM (middle school) </a:t>
            </a:r>
            <a:r>
              <a:rPr lang="en-US" b="1" dirty="0">
                <a:hlinkClick r:id="rId4"/>
              </a:rPr>
              <a:t>agenda</a:t>
            </a:r>
            <a:endParaRPr b="1" dirty="0"/>
          </a:p>
          <a:p>
            <a:pPr marL="285750" indent="-285750">
              <a:lnSpc>
                <a:spcPct val="115000"/>
              </a:lnSpc>
              <a:spcBef>
                <a:spcPts val="805"/>
              </a:spcBef>
            </a:pPr>
            <a:r>
              <a:rPr lang="en-US" b="1" dirty="0"/>
              <a:t>Intro – </a:t>
            </a:r>
            <a:r>
              <a:rPr lang="en-US" b="1" dirty="0">
                <a:hlinkClick r:id="rId5"/>
              </a:rPr>
              <a:t>Video of the Camp</a:t>
            </a:r>
            <a:endParaRPr dirty="0"/>
          </a:p>
        </p:txBody>
      </p:sp>
      <p:pic>
        <p:nvPicPr>
          <p:cNvPr id="482" name="Google Shape;482;p64" descr="Zoom gallery of participants"/>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383240" y="3519926"/>
            <a:ext cx="2855760" cy="1757699"/>
          </a:xfrm>
          <a:prstGeom prst="rect">
            <a:avLst/>
          </a:prstGeom>
          <a:noFill/>
          <a:ln>
            <a:noFill/>
          </a:ln>
        </p:spPr>
      </p:pic>
      <p:sp>
        <p:nvSpPr>
          <p:cNvPr id="480" name="Google Shape;480;p6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29</a:t>
            </a:fld>
            <a:endParaRPr dirty="0"/>
          </a:p>
        </p:txBody>
      </p:sp>
    </p:spTree>
    <p:extLst>
      <p:ext uri="{BB962C8B-B14F-4D97-AF65-F5344CB8AC3E}">
        <p14:creationId xmlns:p14="http://schemas.microsoft.com/office/powerpoint/2010/main" val="5118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314575" y="325649"/>
            <a:ext cx="3943500" cy="1446000"/>
          </a:xfrm>
          <a:prstGeom prst="rect">
            <a:avLst/>
          </a:prstGeom>
          <a:noFill/>
          <a:ln>
            <a:noFill/>
          </a:ln>
        </p:spPr>
        <p:txBody>
          <a:bodyPr spcFirstLastPara="1" wrap="square" lIns="71100" tIns="35550" rIns="71100" bIns="35550" anchor="ctr" anchorCtr="0">
            <a:noAutofit/>
          </a:bodyPr>
          <a:lstStyle/>
          <a:p>
            <a:pPr marL="0" lvl="0" indent="0" algn="l" rtl="0">
              <a:lnSpc>
                <a:spcPct val="90000"/>
              </a:lnSpc>
              <a:spcBef>
                <a:spcPts val="0"/>
              </a:spcBef>
              <a:spcAft>
                <a:spcPts val="0"/>
              </a:spcAft>
              <a:buClr>
                <a:schemeClr val="lt1"/>
              </a:buClr>
              <a:buSzPts val="2600"/>
              <a:buFont typeface="Arial"/>
              <a:buNone/>
            </a:pPr>
            <a:r>
              <a:rPr lang="en-US" dirty="0"/>
              <a:t>Your Presenter</a:t>
            </a:r>
            <a:endParaRPr dirty="0"/>
          </a:p>
        </p:txBody>
      </p:sp>
      <p:sp>
        <p:nvSpPr>
          <p:cNvPr id="223" name="Google Shape;223;p33"/>
          <p:cNvSpPr txBox="1">
            <a:spLocks noGrp="1"/>
          </p:cNvSpPr>
          <p:nvPr>
            <p:ph type="body" idx="1"/>
          </p:nvPr>
        </p:nvSpPr>
        <p:spPr>
          <a:xfrm>
            <a:off x="314575" y="2047875"/>
            <a:ext cx="3943500" cy="3229800"/>
          </a:xfrm>
          <a:prstGeom prst="rect">
            <a:avLst/>
          </a:prstGeom>
        </p:spPr>
        <p:txBody>
          <a:bodyPr spcFirstLastPara="1" wrap="square" lIns="94800" tIns="94800" rIns="94800" bIns="94800" anchor="t" anchorCtr="0">
            <a:noAutofit/>
          </a:bodyPr>
          <a:lstStyle/>
          <a:p>
            <a:pPr marL="0" lvl="0" indent="0" algn="l" rtl="0">
              <a:spcBef>
                <a:spcPts val="0"/>
              </a:spcBef>
              <a:spcAft>
                <a:spcPts val="0"/>
              </a:spcAft>
              <a:buClr>
                <a:srgbClr val="000000"/>
              </a:buClr>
              <a:buFont typeface="Arial"/>
              <a:buNone/>
            </a:pPr>
            <a:r>
              <a:rPr lang="en-US" dirty="0"/>
              <a:t>Geri McMahon</a:t>
            </a:r>
            <a:endParaRPr dirty="0"/>
          </a:p>
          <a:p>
            <a:pPr marL="0" lvl="0" indent="0" algn="l" rtl="0">
              <a:spcBef>
                <a:spcPts val="0"/>
              </a:spcBef>
              <a:spcAft>
                <a:spcPts val="0"/>
              </a:spcAft>
              <a:buClr>
                <a:srgbClr val="000000"/>
              </a:buClr>
              <a:buFont typeface="Arial"/>
              <a:buNone/>
            </a:pPr>
            <a:r>
              <a:rPr lang="en-US" dirty="0"/>
              <a:t>Federal Programs Administrative Consultant </a:t>
            </a:r>
            <a:endParaRPr dirty="0"/>
          </a:p>
          <a:p>
            <a:pPr marL="0" lvl="0" indent="0" algn="l" rtl="0">
              <a:spcBef>
                <a:spcPts val="0"/>
              </a:spcBef>
              <a:spcAft>
                <a:spcPts val="0"/>
              </a:spcAft>
              <a:buClr>
                <a:srgbClr val="000000"/>
              </a:buClr>
              <a:buFont typeface="Arial"/>
              <a:buNone/>
            </a:pPr>
            <a:r>
              <a:rPr lang="en-US" dirty="0"/>
              <a:t>Migrant Education Coordinator</a:t>
            </a:r>
            <a:endParaRPr dirty="0"/>
          </a:p>
          <a:p>
            <a:pPr marL="0" lvl="0" indent="0" algn="l" rtl="0">
              <a:spcBef>
                <a:spcPts val="0"/>
              </a:spcBef>
              <a:spcAft>
                <a:spcPts val="0"/>
              </a:spcAft>
              <a:buClr>
                <a:srgbClr val="000000"/>
              </a:buClr>
              <a:buFont typeface="Arial"/>
              <a:buNone/>
            </a:pPr>
            <a:r>
              <a:rPr lang="en-US" dirty="0"/>
              <a:t>Iowa Department of Education</a:t>
            </a:r>
          </a:p>
          <a:p>
            <a:pPr marL="0" lvl="0" indent="0" algn="l" rtl="0">
              <a:spcBef>
                <a:spcPts val="0"/>
              </a:spcBef>
              <a:spcAft>
                <a:spcPts val="0"/>
              </a:spcAft>
              <a:buClr>
                <a:srgbClr val="000000"/>
              </a:buClr>
              <a:buFont typeface="Arial"/>
              <a:buNone/>
            </a:pPr>
            <a:r>
              <a:rPr lang="en-US" dirty="0"/>
              <a:t>Geri.McMahon@iowa.gov</a:t>
            </a:r>
            <a:endParaRPr dirty="0"/>
          </a:p>
          <a:p>
            <a:pPr marL="0" lvl="0" indent="0" algn="l" rtl="0">
              <a:spcBef>
                <a:spcPts val="0"/>
              </a:spcBef>
              <a:spcAft>
                <a:spcPts val="0"/>
              </a:spcAft>
              <a:buNone/>
            </a:pPr>
            <a:r>
              <a:rPr lang="en-US" dirty="0"/>
              <a:t>515-281-3944</a:t>
            </a:r>
            <a:endParaRPr dirty="0"/>
          </a:p>
        </p:txBody>
      </p:sp>
      <p:pic>
        <p:nvPicPr>
          <p:cNvPr id="224" name="Google Shape;224;p33" descr="Headshot"/>
          <p:cNvPicPr preferRelativeResize="0">
            <a:picLocks noChangeAspect="1"/>
          </p:cNvPicPr>
          <p:nvPr/>
        </p:nvPicPr>
        <p:blipFill rotWithShape="1">
          <a:blip r:embed="rId3">
            <a:alphaModFix/>
            <a:extLst>
              <a:ext uri="{28A0092B-C50C-407E-A947-70E740481C1C}">
                <a14:useLocalDpi xmlns:a14="http://schemas.microsoft.com/office/drawing/2010/main"/>
              </a:ext>
            </a:extLst>
          </a:blip>
          <a:stretch/>
        </p:blipFill>
        <p:spPr>
          <a:xfrm>
            <a:off x="5638800" y="1121769"/>
            <a:ext cx="2479616" cy="3471462"/>
          </a:xfrm>
          <a:prstGeom prst="rect">
            <a:avLst/>
          </a:prstGeom>
          <a:noFill/>
          <a:ln>
            <a:noFill/>
          </a:ln>
        </p:spPr>
      </p:pic>
      <p:sp>
        <p:nvSpPr>
          <p:cNvPr id="222" name="Google Shape;222;p33"/>
          <p:cNvSpPr txBox="1">
            <a:spLocks noGrp="1"/>
          </p:cNvSpPr>
          <p:nvPr>
            <p:ph type="sldNum" idx="12"/>
          </p:nvPr>
        </p:nvSpPr>
        <p:spPr>
          <a:xfrm>
            <a:off x="8556784" y="5277612"/>
            <a:ext cx="548700" cy="437400"/>
          </a:xfrm>
          <a:prstGeom prst="rect">
            <a:avLst/>
          </a:prstGeom>
        </p:spPr>
        <p:txBody>
          <a:bodyPr spcFirstLastPara="1" wrap="square" lIns="94800" tIns="94800" rIns="94800" bIns="948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solidFill>
                  <a:srgbClr val="FFFFFF"/>
                </a:solidFill>
              </a:rPr>
              <a:t>3</a:t>
            </a:fld>
            <a:endParaRPr dirty="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Storm Lake</a:t>
            </a:r>
            <a:endParaRPr dirty="0"/>
          </a:p>
        </p:txBody>
      </p:sp>
      <p:sp>
        <p:nvSpPr>
          <p:cNvPr id="491" name="Google Shape;491;p6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30</a:t>
            </a:fld>
            <a:endParaRPr dirty="0"/>
          </a:p>
        </p:txBody>
      </p:sp>
      <p:pic>
        <p:nvPicPr>
          <p:cNvPr id="492" name="Google Shape;492;p65" descr="Behind the Scenes&#10;Tutoring for students&#10;Backpacks with school supplies&#10;Preschool Readiness&#10;Medical Agreements / Partnerships&#10;Activity Passes &#10;Restorative Practice training for staff&#10;Adults in school ready to help students&#10;Counseling&#10;Family engagement events&#10;Weekend Meals / Food Pantry at school&#10;Community Partnerships (meals, immigration help, shelter, etc)&#10;&#10;Production crew recording sound and video&#10;Man crossing gap in mountains going to success&#10;Iowa MEP logo&#10;Storm Lake Community School District logo"/>
          <p:cNvPicPr preferRelativeResize="0">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2727167" y="1164578"/>
            <a:ext cx="6304925" cy="3528960"/>
          </a:xfrm>
          <a:prstGeom prst="rect">
            <a:avLst/>
          </a:prstGeom>
          <a:noFill/>
          <a:ln>
            <a:noFill/>
          </a:ln>
        </p:spPr>
      </p:pic>
    </p:spTree>
    <p:extLst>
      <p:ext uri="{BB962C8B-B14F-4D97-AF65-F5344CB8AC3E}">
        <p14:creationId xmlns:p14="http://schemas.microsoft.com/office/powerpoint/2010/main" val="2486707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6"/>
          <p:cNvSpPr txBox="1">
            <a:spLocks noGrp="1"/>
          </p:cNvSpPr>
          <p:nvPr>
            <p:ph type="title"/>
          </p:nvPr>
        </p:nvSpPr>
        <p:spPr>
          <a:xfrm>
            <a:off x="234450" y="415290"/>
            <a:ext cx="2046300" cy="4884300"/>
          </a:xfrm>
        </p:spPr>
        <p:txBody>
          <a:bodyPr spcFirstLastPara="1" wrap="square" lIns="91425" tIns="91425" rIns="91425" bIns="91425" anchor="t" anchorCtr="0">
            <a:noAutofit/>
          </a:bodyPr>
          <a:lstStyle/>
          <a:p>
            <a:pPr lvl="0"/>
            <a:r>
              <a:rPr lang="en-US" dirty="0"/>
              <a:t>Waterloo’s Migrant Education Program Goals</a:t>
            </a:r>
          </a:p>
        </p:txBody>
      </p:sp>
      <p:sp>
        <p:nvSpPr>
          <p:cNvPr id="499" name="Google Shape;499;p66"/>
          <p:cNvSpPr txBox="1">
            <a:spLocks noGrp="1"/>
          </p:cNvSpPr>
          <p:nvPr>
            <p:ph type="sldNum" idx="12"/>
          </p:nvPr>
        </p:nvSpPr>
        <p:spPr>
          <a:xfrm>
            <a:off x="8556785" y="5277613"/>
            <a:ext cx="548700" cy="437400"/>
          </a:xfrm>
        </p:spPr>
        <p:txBody>
          <a:bodyPr spcFirstLastPara="1" wrap="square" lIns="91425" tIns="91425" rIns="91425" bIns="91425" anchor="ctr" anchorCtr="0">
            <a:noAutofit/>
          </a:bodyPr>
          <a:lstStyle/>
          <a:p>
            <a:pPr lvl="0"/>
            <a:fld id="{00000000-1234-1234-1234-123412341234}" type="slidenum">
              <a:rPr lang="en-US"/>
              <a:pPr lvl="0"/>
              <a:t>31</a:t>
            </a:fld>
            <a:endParaRPr lang="en-US" dirty="0"/>
          </a:p>
        </p:txBody>
      </p:sp>
      <p:pic>
        <p:nvPicPr>
          <p:cNvPr id="500" name="Google Shape;500;p66" descr="Waterloo Schools logo &#10;Iowa MEP logo&#10;Migrant Education Program Focuses On:&#10;Goal #1: Academic Achievement and Narrowing the Gap Impacted by the Pandemic&#10;Goal #2: Cultural Competency&#10;Goal #3: Technology Literacy"/>
          <p:cNvPicPr preferRelativeResize="0">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2671522" y="1103571"/>
            <a:ext cx="6367399" cy="3507858"/>
          </a:xfrm>
          <a:prstGeom prst="rect">
            <a:avLst/>
          </a:prstGeom>
          <a:noFill/>
          <a:ln>
            <a:noFill/>
          </a:ln>
        </p:spPr>
      </p:pic>
    </p:spTree>
    <p:extLst>
      <p:ext uri="{BB962C8B-B14F-4D97-AF65-F5344CB8AC3E}">
        <p14:creationId xmlns:p14="http://schemas.microsoft.com/office/powerpoint/2010/main" val="166726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Create Custom Academic Support Based on Student Profile</a:t>
            </a:r>
            <a:endParaRPr dirty="0"/>
          </a:p>
        </p:txBody>
      </p:sp>
      <p:sp>
        <p:nvSpPr>
          <p:cNvPr id="507" name="Google Shape;507;p6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32</a:t>
            </a:fld>
            <a:endParaRPr dirty="0"/>
          </a:p>
        </p:txBody>
      </p:sp>
      <p:pic>
        <p:nvPicPr>
          <p:cNvPr id="508" name="Google Shape;508;p67" descr="Select migrant building point person&#10;Collect student data (Data Sources: ELPA21, FAST, IGDI, EDIFY, ISASP, formative assessments, attendance, health concerns)&#10;Select tutor (endorsed staff)&#10;Tutor Migrant students who are considered high priority based on data collection in the areas of reading, writing, and math&#10;Create student profile, identify needs, determine appropriate services; create schedule&#10;    &#10;Waterloo Schools logo&#10;&#10;Example:&#10;Elementary School Migrant Education Intervention Plan&#10;&#10;Iowa MEP logo"/>
          <p:cNvPicPr preferRelativeResize="0">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2668618" y="1083815"/>
            <a:ext cx="6376143" cy="3547371"/>
          </a:xfrm>
          <a:prstGeom prst="rect">
            <a:avLst/>
          </a:prstGeom>
          <a:noFill/>
          <a:ln>
            <a:noFill/>
          </a:ln>
        </p:spPr>
      </p:pic>
    </p:spTree>
    <p:extLst>
      <p:ext uri="{BB962C8B-B14F-4D97-AF65-F5344CB8AC3E}">
        <p14:creationId xmlns:p14="http://schemas.microsoft.com/office/powerpoint/2010/main" val="2619720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8"/>
          <p:cNvSpPr txBox="1">
            <a:spLocks noGrp="1"/>
          </p:cNvSpPr>
          <p:nvPr>
            <p:ph type="title"/>
          </p:nvPr>
        </p:nvSpPr>
        <p:spPr>
          <a:xfrm>
            <a:off x="218209" y="415290"/>
            <a:ext cx="2125200" cy="4884300"/>
          </a:xfrm>
        </p:spPr>
        <p:txBody>
          <a:bodyPr spcFirstLastPara="1" wrap="square" lIns="91425" tIns="91425" rIns="91425" bIns="91425" anchor="t" anchorCtr="0">
            <a:noAutofit/>
          </a:bodyPr>
          <a:lstStyle/>
          <a:p>
            <a:pPr lvl="0"/>
            <a:r>
              <a:rPr lang="en-US" dirty="0"/>
              <a:t>BUT WAIT, There’s More: Educational Partners</a:t>
            </a:r>
          </a:p>
        </p:txBody>
      </p:sp>
      <p:sp>
        <p:nvSpPr>
          <p:cNvPr id="514" name="Google Shape;514;p68"/>
          <p:cNvSpPr txBox="1">
            <a:spLocks noGrp="1"/>
          </p:cNvSpPr>
          <p:nvPr>
            <p:ph type="body" idx="1"/>
          </p:nvPr>
        </p:nvSpPr>
        <p:spPr>
          <a:xfrm>
            <a:off x="2831057" y="415291"/>
            <a:ext cx="6067500" cy="4884300"/>
          </a:xfrm>
        </p:spPr>
        <p:txBody>
          <a:bodyPr spcFirstLastPara="1" wrap="square" lIns="91425" tIns="91425" rIns="91425" bIns="91425" anchor="t" anchorCtr="0">
            <a:noAutofit/>
          </a:bodyPr>
          <a:lstStyle/>
          <a:p>
            <a:pPr marL="114300" lvl="0" indent="0">
              <a:buNone/>
            </a:pPr>
            <a:r>
              <a:rPr lang="en-US" dirty="0"/>
              <a:t>UNI and Waterloo CSD</a:t>
            </a:r>
          </a:p>
          <a:p>
            <a:pPr lvl="0"/>
            <a:r>
              <a:rPr lang="en-US" dirty="0"/>
              <a:t>Generate possible support projects</a:t>
            </a:r>
          </a:p>
          <a:p>
            <a:pPr lvl="0"/>
            <a:r>
              <a:rPr lang="en-US" dirty="0"/>
              <a:t>Recruit university students </a:t>
            </a:r>
          </a:p>
          <a:p>
            <a:pPr lvl="0"/>
            <a:r>
              <a:rPr lang="en-US" dirty="0"/>
              <a:t>Build team with lead facilitator </a:t>
            </a:r>
          </a:p>
          <a:p>
            <a:pPr lvl="0"/>
            <a:r>
              <a:rPr lang="en-US" dirty="0"/>
              <a:t>Meet determine roles &amp; plan projects</a:t>
            </a:r>
          </a:p>
          <a:p>
            <a:pPr lvl="0"/>
            <a:r>
              <a:rPr lang="en-US" dirty="0"/>
              <a:t>Outcomes/Deliverables</a:t>
            </a:r>
          </a:p>
          <a:p>
            <a:pPr lvl="1"/>
            <a:r>
              <a:rPr lang="en-US" dirty="0"/>
              <a:t>Select resources (book sets) to go home every other week.</a:t>
            </a:r>
          </a:p>
          <a:p>
            <a:pPr lvl="1"/>
            <a:r>
              <a:rPr lang="en-US" dirty="0"/>
              <a:t>Select topics for the Explorers; create learning plan based on the topic </a:t>
            </a:r>
          </a:p>
          <a:p>
            <a:pPr lvl="1"/>
            <a:r>
              <a:rPr lang="en-US" dirty="0"/>
              <a:t>Family letters/information about books and video resources delivered to homes</a:t>
            </a:r>
          </a:p>
          <a:p>
            <a:pPr lvl="1"/>
            <a:r>
              <a:rPr lang="en-US" dirty="0"/>
              <a:t>Support access video content, viewing, citizen scientist type activities  </a:t>
            </a:r>
          </a:p>
          <a:p>
            <a:pPr lvl="1"/>
            <a:r>
              <a:rPr lang="en-US" dirty="0"/>
              <a:t>Take home material evaluation or feedback </a:t>
            </a:r>
          </a:p>
          <a:p>
            <a:pPr lvl="1"/>
            <a:r>
              <a:rPr lang="en-US" dirty="0"/>
              <a:t>Generate ideas to extend learning, practice &amp; evaluation</a:t>
            </a:r>
          </a:p>
        </p:txBody>
      </p:sp>
      <p:sp>
        <p:nvSpPr>
          <p:cNvPr id="515" name="Google Shape;515;p68"/>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33</a:t>
            </a:fld>
            <a:endParaRPr lang="en-US" dirty="0"/>
          </a:p>
        </p:txBody>
      </p:sp>
    </p:spTree>
    <p:extLst>
      <p:ext uri="{BB962C8B-B14F-4D97-AF65-F5344CB8AC3E}">
        <p14:creationId xmlns:p14="http://schemas.microsoft.com/office/powerpoint/2010/main" val="2661957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9"/>
          <p:cNvSpPr txBox="1">
            <a:spLocks noGrp="1"/>
          </p:cNvSpPr>
          <p:nvPr>
            <p:ph type="title"/>
          </p:nvPr>
        </p:nvSpPr>
        <p:spPr>
          <a:xfrm>
            <a:off x="218209" y="415290"/>
            <a:ext cx="2125200" cy="4884300"/>
          </a:xfrm>
        </p:spPr>
        <p:txBody>
          <a:bodyPr spcFirstLastPara="1" wrap="square" lIns="91425" tIns="91425" rIns="91425" bIns="91425" anchor="t" anchorCtr="0">
            <a:noAutofit/>
          </a:bodyPr>
          <a:lstStyle/>
          <a:p>
            <a:r>
              <a:rPr lang="en-US" dirty="0"/>
              <a:t>BUT WAIT, There’s More: Waterloo CSD and Embark</a:t>
            </a:r>
          </a:p>
        </p:txBody>
      </p:sp>
      <p:sp>
        <p:nvSpPr>
          <p:cNvPr id="521" name="Google Shape;521;p69"/>
          <p:cNvSpPr txBox="1">
            <a:spLocks noGrp="1"/>
          </p:cNvSpPr>
          <p:nvPr>
            <p:ph type="body" idx="1"/>
          </p:nvPr>
        </p:nvSpPr>
        <p:spPr>
          <a:xfrm>
            <a:off x="2831057" y="415291"/>
            <a:ext cx="6067500" cy="4884300"/>
          </a:xfrm>
        </p:spPr>
        <p:txBody>
          <a:bodyPr spcFirstLastPara="1" wrap="square" lIns="91425" tIns="91425" rIns="91425" bIns="91425" anchor="t" anchorCtr="0">
            <a:noAutofit/>
          </a:bodyPr>
          <a:lstStyle/>
          <a:p>
            <a:pPr marL="114300" lvl="0" indent="0">
              <a:buNone/>
            </a:pPr>
            <a:r>
              <a:rPr lang="en-US" dirty="0"/>
              <a:t>Waterloo CSD and Embark (Ethnic Minorities of Burma Advocacy and Resource Center)</a:t>
            </a:r>
          </a:p>
          <a:p>
            <a:pPr lvl="0"/>
            <a:r>
              <a:rPr lang="en-US" dirty="0"/>
              <a:t>In-school/after school in support of academic content and proficiency attainment</a:t>
            </a:r>
          </a:p>
          <a:p>
            <a:pPr lvl="0"/>
            <a:r>
              <a:rPr lang="en-US" dirty="0"/>
              <a:t>Tech support (for virtual learning and online assignments, live streaming activities, parent conferencing etc.)</a:t>
            </a:r>
          </a:p>
          <a:p>
            <a:pPr lvl="0"/>
            <a:r>
              <a:rPr lang="en-US" dirty="0"/>
              <a:t>Delivery of resources (National Geographic/Cengage-literacy backpacks)</a:t>
            </a:r>
          </a:p>
          <a:p>
            <a:pPr lvl="0"/>
            <a:r>
              <a:rPr lang="en-US" dirty="0"/>
              <a:t>Family communication support and translation services</a:t>
            </a:r>
          </a:p>
        </p:txBody>
      </p:sp>
      <p:sp>
        <p:nvSpPr>
          <p:cNvPr id="522" name="Google Shape;522;p69"/>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34</a:t>
            </a:fld>
            <a:endParaRPr lang="en-US" dirty="0"/>
          </a:p>
        </p:txBody>
      </p:sp>
    </p:spTree>
    <p:extLst>
      <p:ext uri="{BB962C8B-B14F-4D97-AF65-F5344CB8AC3E}">
        <p14:creationId xmlns:p14="http://schemas.microsoft.com/office/powerpoint/2010/main" val="3076823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0"/>
          <p:cNvSpPr txBox="1">
            <a:spLocks noGrp="1"/>
          </p:cNvSpPr>
          <p:nvPr>
            <p:ph type="title"/>
          </p:nvPr>
        </p:nvSpPr>
        <p:spPr>
          <a:xfrm>
            <a:off x="218209" y="415290"/>
            <a:ext cx="2125200" cy="4884300"/>
          </a:xfrm>
          <a:noFill/>
          <a:ln>
            <a:noFill/>
          </a:ln>
        </p:spPr>
        <p:txBody>
          <a:bodyPr spcFirstLastPara="1" wrap="square" lIns="71100" tIns="35550" rIns="71100" bIns="35550" anchor="t" anchorCtr="0">
            <a:noAutofit/>
          </a:bodyPr>
          <a:lstStyle/>
          <a:p>
            <a:r>
              <a:rPr lang="en-US" dirty="0"/>
              <a:t>Additional Services Provided Through the MEP: Regular School Year</a:t>
            </a:r>
          </a:p>
        </p:txBody>
      </p:sp>
      <p:sp>
        <p:nvSpPr>
          <p:cNvPr id="528" name="Google Shape;528;p70"/>
          <p:cNvSpPr txBox="1">
            <a:spLocks noGrp="1"/>
          </p:cNvSpPr>
          <p:nvPr>
            <p:ph type="body" idx="1"/>
          </p:nvPr>
        </p:nvSpPr>
        <p:spPr>
          <a:xfrm>
            <a:off x="2831057" y="415291"/>
            <a:ext cx="6067500" cy="4884300"/>
          </a:xfrm>
          <a:noFill/>
          <a:ln>
            <a:noFill/>
          </a:ln>
        </p:spPr>
        <p:txBody>
          <a:bodyPr spcFirstLastPara="1" wrap="square" lIns="71100" tIns="35550" rIns="71100" bIns="35550" anchor="t" anchorCtr="0">
            <a:noAutofit/>
          </a:bodyPr>
          <a:lstStyle/>
          <a:p>
            <a:pPr lvl="0"/>
            <a:r>
              <a:rPr lang="en-US" dirty="0"/>
              <a:t>Free meals</a:t>
            </a:r>
          </a:p>
          <a:p>
            <a:pPr lvl="0"/>
            <a:r>
              <a:rPr lang="en-US" dirty="0"/>
              <a:t>Advocates to ensure migrant students have access to educational services for which they are eligible, including Special Education, Title I, programs for English learners, gifted and talented programs, vocational and technical education, and school nutrition</a:t>
            </a:r>
          </a:p>
          <a:p>
            <a:pPr lvl="0"/>
            <a:r>
              <a:rPr lang="en-US" dirty="0"/>
              <a:t>Preschool Readiness</a:t>
            </a:r>
          </a:p>
          <a:p>
            <a:pPr lvl="0"/>
            <a:r>
              <a:rPr lang="en-US" dirty="0"/>
              <a:t>Medical Agreements / Partnerships</a:t>
            </a:r>
          </a:p>
          <a:p>
            <a:pPr lvl="0"/>
            <a:r>
              <a:rPr lang="en-US" dirty="0"/>
              <a:t>Saturday School</a:t>
            </a:r>
          </a:p>
          <a:p>
            <a:pPr lvl="0"/>
            <a:r>
              <a:rPr lang="en-US" dirty="0"/>
              <a:t>Migrant Advocate for missed bus/late arrivals</a:t>
            </a:r>
          </a:p>
          <a:p>
            <a:pPr lvl="0"/>
            <a:r>
              <a:rPr lang="en-US" dirty="0"/>
              <a:t>High School Advocates </a:t>
            </a:r>
          </a:p>
          <a:p>
            <a:pPr lvl="0"/>
            <a:r>
              <a:rPr lang="en-US" dirty="0"/>
              <a:t>Counseling</a:t>
            </a:r>
          </a:p>
          <a:p>
            <a:pPr lvl="0"/>
            <a:r>
              <a:rPr lang="en-US" dirty="0"/>
              <a:t>State or Local Parent Advisory Committees (PAC)</a:t>
            </a:r>
          </a:p>
          <a:p>
            <a:pPr lvl="0"/>
            <a:r>
              <a:rPr lang="en-US" dirty="0"/>
              <a:t>Food Pantry at school</a:t>
            </a:r>
          </a:p>
        </p:txBody>
      </p:sp>
      <p:sp>
        <p:nvSpPr>
          <p:cNvPr id="529" name="Google Shape;529;p70"/>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35</a:t>
            </a:fld>
            <a:endParaRPr lang="en-US" dirty="0"/>
          </a:p>
        </p:txBody>
      </p:sp>
    </p:spTree>
    <p:extLst>
      <p:ext uri="{BB962C8B-B14F-4D97-AF65-F5344CB8AC3E}">
        <p14:creationId xmlns:p14="http://schemas.microsoft.com/office/powerpoint/2010/main" val="1089192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2"/>
          <p:cNvSpPr txBox="1">
            <a:spLocks noGrp="1"/>
          </p:cNvSpPr>
          <p:nvPr>
            <p:ph type="title"/>
          </p:nvPr>
        </p:nvSpPr>
        <p:spPr>
          <a:prstGeom prst="rect">
            <a:avLst/>
          </a:prstGeom>
          <a:noFill/>
          <a:ln>
            <a:noFill/>
          </a:ln>
        </p:spPr>
        <p:txBody>
          <a:bodyPr spcFirstLastPara="1" wrap="square" lIns="71100" tIns="35550" rIns="71100" bIns="35550" anchor="t" anchorCtr="0">
            <a:noAutofit/>
          </a:bodyPr>
          <a:lstStyle/>
          <a:p>
            <a:pPr marL="0" lvl="0" indent="0" algn="l" rtl="0">
              <a:spcBef>
                <a:spcPts val="0"/>
              </a:spcBef>
              <a:spcAft>
                <a:spcPts val="0"/>
              </a:spcAft>
              <a:buClr>
                <a:schemeClr val="dk2"/>
              </a:buClr>
              <a:buSzPts val="2600"/>
              <a:buFont typeface="Arial"/>
              <a:buNone/>
            </a:pPr>
            <a:r>
              <a:rPr lang="en-US" dirty="0"/>
              <a:t>Finally</a:t>
            </a:r>
            <a:endParaRPr dirty="0"/>
          </a:p>
        </p:txBody>
      </p:sp>
      <p:sp>
        <p:nvSpPr>
          <p:cNvPr id="542" name="Google Shape;542;p72"/>
          <p:cNvSpPr txBox="1">
            <a:spLocks noGrp="1"/>
          </p:cNvSpPr>
          <p:nvPr>
            <p:ph type="body" idx="1"/>
          </p:nvPr>
        </p:nvSpPr>
        <p:spPr>
          <a:prstGeom prst="rect">
            <a:avLst/>
          </a:prstGeom>
          <a:noFill/>
          <a:ln>
            <a:noFill/>
          </a:ln>
        </p:spPr>
        <p:txBody>
          <a:bodyPr spcFirstLastPara="1" wrap="square" lIns="71100" tIns="35550" rIns="71100" bIns="35550" anchor="t" anchorCtr="0">
            <a:noAutofit/>
          </a:bodyPr>
          <a:lstStyle/>
          <a:p>
            <a:pPr marL="9525" lvl="0" indent="0" algn="l" rtl="0">
              <a:spcBef>
                <a:spcPts val="500"/>
              </a:spcBef>
              <a:spcAft>
                <a:spcPts val="0"/>
              </a:spcAft>
              <a:buNone/>
            </a:pPr>
            <a:r>
              <a:rPr lang="en-US" dirty="0"/>
              <a:t>Together- we make a great team!</a:t>
            </a:r>
            <a:endParaRPr dirty="0"/>
          </a:p>
        </p:txBody>
      </p:sp>
      <p:sp>
        <p:nvSpPr>
          <p:cNvPr id="543" name="Google Shape;543;p7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36</a:t>
            </a:fld>
            <a:endParaRPr dirty="0"/>
          </a:p>
        </p:txBody>
      </p:sp>
    </p:spTree>
    <p:extLst>
      <p:ext uri="{BB962C8B-B14F-4D97-AF65-F5344CB8AC3E}">
        <p14:creationId xmlns:p14="http://schemas.microsoft.com/office/powerpoint/2010/main" val="1413890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3"/>
          <p:cNvSpPr txBox="1">
            <a:spLocks noGrp="1"/>
          </p:cNvSpPr>
          <p:nvPr>
            <p:ph type="title"/>
          </p:nvPr>
        </p:nvSpPr>
        <p:spPr>
          <a:xfrm>
            <a:off x="245443" y="419100"/>
            <a:ext cx="2097966" cy="4880490"/>
          </a:xfrm>
          <a:noFill/>
          <a:ln>
            <a:noFill/>
          </a:ln>
        </p:spPr>
        <p:txBody>
          <a:bodyPr spcFirstLastPara="1" wrap="square" lIns="71100" tIns="35550" rIns="71100" bIns="35550" anchor="t" anchorCtr="0">
            <a:noAutofit/>
          </a:bodyPr>
          <a:lstStyle/>
          <a:p>
            <a:pPr lvl="0"/>
            <a:r>
              <a:rPr lang="en-US" dirty="0"/>
              <a:t>Submitting Claims</a:t>
            </a:r>
          </a:p>
        </p:txBody>
      </p:sp>
      <p:sp>
        <p:nvSpPr>
          <p:cNvPr id="549" name="Google Shape;549;p73"/>
          <p:cNvSpPr txBox="1">
            <a:spLocks noGrp="1"/>
          </p:cNvSpPr>
          <p:nvPr>
            <p:ph type="body" idx="1"/>
          </p:nvPr>
        </p:nvSpPr>
        <p:spPr>
          <a:xfrm>
            <a:off x="2831057" y="419100"/>
            <a:ext cx="6084343" cy="4880491"/>
          </a:xfrm>
          <a:noFill/>
          <a:ln>
            <a:noFill/>
          </a:ln>
        </p:spPr>
        <p:txBody>
          <a:bodyPr spcFirstLastPara="1" wrap="square" lIns="71100" tIns="35550" rIns="71100" bIns="35550" anchor="t" anchorCtr="0">
            <a:noAutofit/>
          </a:bodyPr>
          <a:lstStyle/>
          <a:p>
            <a:pPr marL="9525" lvl="0" indent="0">
              <a:buNone/>
            </a:pPr>
            <a:r>
              <a:rPr lang="en-US" b="1" dirty="0"/>
              <a:t>Migrant expenses: </a:t>
            </a:r>
          </a:p>
          <a:p>
            <a:pPr lvl="0"/>
            <a:r>
              <a:rPr lang="en-US" dirty="0"/>
              <a:t>Expenses should be </a:t>
            </a:r>
            <a:r>
              <a:rPr lang="en-US" b="1" dirty="0"/>
              <a:t>reasonable, necessary, and allowable</a:t>
            </a:r>
          </a:p>
          <a:p>
            <a:pPr lvl="0"/>
            <a:r>
              <a:rPr lang="en-US" dirty="0"/>
              <a:t>Exhaust other means of payment prior to using </a:t>
            </a:r>
          </a:p>
          <a:p>
            <a:pPr lvl="0"/>
            <a:r>
              <a:rPr lang="en-US" dirty="0"/>
              <a:t>Title IC funds </a:t>
            </a:r>
          </a:p>
          <a:p>
            <a:pPr marL="9525" lvl="0" indent="0">
              <a:buNone/>
            </a:pPr>
            <a:endParaRPr lang="en-US" b="1" dirty="0"/>
          </a:p>
          <a:p>
            <a:pPr marL="9525" lvl="0" indent="0">
              <a:buNone/>
            </a:pPr>
            <a:r>
              <a:rPr lang="en-US" b="1" dirty="0"/>
              <a:t>For Building and District Expenses:</a:t>
            </a:r>
          </a:p>
          <a:p>
            <a:pPr lvl="0"/>
            <a:r>
              <a:rPr lang="en-US" dirty="0"/>
              <a:t>Budget and quarterly claims are kept and maintained by each district </a:t>
            </a:r>
          </a:p>
        </p:txBody>
      </p:sp>
      <p:sp>
        <p:nvSpPr>
          <p:cNvPr id="550" name="Google Shape;550;p73"/>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37</a:t>
            </a:fld>
            <a:endParaRPr lang="en-US" dirty="0"/>
          </a:p>
        </p:txBody>
      </p:sp>
    </p:spTree>
    <p:extLst>
      <p:ext uri="{BB962C8B-B14F-4D97-AF65-F5344CB8AC3E}">
        <p14:creationId xmlns:p14="http://schemas.microsoft.com/office/powerpoint/2010/main" val="3342048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4"/>
          <p:cNvSpPr txBox="1">
            <a:spLocks noGrp="1"/>
          </p:cNvSpPr>
          <p:nvPr>
            <p:ph type="title"/>
          </p:nvPr>
        </p:nvSpPr>
        <p:spPr>
          <a:xfrm>
            <a:off x="218209" y="415290"/>
            <a:ext cx="2125200" cy="4884300"/>
          </a:xfrm>
          <a:prstGeom prst="rect">
            <a:avLst/>
          </a:prstGeom>
          <a:noFill/>
          <a:ln>
            <a:noFill/>
          </a:ln>
        </p:spPr>
        <p:txBody>
          <a:bodyPr spcFirstLastPara="1" wrap="square" lIns="71100" tIns="35550" rIns="71100" bIns="35550" anchor="t" anchorCtr="0">
            <a:noAutofit/>
          </a:bodyPr>
          <a:lstStyle/>
          <a:p>
            <a:pPr marL="0" lvl="0" indent="0" algn="l" rtl="0">
              <a:spcBef>
                <a:spcPts val="0"/>
              </a:spcBef>
              <a:spcAft>
                <a:spcPts val="0"/>
              </a:spcAft>
              <a:buClr>
                <a:schemeClr val="dk2"/>
              </a:buClr>
              <a:buSzPts val="2600"/>
              <a:buFont typeface="Arial"/>
              <a:buNone/>
            </a:pPr>
            <a:r>
              <a:rPr lang="en-US" dirty="0"/>
              <a:t>Resources and Closing Thoughts</a:t>
            </a:r>
            <a:endParaRPr dirty="0"/>
          </a:p>
        </p:txBody>
      </p:sp>
      <p:sp>
        <p:nvSpPr>
          <p:cNvPr id="556" name="Google Shape;556;p74"/>
          <p:cNvSpPr txBox="1">
            <a:spLocks noGrp="1"/>
          </p:cNvSpPr>
          <p:nvPr>
            <p:ph type="body" idx="1"/>
          </p:nvPr>
        </p:nvSpPr>
        <p:spPr>
          <a:xfrm>
            <a:off x="2831050" y="415300"/>
            <a:ext cx="6067500" cy="5103900"/>
          </a:xfrm>
          <a:prstGeom prst="rect">
            <a:avLst/>
          </a:prstGeom>
          <a:noFill/>
          <a:ln>
            <a:noFill/>
          </a:ln>
        </p:spPr>
        <p:txBody>
          <a:bodyPr spcFirstLastPara="1" wrap="square" lIns="71100" tIns="35550" rIns="71100" bIns="35550" anchor="t" anchorCtr="0">
            <a:noAutofit/>
          </a:bodyPr>
          <a:lstStyle/>
          <a:p>
            <a:pPr marL="285750" indent="-285750"/>
            <a:r>
              <a:rPr lang="en-US" dirty="0"/>
              <a:t>Office of Elementary and Secondary Education-Migrant Education Program </a:t>
            </a:r>
            <a:r>
              <a:rPr lang="en-US" dirty="0">
                <a:hlinkClick r:id="rId3"/>
              </a:rPr>
              <a:t>Guidance</a:t>
            </a:r>
            <a:endParaRPr dirty="0"/>
          </a:p>
          <a:p>
            <a:pPr marL="285750" indent="-285750"/>
            <a:r>
              <a:rPr lang="en-US" dirty="0"/>
              <a:t>Migrant Education Program </a:t>
            </a:r>
            <a:r>
              <a:rPr lang="en-US" dirty="0">
                <a:hlinkClick r:id="rId4"/>
              </a:rPr>
              <a:t>Result</a:t>
            </a:r>
            <a:endParaRPr dirty="0"/>
          </a:p>
          <a:p>
            <a:pPr marL="285750" indent="-285750"/>
            <a:r>
              <a:rPr lang="en-US" dirty="0"/>
              <a:t>Instructional Services for Out of School and Secondary Youth </a:t>
            </a:r>
            <a:r>
              <a:rPr lang="en-US" dirty="0">
                <a:hlinkClick r:id="rId5"/>
              </a:rPr>
              <a:t>(iSOSY)</a:t>
            </a:r>
            <a:endParaRPr dirty="0"/>
          </a:p>
          <a:p>
            <a:pPr marL="285750" indent="-285750"/>
            <a:r>
              <a:rPr lang="en-US" dirty="0"/>
              <a:t>Identification and Recruitment Consortium </a:t>
            </a:r>
            <a:r>
              <a:rPr lang="en-US" dirty="0">
                <a:hlinkClick r:id="rId6"/>
              </a:rPr>
              <a:t>(IDRC)</a:t>
            </a:r>
            <a:endParaRPr dirty="0"/>
          </a:p>
        </p:txBody>
      </p:sp>
      <p:sp>
        <p:nvSpPr>
          <p:cNvPr id="557" name="Google Shape;557;p74"/>
          <p:cNvSpPr txBox="1">
            <a:spLocks noGrp="1"/>
          </p:cNvSpPr>
          <p:nvPr>
            <p:ph type="sldNum" idx="12"/>
          </p:nvPr>
        </p:nvSpPr>
        <p:spPr>
          <a:xfrm>
            <a:off x="8556775" y="5277625"/>
            <a:ext cx="480300" cy="43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38</a:t>
            </a:fld>
            <a:endParaRPr dirty="0"/>
          </a:p>
        </p:txBody>
      </p:sp>
      <p:pic>
        <p:nvPicPr>
          <p:cNvPr id="5" name="Google Shape;565;p75" descr="If you go by statistics, Raquel Pérez wasn’t supposed to be a success story. She wasn’t supposed to be an educational inspiration. Raquel is a migrant farmworker from one of the poorest regions in the country. She never experienced a complete school year in one state. And yet Raquel is a success. She is an inspiration. And soon, she will stand before a classroom of students and show by example that they too can achieve their dreams.&#10;&#10;Check out Raquel’s story and video of the road she has traveled, what kept her going when the odds were against her, and why her journey matters to the future of Texas." title="From Migrant Farmer to Future Teacher">
            <a:hlinkClick r:id="rId7"/>
            <a:extLst>
              <a:ext uri="{FF2B5EF4-FFF2-40B4-BE49-F238E27FC236}">
                <a16:creationId xmlns:a16="http://schemas.microsoft.com/office/drawing/2014/main" id="{40205BCD-21F5-7442-8C2A-71CECB867BE1}"/>
              </a:ext>
            </a:extLst>
          </p:cNvPr>
          <p:cNvPicPr preferRelativeResize="0"/>
          <p:nvPr/>
        </p:nvPicPr>
        <p:blipFill>
          <a:blip r:embed="rId8">
            <a:alphaModFix/>
            <a:extLst>
              <a:ext uri="{28A0092B-C50C-407E-A947-70E740481C1C}">
                <a14:useLocalDpi xmlns:a14="http://schemas.microsoft.com/office/drawing/2010/main"/>
              </a:ext>
            </a:extLst>
          </a:blip>
          <a:stretch>
            <a:fillRect/>
          </a:stretch>
        </p:blipFill>
        <p:spPr>
          <a:xfrm>
            <a:off x="3934613" y="2532462"/>
            <a:ext cx="3860374" cy="2732463"/>
          </a:xfrm>
          <a:prstGeom prst="rect">
            <a:avLst/>
          </a:prstGeom>
          <a:noFill/>
          <a:ln>
            <a:noFill/>
          </a:ln>
        </p:spPr>
      </p:pic>
    </p:spTree>
    <p:extLst>
      <p:ext uri="{BB962C8B-B14F-4D97-AF65-F5344CB8AC3E}">
        <p14:creationId xmlns:p14="http://schemas.microsoft.com/office/powerpoint/2010/main" val="241040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6"/>
          <p:cNvSpPr txBox="1">
            <a:spLocks noGrp="1"/>
          </p:cNvSpPr>
          <p:nvPr>
            <p:ph type="title"/>
          </p:nvPr>
        </p:nvSpPr>
        <p:spPr>
          <a:xfrm>
            <a:off x="628650" y="2054425"/>
            <a:ext cx="7886700" cy="161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3. Question and Answer</a:t>
            </a:r>
            <a:endParaRPr dirty="0"/>
          </a:p>
        </p:txBody>
      </p:sp>
      <p:sp>
        <p:nvSpPr>
          <p:cNvPr id="571" name="Google Shape;571;p76"/>
          <p:cNvSpPr txBox="1">
            <a:spLocks noGrp="1"/>
          </p:cNvSpPr>
          <p:nvPr>
            <p:ph type="sldNum" idx="4294967295"/>
          </p:nvPr>
        </p:nvSpPr>
        <p:spPr>
          <a:xfrm>
            <a:off x="8556784" y="5277612"/>
            <a:ext cx="548700" cy="43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39</a:t>
            </a:fld>
            <a:endParaRPr dirty="0"/>
          </a:p>
        </p:txBody>
      </p:sp>
    </p:spTree>
    <p:extLst>
      <p:ext uri="{BB962C8B-B14F-4D97-AF65-F5344CB8AC3E}">
        <p14:creationId xmlns:p14="http://schemas.microsoft.com/office/powerpoint/2010/main" val="330175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281763" y="2052637"/>
            <a:ext cx="8580473" cy="969963"/>
          </a:xfrm>
        </p:spPr>
        <p:txBody>
          <a:bodyPr spcFirstLastPara="1" wrap="square" lIns="68575" tIns="34275" rIns="68575" bIns="34275" anchor="ctr" anchorCtr="0">
            <a:noAutofit/>
          </a:bodyPr>
          <a:lstStyle/>
          <a:p>
            <a:pPr lvl="0"/>
            <a:r>
              <a:rPr lang="en-US" dirty="0"/>
              <a:t>1. Introduction to the Migrant Education Program </a:t>
            </a:r>
          </a:p>
        </p:txBody>
      </p:sp>
      <p:sp>
        <p:nvSpPr>
          <p:cNvPr id="230" name="Google Shape;230;p34"/>
          <p:cNvSpPr txBox="1">
            <a:spLocks noGrp="1"/>
          </p:cNvSpPr>
          <p:nvPr>
            <p:ph type="body" idx="1"/>
          </p:nvPr>
        </p:nvSpPr>
        <p:spPr>
          <a:xfrm>
            <a:off x="281763" y="3023354"/>
            <a:ext cx="8580473" cy="546300"/>
          </a:xfrm>
        </p:spPr>
        <p:txBody>
          <a:bodyPr spcFirstLastPara="1" wrap="square" lIns="68575" tIns="34275" rIns="68575" bIns="34275" anchor="t" anchorCtr="0">
            <a:noAutofit/>
          </a:bodyPr>
          <a:lstStyle/>
          <a:p>
            <a:pPr lvl="0"/>
            <a:r>
              <a:rPr lang="en-US" dirty="0"/>
              <a:t>Brief Overview and Definition of Terms</a:t>
            </a:r>
          </a:p>
        </p:txBody>
      </p:sp>
      <p:sp>
        <p:nvSpPr>
          <p:cNvPr id="231" name="Google Shape;231;p34"/>
          <p:cNvSpPr txBox="1">
            <a:spLocks noGrp="1"/>
          </p:cNvSpPr>
          <p:nvPr>
            <p:ph type="sldNum" idx="4294967295"/>
          </p:nvPr>
        </p:nvSpPr>
        <p:spPr>
          <a:xfrm>
            <a:off x="8556784" y="5277612"/>
            <a:ext cx="548700" cy="437400"/>
          </a:xfrm>
        </p:spPr>
        <p:txBody>
          <a:bodyPr spcFirstLastPara="1" wrap="square" lIns="91425" tIns="91425" rIns="91425" bIns="91425" anchor="t" anchorCtr="0">
            <a:noAutofit/>
          </a:bodyPr>
          <a:lstStyle/>
          <a:p>
            <a:pPr lvl="0"/>
            <a:fld id="{00000000-1234-1234-1234-123412341234}" type="slidenum">
              <a:rPr lang="en-US"/>
              <a:pPr lvl="0"/>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7"/>
          <p:cNvSpPr txBox="1">
            <a:spLocks noGrp="1"/>
          </p:cNvSpPr>
          <p:nvPr>
            <p:ph type="title"/>
          </p:nvPr>
        </p:nvSpPr>
        <p:spPr>
          <a:xfrm>
            <a:off x="511175" y="415925"/>
            <a:ext cx="3517900" cy="2439987"/>
          </a:xfrm>
        </p:spPr>
        <p:txBody>
          <a:bodyPr spcFirstLastPara="1" wrap="square" lIns="91425" tIns="91425" rIns="91425" bIns="91425" anchor="b" anchorCtr="0">
            <a:noAutofit/>
          </a:bodyPr>
          <a:lstStyle/>
          <a:p>
            <a:pPr lvl="0"/>
            <a:r>
              <a:rPr lang="en-US" b="1" dirty="0"/>
              <a:t>Questions? </a:t>
            </a:r>
          </a:p>
          <a:p>
            <a:pPr lvl="0"/>
            <a:r>
              <a:rPr lang="en-US" dirty="0">
                <a:sym typeface="Arial"/>
              </a:rPr>
              <a:t>Plea</a:t>
            </a:r>
            <a:r>
              <a:rPr lang="en-US" dirty="0"/>
              <a:t>se type your questions into the Q&amp;A screen (found at the bottom of your Zoom window)</a:t>
            </a:r>
            <a:endParaRPr lang="en-US" dirty="0">
              <a:sym typeface="Arial"/>
            </a:endParaRPr>
          </a:p>
        </p:txBody>
      </p:sp>
      <p:sp>
        <p:nvSpPr>
          <p:cNvPr id="577" name="Google Shape;577;p77"/>
          <p:cNvSpPr txBox="1">
            <a:spLocks noGrp="1"/>
          </p:cNvSpPr>
          <p:nvPr>
            <p:ph type="body" idx="1"/>
          </p:nvPr>
        </p:nvSpPr>
        <p:spPr>
          <a:xfrm>
            <a:off x="511425" y="2858333"/>
            <a:ext cx="3517200" cy="2441400"/>
          </a:xfrm>
        </p:spPr>
        <p:txBody>
          <a:bodyPr spcFirstLastPara="1" wrap="square" lIns="91425" tIns="91425" rIns="91425" bIns="91425" anchor="t" anchorCtr="0">
            <a:noAutofit/>
          </a:bodyPr>
          <a:lstStyle/>
          <a:p>
            <a:pPr marL="9525" lvl="0" indent="0">
              <a:buNone/>
            </a:pPr>
            <a:r>
              <a:rPr lang="en-US" b="1" dirty="0"/>
              <a:t>Contacts</a:t>
            </a:r>
          </a:p>
          <a:p>
            <a:pPr marL="180975" indent="-171450"/>
            <a:r>
              <a:rPr lang="en-US" dirty="0"/>
              <a:t>Contacts for questions or concerns are found in the left-hand menu in CASA, which is accessed through the </a:t>
            </a:r>
            <a:r>
              <a:rPr lang="en-US" dirty="0">
                <a:hlinkClick r:id="rId3"/>
              </a:rPr>
              <a:t>Education Portal</a:t>
            </a:r>
            <a:r>
              <a:rPr lang="en-US" dirty="0"/>
              <a:t>.</a:t>
            </a:r>
          </a:p>
          <a:p>
            <a:pPr marL="180975" indent="-171450"/>
            <a:r>
              <a:rPr lang="en-US" dirty="0"/>
              <a:t>Questions should be directed to the Title program consultant listed. </a:t>
            </a:r>
          </a:p>
          <a:p>
            <a:pPr marL="9525" lvl="0" indent="0">
              <a:buNone/>
            </a:pPr>
            <a:endParaRPr lang="en-US" b="1" dirty="0"/>
          </a:p>
          <a:p>
            <a:pPr marL="9525" lvl="0" indent="0">
              <a:buNone/>
            </a:pPr>
            <a:r>
              <a:rPr lang="en-US" b="1" dirty="0"/>
              <a:t>Webinar Evaluation</a:t>
            </a:r>
          </a:p>
          <a:p>
            <a:pPr marL="9525" lvl="0" indent="0">
              <a:buNone/>
            </a:pPr>
            <a:r>
              <a:rPr lang="en-US" dirty="0">
                <a:sym typeface="Montserrat"/>
                <a:hlinkClick r:id="rId4"/>
              </a:rPr>
              <a:t>Thanks for completing this webinar evaluation</a:t>
            </a:r>
            <a:endParaRPr lang="en-US" dirty="0"/>
          </a:p>
        </p:txBody>
      </p:sp>
      <p:sp>
        <p:nvSpPr>
          <p:cNvPr id="578" name="Google Shape;578;p77"/>
          <p:cNvSpPr txBox="1">
            <a:spLocks noGrp="1"/>
          </p:cNvSpPr>
          <p:nvPr>
            <p:ph type="sldNum" idx="12"/>
          </p:nvPr>
        </p:nvSpPr>
        <p:spPr>
          <a:xfrm>
            <a:off x="8556785" y="5277613"/>
            <a:ext cx="548700" cy="437400"/>
          </a:xfrm>
        </p:spPr>
        <p:txBody>
          <a:bodyPr spcFirstLastPara="1" wrap="square" lIns="91425" tIns="91425" rIns="91425" bIns="91425" anchor="ctr" anchorCtr="0">
            <a:noAutofit/>
          </a:bodyPr>
          <a:lstStyle/>
          <a:p>
            <a:pPr lvl="0"/>
            <a:fld id="{00000000-1234-1234-1234-123412341234}" type="slidenum">
              <a:rPr lang="en-US"/>
              <a:pPr lvl="0"/>
              <a:t>40</a:t>
            </a:fld>
            <a:endParaRPr lang="en-US" dirty="0"/>
          </a:p>
        </p:txBody>
      </p:sp>
    </p:spTree>
    <p:extLst>
      <p:ext uri="{BB962C8B-B14F-4D97-AF65-F5344CB8AC3E}">
        <p14:creationId xmlns:p14="http://schemas.microsoft.com/office/powerpoint/2010/main" val="270362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218209" y="415290"/>
            <a:ext cx="2125200" cy="4884300"/>
          </a:xfrm>
          <a:noFill/>
          <a:ln>
            <a:noFill/>
          </a:ln>
        </p:spPr>
        <p:txBody>
          <a:bodyPr spcFirstLastPara="1" wrap="square" lIns="71100" tIns="35550" rIns="71100" bIns="35550" anchor="t" anchorCtr="0">
            <a:noAutofit/>
          </a:bodyPr>
          <a:lstStyle/>
          <a:p>
            <a:pPr lvl="0"/>
            <a:r>
              <a:rPr lang="en-US" dirty="0"/>
              <a:t>Migrant Education Overview</a:t>
            </a:r>
          </a:p>
        </p:txBody>
      </p:sp>
      <p:sp>
        <p:nvSpPr>
          <p:cNvPr id="238" name="Google Shape;238;p35"/>
          <p:cNvSpPr txBox="1">
            <a:spLocks noGrp="1"/>
          </p:cNvSpPr>
          <p:nvPr>
            <p:ph type="body" idx="1"/>
          </p:nvPr>
        </p:nvSpPr>
        <p:spPr>
          <a:xfrm>
            <a:off x="2831057" y="415291"/>
            <a:ext cx="6067500" cy="4884300"/>
          </a:xfrm>
          <a:noFill/>
          <a:ln>
            <a:noFill/>
          </a:ln>
        </p:spPr>
        <p:txBody>
          <a:bodyPr spcFirstLastPara="1" wrap="square" lIns="71100" tIns="35550" rIns="71100" bIns="35550" anchor="t" anchorCtr="0">
            <a:noAutofit/>
          </a:bodyPr>
          <a:lstStyle/>
          <a:p>
            <a:pPr lvl="0"/>
            <a:r>
              <a:rPr lang="en-US" dirty="0"/>
              <a:t>The Migrant Education Program is designed to provide educational assistance to children whose families make frequent moves in search of agricultural work. </a:t>
            </a:r>
          </a:p>
          <a:p>
            <a:pPr lvl="0"/>
            <a:r>
              <a:rPr lang="en-US" dirty="0"/>
              <a:t>The program helps migrant children master the educational content provided in the local districts by offering services to help reduce the educational disruptions and other problems that can result from these moves.</a:t>
            </a:r>
          </a:p>
        </p:txBody>
      </p:sp>
      <p:pic>
        <p:nvPicPr>
          <p:cNvPr id="240" name="Google Shape;240;p35" descr="Migrant Education logo - Harvest of Hope"/>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3276601" y="3242119"/>
            <a:ext cx="1877395" cy="1785012"/>
          </a:xfrm>
          <a:prstGeom prst="rect">
            <a:avLst/>
          </a:prstGeom>
          <a:noFill/>
          <a:ln>
            <a:noFill/>
          </a:ln>
        </p:spPr>
      </p:pic>
      <p:sp>
        <p:nvSpPr>
          <p:cNvPr id="239" name="Google Shape;239;p35"/>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5</a:t>
            </a:fld>
            <a:endParaRPr lang="en-US" dirty="0"/>
          </a:p>
        </p:txBody>
      </p:sp>
      <p:pic>
        <p:nvPicPr>
          <p:cNvPr id="6" name="Google Shape;248;p36" descr="Roger explains what programs are available to serve migrant students." title="The migrant education program">
            <a:hlinkClick r:id="rId4"/>
            <a:extLst>
              <a:ext uri="{FF2B5EF4-FFF2-40B4-BE49-F238E27FC236}">
                <a16:creationId xmlns:a16="http://schemas.microsoft.com/office/drawing/2014/main" id="{F75C11F5-9673-1240-ACD5-F4FBE8DA0CEC}"/>
              </a:ext>
            </a:extLst>
          </p:cNvPr>
          <p:cNvPicPr preferRelativeResize="0">
            <a:picLocks noChangeAspect="1"/>
          </p:cNvPicPr>
          <p:nvPr/>
        </p:nvPicPr>
        <p:blipFill>
          <a:blip r:embed="rId5">
            <a:alphaModFix/>
            <a:extLst>
              <a:ext uri="{28A0092B-C50C-407E-A947-70E740481C1C}">
                <a14:useLocalDpi xmlns:a14="http://schemas.microsoft.com/office/drawing/2010/main"/>
              </a:ext>
            </a:extLst>
          </a:blip>
          <a:stretch>
            <a:fillRect/>
          </a:stretch>
        </p:blipFill>
        <p:spPr>
          <a:xfrm>
            <a:off x="5867400" y="2991625"/>
            <a:ext cx="3048000" cy="228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Effect transition="in" filter="fade">
                                      <p:cBhvr>
                                        <p:cTn id="7" dur="1000"/>
                                        <p:tgtEl>
                                          <p:spTgt spid="2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xEl>
                                              <p:pRg st="1" end="1"/>
                                            </p:txEl>
                                          </p:spTgt>
                                        </p:tgtEl>
                                        <p:attrNameLst>
                                          <p:attrName>style.visibility</p:attrName>
                                        </p:attrNameLst>
                                      </p:cBhvr>
                                      <p:to>
                                        <p:strVal val="visible"/>
                                      </p:to>
                                    </p:set>
                                    <p:animEffect transition="in" filter="fade">
                                      <p:cBhvr>
                                        <p:cTn id="12" dur="1000"/>
                                        <p:tgtEl>
                                          <p:spTgt spid="2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234450" y="415290"/>
            <a:ext cx="2046300" cy="4884300"/>
          </a:xfrm>
        </p:spPr>
        <p:txBody>
          <a:bodyPr spcFirstLastPara="1" wrap="square" lIns="91425" tIns="91425" rIns="91425" bIns="91425" anchor="t" anchorCtr="0">
            <a:noAutofit/>
          </a:bodyPr>
          <a:lstStyle/>
          <a:p>
            <a:pPr lvl="0"/>
            <a:r>
              <a:rPr lang="en-US" dirty="0"/>
              <a:t>Migrant Definition</a:t>
            </a:r>
          </a:p>
        </p:txBody>
      </p:sp>
      <p:pic>
        <p:nvPicPr>
          <p:cNvPr id="256" name="Google Shape;256;p37" descr="Migratory Child: Review the Five Key Factors&#10;Age – Is not older than 21 years old&#10;School Completion – Is eligible for a free public education through grade 12 OR is not yet at a grade level at which the local educational agency provides a free public education&#10;Qualifying Move – Moved in the preceding 36 months due to economic necessity, from one residence to another, and from one school district to another&#10;Migratory Agricultural Worker or Migratory Fisher – Moved as, or with or to join a parent/guardian or spouse who is: An individual who, in the preceding 36 months, made a qualifying move AND engaged in new qualifying work soon after, OR actively sought new qualifying work and has a recent history of moves for qualifying work&#10;Qualifying Work – Temporary or seasonal employment (or personal subsistence) in agriculture or fishing"/>
          <p:cNvPicPr preferRelativeResize="0">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3276600" y="850900"/>
            <a:ext cx="5397500" cy="4013200"/>
          </a:xfrm>
          <a:prstGeom prst="rect">
            <a:avLst/>
          </a:prstGeom>
          <a:noFill/>
          <a:ln>
            <a:noFill/>
          </a:ln>
        </p:spPr>
      </p:pic>
      <p:sp>
        <p:nvSpPr>
          <p:cNvPr id="255" name="Google Shape;255;p37"/>
          <p:cNvSpPr txBox="1">
            <a:spLocks noGrp="1"/>
          </p:cNvSpPr>
          <p:nvPr>
            <p:ph type="sldNum" idx="12"/>
          </p:nvPr>
        </p:nvSpPr>
        <p:spPr>
          <a:xfrm>
            <a:off x="8556785" y="5277613"/>
            <a:ext cx="548700" cy="437400"/>
          </a:xfrm>
        </p:spPr>
        <p:txBody>
          <a:bodyPr spcFirstLastPara="1" wrap="square" lIns="91425" tIns="91425" rIns="91425" bIns="91425" anchor="ctr" anchorCtr="0">
            <a:noAutofit/>
          </a:bodyPr>
          <a:lstStyle/>
          <a:p>
            <a:pPr lvl="0"/>
            <a:fld id="{00000000-1234-1234-1234-123412341234}" type="slidenum">
              <a:rPr lang="en-US"/>
              <a:pPr lvl="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218209" y="415290"/>
            <a:ext cx="2125200" cy="4884300"/>
          </a:xfrm>
          <a:noFill/>
          <a:ln>
            <a:noFill/>
          </a:ln>
        </p:spPr>
        <p:txBody>
          <a:bodyPr spcFirstLastPara="1" wrap="square" lIns="71100" tIns="35550" rIns="71100" bIns="35550" anchor="t" anchorCtr="0">
            <a:noAutofit/>
          </a:bodyPr>
          <a:lstStyle/>
          <a:p>
            <a:pPr lvl="0"/>
            <a:r>
              <a:rPr lang="en-US" dirty="0"/>
              <a:t>The Purpose of the Migrant Education Program</a:t>
            </a:r>
          </a:p>
        </p:txBody>
      </p:sp>
      <p:sp>
        <p:nvSpPr>
          <p:cNvPr id="262" name="Google Shape;262;p38"/>
          <p:cNvSpPr txBox="1">
            <a:spLocks noGrp="1"/>
          </p:cNvSpPr>
          <p:nvPr>
            <p:ph type="body" idx="1"/>
          </p:nvPr>
        </p:nvSpPr>
        <p:spPr>
          <a:xfrm>
            <a:off x="2831057" y="415291"/>
            <a:ext cx="6067500" cy="4884300"/>
          </a:xfrm>
          <a:noFill/>
          <a:ln>
            <a:noFill/>
          </a:ln>
        </p:spPr>
        <p:txBody>
          <a:bodyPr spcFirstLastPara="1" wrap="square" lIns="71100" tIns="35550" rIns="71100" bIns="35550" anchor="t" anchorCtr="0">
            <a:normAutofit fontScale="92500"/>
          </a:bodyPr>
          <a:lstStyle/>
          <a:p>
            <a:r>
              <a:rPr lang="en-US" sz="1700" dirty="0"/>
              <a:t>Assist states in supporting high-quality and comprehensive educational programs and services during the school year and, as applicable, during summer or intersession periods, that address the unique educational needs of migratory children</a:t>
            </a:r>
          </a:p>
          <a:p>
            <a:r>
              <a:rPr lang="en-US" sz="1700" dirty="0"/>
              <a:t>Ensure that migratory children who move among the states are not penalized in any manner by disparities among the states in curriculum, graduation requirements, and challenging state academic standards </a:t>
            </a:r>
          </a:p>
          <a:p>
            <a:r>
              <a:rPr lang="en-US" sz="1700" dirty="0"/>
              <a:t>Ensure that migratory children receive full and appropriate opportunities to meet the same challenging state academic standards that all children are expected to meet </a:t>
            </a:r>
          </a:p>
          <a:p>
            <a:r>
              <a:rPr lang="en-US" sz="1700" dirty="0"/>
              <a:t>Help migratory children overcome educational disruption, cultural and language barriers, social isolation, various health-related problems, and other factors that inhibit the ability of such children to succeed in school </a:t>
            </a:r>
          </a:p>
          <a:p>
            <a:r>
              <a:rPr lang="en-US" sz="1700" dirty="0"/>
              <a:t>Help migratory children benefit from state and local systemic reforms </a:t>
            </a:r>
          </a:p>
        </p:txBody>
      </p:sp>
      <p:sp>
        <p:nvSpPr>
          <p:cNvPr id="263" name="Google Shape;263;p38"/>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p:txBody>
          <a:bodyPr spcFirstLastPara="1" wrap="square" lIns="91425" tIns="91425" rIns="91425" bIns="91425" anchor="t" anchorCtr="0">
            <a:noAutofit/>
          </a:bodyPr>
          <a:lstStyle/>
          <a:p>
            <a:pPr lvl="0"/>
            <a:r>
              <a:rPr lang="en-US" dirty="0"/>
              <a:t>Staff</a:t>
            </a:r>
          </a:p>
        </p:txBody>
      </p:sp>
      <p:sp>
        <p:nvSpPr>
          <p:cNvPr id="4" name="TextBox 3">
            <a:extLst>
              <a:ext uri="{FF2B5EF4-FFF2-40B4-BE49-F238E27FC236}">
                <a16:creationId xmlns:a16="http://schemas.microsoft.com/office/drawing/2014/main" id="{FB51626F-3879-2848-85F4-B0AAA5421CD4}"/>
              </a:ext>
              <a:ext uri="{C183D7F6-B498-43B3-948B-1728B52AA6E4}">
                <adec:decorative xmlns:adec="http://schemas.microsoft.com/office/drawing/2017/decorative" val="1"/>
              </a:ext>
            </a:extLst>
          </p:cNvPr>
          <p:cNvSpPr txBox="1"/>
          <p:nvPr/>
        </p:nvSpPr>
        <p:spPr>
          <a:xfrm>
            <a:off x="2695955" y="1174581"/>
            <a:ext cx="1996678" cy="526200"/>
          </a:xfrm>
          <a:prstGeom prst="rect">
            <a:avLst/>
          </a:prstGeom>
          <a:noFill/>
        </p:spPr>
        <p:txBody>
          <a:bodyPr wrap="square" rtlCol="0">
            <a:spAutoFit/>
          </a:bodyPr>
          <a:lstStyle/>
          <a:p>
            <a:pPr algn="ctr"/>
            <a:r>
              <a:rPr lang="en-US" dirty="0">
                <a:solidFill>
                  <a:schemeClr val="tx1"/>
                </a:solidFill>
              </a:rPr>
              <a:t>Alex Johnson </a:t>
            </a:r>
          </a:p>
          <a:p>
            <a:pPr algn="ctr"/>
            <a:r>
              <a:rPr lang="en-US" dirty="0">
                <a:solidFill>
                  <a:schemeClr val="tx1"/>
                </a:solidFill>
              </a:rPr>
              <a:t>ID&amp;R Coordinator</a:t>
            </a:r>
          </a:p>
        </p:txBody>
      </p:sp>
      <p:pic>
        <p:nvPicPr>
          <p:cNvPr id="11" name="Google Shape;271;p39" descr="Headshot">
            <a:extLst>
              <a:ext uri="{FF2B5EF4-FFF2-40B4-BE49-F238E27FC236}">
                <a16:creationId xmlns:a16="http://schemas.microsoft.com/office/drawing/2014/main" id="{BA091F13-86DD-8C48-9E91-B9F4A92A3D53}"/>
              </a:ext>
            </a:extLst>
          </p:cNvPr>
          <p:cNvPicPr preferRelativeResize="0">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2695955" y="1700781"/>
            <a:ext cx="1996678" cy="2672601"/>
          </a:xfrm>
          <a:prstGeom prst="rect">
            <a:avLst/>
          </a:prstGeom>
          <a:noFill/>
          <a:ln>
            <a:noFill/>
          </a:ln>
        </p:spPr>
      </p:pic>
      <p:sp>
        <p:nvSpPr>
          <p:cNvPr id="12" name="TextBox 11">
            <a:extLst>
              <a:ext uri="{FF2B5EF4-FFF2-40B4-BE49-F238E27FC236}">
                <a16:creationId xmlns:a16="http://schemas.microsoft.com/office/drawing/2014/main" id="{F3F5C422-60F3-3C4F-82EC-E12059F3F114}"/>
              </a:ext>
              <a:ext uri="{C183D7F6-B498-43B3-948B-1728B52AA6E4}">
                <adec:decorative xmlns:adec="http://schemas.microsoft.com/office/drawing/2017/decorative" val="1"/>
              </a:ext>
            </a:extLst>
          </p:cNvPr>
          <p:cNvSpPr txBox="1"/>
          <p:nvPr/>
        </p:nvSpPr>
        <p:spPr>
          <a:xfrm>
            <a:off x="4956808" y="1188298"/>
            <a:ext cx="1829691" cy="526200"/>
          </a:xfrm>
          <a:prstGeom prst="rect">
            <a:avLst/>
          </a:prstGeom>
          <a:noFill/>
        </p:spPr>
        <p:txBody>
          <a:bodyPr wrap="square" rtlCol="0">
            <a:spAutoFit/>
          </a:bodyPr>
          <a:lstStyle/>
          <a:p>
            <a:pPr algn="ctr"/>
            <a:r>
              <a:rPr lang="en-US" dirty="0">
                <a:solidFill>
                  <a:schemeClr val="tx1"/>
                </a:solidFill>
              </a:rPr>
              <a:t>April Dameron</a:t>
            </a:r>
          </a:p>
          <a:p>
            <a:pPr algn="ctr"/>
            <a:r>
              <a:rPr lang="en-US" dirty="0">
                <a:solidFill>
                  <a:schemeClr val="tx1"/>
                </a:solidFill>
              </a:rPr>
              <a:t>OSY Coordinator</a:t>
            </a:r>
          </a:p>
        </p:txBody>
      </p:sp>
      <p:pic>
        <p:nvPicPr>
          <p:cNvPr id="10" name="Google Shape;271;p39" descr="Headshot">
            <a:extLst>
              <a:ext uri="{FF2B5EF4-FFF2-40B4-BE49-F238E27FC236}">
                <a16:creationId xmlns:a16="http://schemas.microsoft.com/office/drawing/2014/main" id="{57F6B29B-EE60-B44F-9C9E-A356AEE2C831}"/>
              </a:ext>
            </a:extLst>
          </p:cNvPr>
          <p:cNvPicPr preferRelativeResize="0">
            <a:picLocks noChangeAspect="1"/>
          </p:cNvPicPr>
          <p:nvPr/>
        </p:nvPicPr>
        <p:blipFill rotWithShape="1">
          <a:blip r:embed="rId4">
            <a:alphaModFix/>
            <a:extLst>
              <a:ext uri="{28A0092B-C50C-407E-A947-70E740481C1C}">
                <a14:useLocalDpi xmlns:a14="http://schemas.microsoft.com/office/drawing/2010/main"/>
              </a:ext>
            </a:extLst>
          </a:blip>
          <a:srcRect/>
          <a:stretch/>
        </p:blipFill>
        <p:spPr>
          <a:xfrm>
            <a:off x="4956810" y="1714500"/>
            <a:ext cx="1829691" cy="2672600"/>
          </a:xfrm>
          <a:prstGeom prst="rect">
            <a:avLst/>
          </a:prstGeom>
          <a:noFill/>
          <a:ln>
            <a:noFill/>
          </a:ln>
        </p:spPr>
      </p:pic>
      <p:sp>
        <p:nvSpPr>
          <p:cNvPr id="14" name="TextBox 13">
            <a:extLst>
              <a:ext uri="{FF2B5EF4-FFF2-40B4-BE49-F238E27FC236}">
                <a16:creationId xmlns:a16="http://schemas.microsoft.com/office/drawing/2014/main" id="{3FCF8D81-5895-BF4D-9BE3-3C7035035C1D}"/>
              </a:ext>
              <a:ext uri="{C183D7F6-B498-43B3-948B-1728B52AA6E4}">
                <adec:decorative xmlns:adec="http://schemas.microsoft.com/office/drawing/2017/decorative" val="1"/>
              </a:ext>
            </a:extLst>
          </p:cNvPr>
          <p:cNvSpPr txBox="1"/>
          <p:nvPr/>
        </p:nvSpPr>
        <p:spPr>
          <a:xfrm>
            <a:off x="7047609" y="1188298"/>
            <a:ext cx="1829691" cy="526200"/>
          </a:xfrm>
          <a:prstGeom prst="rect">
            <a:avLst/>
          </a:prstGeom>
          <a:noFill/>
        </p:spPr>
        <p:txBody>
          <a:bodyPr wrap="square" rtlCol="0">
            <a:spAutoFit/>
          </a:bodyPr>
          <a:lstStyle/>
          <a:p>
            <a:pPr algn="ctr"/>
            <a:r>
              <a:rPr lang="en-US" dirty="0">
                <a:solidFill>
                  <a:schemeClr val="tx1"/>
                </a:solidFill>
              </a:rPr>
              <a:t>Colette Stotts</a:t>
            </a:r>
          </a:p>
          <a:p>
            <a:pPr algn="ctr"/>
            <a:r>
              <a:rPr lang="en-US" dirty="0">
                <a:solidFill>
                  <a:schemeClr val="tx1"/>
                </a:solidFill>
              </a:rPr>
              <a:t>Data Specialist</a:t>
            </a:r>
          </a:p>
        </p:txBody>
      </p:sp>
      <p:pic>
        <p:nvPicPr>
          <p:cNvPr id="271" name="Google Shape;271;p39" descr="Headshot"/>
          <p:cNvPicPr preferRelativeResize="0">
            <a:picLocks noChangeAspect="1"/>
          </p:cNvPicPr>
          <p:nvPr/>
        </p:nvPicPr>
        <p:blipFill rotWithShape="1">
          <a:blip r:embed="rId5">
            <a:alphaModFix/>
            <a:extLst>
              <a:ext uri="{28A0092B-C50C-407E-A947-70E740481C1C}">
                <a14:useLocalDpi xmlns:a14="http://schemas.microsoft.com/office/drawing/2010/main"/>
              </a:ext>
            </a:extLst>
          </a:blip>
          <a:srcRect/>
          <a:stretch/>
        </p:blipFill>
        <p:spPr>
          <a:xfrm>
            <a:off x="7034354" y="1714500"/>
            <a:ext cx="1841766" cy="2672600"/>
          </a:xfrm>
          <a:prstGeom prst="rect">
            <a:avLst/>
          </a:prstGeom>
          <a:noFill/>
          <a:ln>
            <a:noFill/>
          </a:ln>
        </p:spPr>
      </p:pic>
      <p:sp>
        <p:nvSpPr>
          <p:cNvPr id="270" name="Google Shape;270;p39"/>
          <p:cNvSpPr txBox="1">
            <a:spLocks noGrp="1"/>
          </p:cNvSpPr>
          <p:nvPr>
            <p:ph type="sldNum" idx="12"/>
          </p:nvPr>
        </p:nvSpPr>
        <p:spPr/>
        <p:txBody>
          <a:bodyPr spcFirstLastPara="1" wrap="square" lIns="91425" tIns="91425" rIns="91425" bIns="91425" anchor="ctr" anchorCtr="0">
            <a:noAutofit/>
          </a:bodyPr>
          <a:lstStyle/>
          <a:p>
            <a:pPr lvl="0"/>
            <a:fld id="{00000000-1234-1234-1234-123412341234}" type="slidenum">
              <a:rPr lang="en-US"/>
              <a:pPr lvl="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 name="Title 1">
            <a:extLst>
              <a:ext uri="{FF2B5EF4-FFF2-40B4-BE49-F238E27FC236}">
                <a16:creationId xmlns:a16="http://schemas.microsoft.com/office/drawing/2014/main" id="{2ADD50FA-0471-DE4B-820D-911D3990D33D}"/>
              </a:ext>
            </a:extLst>
          </p:cNvPr>
          <p:cNvSpPr>
            <a:spLocks noGrp="1"/>
          </p:cNvSpPr>
          <p:nvPr>
            <p:ph type="title"/>
          </p:nvPr>
        </p:nvSpPr>
        <p:spPr/>
        <p:txBody>
          <a:bodyPr/>
          <a:lstStyle/>
          <a:p>
            <a:r>
              <a:rPr lang="en-US" dirty="0"/>
              <a:t>Iowa Migrant Education Sites and Statewide Staff</a:t>
            </a:r>
          </a:p>
        </p:txBody>
      </p:sp>
      <p:pic>
        <p:nvPicPr>
          <p:cNvPr id="34" name="Google Shape;179;p21" descr="Iowa Migrant Education Program Regions map">
            <a:extLst>
              <a:ext uri="{FF2B5EF4-FFF2-40B4-BE49-F238E27FC236}">
                <a16:creationId xmlns:a16="http://schemas.microsoft.com/office/drawing/2014/main" id="{D4EBA8B1-EE74-1A4A-81A5-922E12BE0B28}"/>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48039" y="997233"/>
            <a:ext cx="6047914" cy="4415450"/>
          </a:xfrm>
          <a:prstGeom prst="rect">
            <a:avLst/>
          </a:prstGeom>
          <a:noFill/>
          <a:ln>
            <a:noFill/>
          </a:ln>
        </p:spPr>
      </p:pic>
      <p:grpSp>
        <p:nvGrpSpPr>
          <p:cNvPr id="11" name="Group 10" descr="Emilia- NW (green section) and Storm Lake and Sioux City&#13;&#10;">
            <a:extLst>
              <a:ext uri="{FF2B5EF4-FFF2-40B4-BE49-F238E27FC236}">
                <a16:creationId xmlns:a16="http://schemas.microsoft.com/office/drawing/2014/main" id="{701D262B-A968-A04F-BDD4-F9189FA9E31B}"/>
              </a:ext>
            </a:extLst>
          </p:cNvPr>
          <p:cNvGrpSpPr/>
          <p:nvPr/>
        </p:nvGrpSpPr>
        <p:grpSpPr>
          <a:xfrm>
            <a:off x="456433" y="914399"/>
            <a:ext cx="2262985" cy="1434525"/>
            <a:chOff x="456433" y="914399"/>
            <a:chExt cx="2262985" cy="1434525"/>
          </a:xfrm>
        </p:grpSpPr>
        <p:pic>
          <p:nvPicPr>
            <p:cNvPr id="39" name="Google Shape;184;p21" descr="Emilia headshot">
              <a:extLst>
                <a:ext uri="{FF2B5EF4-FFF2-40B4-BE49-F238E27FC236}">
                  <a16:creationId xmlns:a16="http://schemas.microsoft.com/office/drawing/2014/main" id="{04C4A295-D0A1-4041-9E14-1970ED956F5F}"/>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6433" y="914399"/>
              <a:ext cx="916154" cy="1098748"/>
            </a:xfrm>
            <a:prstGeom prst="rect">
              <a:avLst/>
            </a:prstGeom>
            <a:noFill/>
            <a:ln>
              <a:noFill/>
            </a:ln>
          </p:spPr>
        </p:pic>
        <p:cxnSp>
          <p:nvCxnSpPr>
            <p:cNvPr id="42" name="Google Shape;187;p21">
              <a:extLst>
                <a:ext uri="{FF2B5EF4-FFF2-40B4-BE49-F238E27FC236}">
                  <a16:creationId xmlns:a16="http://schemas.microsoft.com/office/drawing/2014/main" id="{21EC20A4-4508-804F-9E2F-86C97327313A}"/>
                </a:ext>
              </a:extLst>
            </p:cNvPr>
            <p:cNvCxnSpPr>
              <a:stCxn id="39" idx="3"/>
            </p:cNvCxnSpPr>
            <p:nvPr/>
          </p:nvCxnSpPr>
          <p:spPr>
            <a:xfrm>
              <a:off x="1372587" y="1463773"/>
              <a:ext cx="1346831" cy="885151"/>
            </a:xfrm>
            <a:prstGeom prst="straightConnector1">
              <a:avLst/>
            </a:prstGeom>
            <a:noFill/>
            <a:ln w="9525" cap="flat" cmpd="sng">
              <a:solidFill>
                <a:schemeClr val="dk2"/>
              </a:solidFill>
              <a:prstDash val="solid"/>
              <a:round/>
              <a:headEnd type="none" w="med" len="med"/>
              <a:tailEnd type="none" w="med" len="med"/>
            </a:ln>
          </p:spPr>
        </p:cxnSp>
      </p:grpSp>
      <p:grpSp>
        <p:nvGrpSpPr>
          <p:cNvPr id="3" name="Group 2" descr="Diego- grey and Des Moines">
            <a:extLst>
              <a:ext uri="{FF2B5EF4-FFF2-40B4-BE49-F238E27FC236}">
                <a16:creationId xmlns:a16="http://schemas.microsoft.com/office/drawing/2014/main" id="{3B8C9CA1-957B-2C4C-9D3B-78B799B6B2E4}"/>
              </a:ext>
            </a:extLst>
          </p:cNvPr>
          <p:cNvGrpSpPr/>
          <p:nvPr/>
        </p:nvGrpSpPr>
        <p:grpSpPr>
          <a:xfrm>
            <a:off x="456433" y="2027633"/>
            <a:ext cx="3127644" cy="1097102"/>
            <a:chOff x="457805" y="2013877"/>
            <a:chExt cx="3127644" cy="1097102"/>
          </a:xfrm>
        </p:grpSpPr>
        <p:pic>
          <p:nvPicPr>
            <p:cNvPr id="37" name="Google Shape;182;p21" descr="Diego headshot">
              <a:extLst>
                <a:ext uri="{FF2B5EF4-FFF2-40B4-BE49-F238E27FC236}">
                  <a16:creationId xmlns:a16="http://schemas.microsoft.com/office/drawing/2014/main" id="{018B6417-569C-2E44-A205-2E13FA599CCC}"/>
                </a:ext>
              </a:extLst>
            </p:cNvPr>
            <p:cNvPicPr preferRelativeResize="0"/>
            <p:nvPr/>
          </p:nvPicPr>
          <p:blipFill>
            <a:blip r:embed="rId5" cstate="screen">
              <a:extLst>
                <a:ext uri="{28A0092B-C50C-407E-A947-70E740481C1C}">
                  <a14:useLocalDpi xmlns:a14="http://schemas.microsoft.com/office/drawing/2010/main"/>
                </a:ext>
              </a:extLst>
            </a:blip>
            <a:stretch>
              <a:fillRect/>
            </a:stretch>
          </p:blipFill>
          <p:spPr>
            <a:xfrm>
              <a:off x="457805" y="2013877"/>
              <a:ext cx="914782" cy="1097102"/>
            </a:xfrm>
            <a:prstGeom prst="rect">
              <a:avLst/>
            </a:prstGeom>
          </p:spPr>
        </p:pic>
        <p:cxnSp>
          <p:nvCxnSpPr>
            <p:cNvPr id="43" name="Google Shape;188;p21">
              <a:extLst>
                <a:ext uri="{FF2B5EF4-FFF2-40B4-BE49-F238E27FC236}">
                  <a16:creationId xmlns:a16="http://schemas.microsoft.com/office/drawing/2014/main" id="{3393C0CD-5147-AE45-A2E2-FC6A2A9DFCB5}"/>
                </a:ext>
              </a:extLst>
            </p:cNvPr>
            <p:cNvCxnSpPr>
              <a:cxnSpLocks/>
              <a:stCxn id="37" idx="3"/>
            </p:cNvCxnSpPr>
            <p:nvPr/>
          </p:nvCxnSpPr>
          <p:spPr>
            <a:xfrm>
              <a:off x="1372587" y="2562428"/>
              <a:ext cx="2212862" cy="495756"/>
            </a:xfrm>
            <a:prstGeom prst="straightConnector1">
              <a:avLst/>
            </a:prstGeom>
            <a:noFill/>
            <a:ln w="9525" cap="flat" cmpd="sng">
              <a:solidFill>
                <a:schemeClr val="dk2"/>
              </a:solidFill>
              <a:prstDash val="solid"/>
              <a:round/>
              <a:headEnd type="none" w="med" len="med"/>
              <a:tailEnd type="none" w="med" len="med"/>
            </a:ln>
          </p:spPr>
        </p:cxnSp>
      </p:grpSp>
      <p:grpSp>
        <p:nvGrpSpPr>
          <p:cNvPr id="4" name="Group 3" descr="Valeria-yellow, South Tama and Marshalltown">
            <a:extLst>
              <a:ext uri="{FF2B5EF4-FFF2-40B4-BE49-F238E27FC236}">
                <a16:creationId xmlns:a16="http://schemas.microsoft.com/office/drawing/2014/main" id="{CEF7D64C-C6F8-EC46-BC03-86982BC5F6F5}"/>
              </a:ext>
            </a:extLst>
          </p:cNvPr>
          <p:cNvGrpSpPr/>
          <p:nvPr/>
        </p:nvGrpSpPr>
        <p:grpSpPr>
          <a:xfrm>
            <a:off x="456433" y="3138108"/>
            <a:ext cx="4193944" cy="1097102"/>
            <a:chOff x="456433" y="3124735"/>
            <a:chExt cx="4193944" cy="1097102"/>
          </a:xfrm>
        </p:grpSpPr>
        <p:cxnSp>
          <p:nvCxnSpPr>
            <p:cNvPr id="44" name="Google Shape;189;p21">
              <a:extLst>
                <a:ext uri="{FF2B5EF4-FFF2-40B4-BE49-F238E27FC236}">
                  <a16:creationId xmlns:a16="http://schemas.microsoft.com/office/drawing/2014/main" id="{B0A8EA88-7AD6-C348-ABBD-6CEE3BD32803}"/>
                </a:ext>
              </a:extLst>
            </p:cNvPr>
            <p:cNvCxnSpPr>
              <a:cxnSpLocks/>
            </p:cNvCxnSpPr>
            <p:nvPr/>
          </p:nvCxnSpPr>
          <p:spPr>
            <a:xfrm flipV="1">
              <a:off x="1287842" y="3444501"/>
              <a:ext cx="3362535" cy="280124"/>
            </a:xfrm>
            <a:prstGeom prst="straightConnector1">
              <a:avLst/>
            </a:prstGeom>
            <a:noFill/>
            <a:ln w="9525" cap="flat" cmpd="sng">
              <a:solidFill>
                <a:schemeClr val="dk2"/>
              </a:solidFill>
              <a:prstDash val="solid"/>
              <a:round/>
              <a:headEnd type="none" w="med" len="med"/>
              <a:tailEnd type="none" w="med" len="med"/>
            </a:ln>
          </p:spPr>
        </p:cxnSp>
        <p:pic>
          <p:nvPicPr>
            <p:cNvPr id="50" name="Google Shape;196;p21" descr="Valeria headshot">
              <a:extLst>
                <a:ext uri="{FF2B5EF4-FFF2-40B4-BE49-F238E27FC236}">
                  <a16:creationId xmlns:a16="http://schemas.microsoft.com/office/drawing/2014/main" id="{79496743-37A6-654D-8EFC-E9E8F969F5AA}"/>
                </a:ext>
              </a:extLst>
            </p:cNvPr>
            <p:cNvPicPr preferRelativeResize="0"/>
            <p:nvPr/>
          </p:nvPicPr>
          <p:blipFill>
            <a:blip r:embed="rId6">
              <a:alphaModFix/>
              <a:extLst>
                <a:ext uri="{28A0092B-C50C-407E-A947-70E740481C1C}">
                  <a14:useLocalDpi xmlns:a14="http://schemas.microsoft.com/office/drawing/2010/main"/>
                </a:ext>
              </a:extLst>
            </a:blip>
            <a:stretch>
              <a:fillRect/>
            </a:stretch>
          </p:blipFill>
          <p:spPr>
            <a:xfrm>
              <a:off x="456433" y="3124735"/>
              <a:ext cx="916154" cy="1097102"/>
            </a:xfrm>
            <a:prstGeom prst="rect">
              <a:avLst/>
            </a:prstGeom>
            <a:noFill/>
            <a:ln>
              <a:noFill/>
            </a:ln>
          </p:spPr>
        </p:pic>
      </p:grpSp>
      <p:grpSp>
        <p:nvGrpSpPr>
          <p:cNvPr id="5" name="Group 4" descr="Marcos-orange area and Denison">
            <a:extLst>
              <a:ext uri="{FF2B5EF4-FFF2-40B4-BE49-F238E27FC236}">
                <a16:creationId xmlns:a16="http://schemas.microsoft.com/office/drawing/2014/main" id="{F76B641F-38C7-ED48-90D2-C0EAD62F811E}"/>
              </a:ext>
            </a:extLst>
          </p:cNvPr>
          <p:cNvGrpSpPr/>
          <p:nvPr/>
        </p:nvGrpSpPr>
        <p:grpSpPr>
          <a:xfrm>
            <a:off x="456433" y="4252050"/>
            <a:ext cx="1957930" cy="1097101"/>
            <a:chOff x="457805" y="4233685"/>
            <a:chExt cx="1957930" cy="1097101"/>
          </a:xfrm>
        </p:grpSpPr>
        <p:pic>
          <p:nvPicPr>
            <p:cNvPr id="41" name="Google Shape;186;p21" descr="Marcos headshot">
              <a:extLst>
                <a:ext uri="{FF2B5EF4-FFF2-40B4-BE49-F238E27FC236}">
                  <a16:creationId xmlns:a16="http://schemas.microsoft.com/office/drawing/2014/main" id="{98F020A3-860F-5447-9390-A511ED912D62}"/>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457805" y="4233685"/>
              <a:ext cx="916153" cy="1097101"/>
            </a:xfrm>
            <a:prstGeom prst="rect">
              <a:avLst/>
            </a:prstGeom>
            <a:noFill/>
            <a:ln>
              <a:noFill/>
            </a:ln>
          </p:spPr>
        </p:pic>
        <p:cxnSp>
          <p:nvCxnSpPr>
            <p:cNvPr id="45" name="Google Shape;191;p21">
              <a:extLst>
                <a:ext uri="{FF2B5EF4-FFF2-40B4-BE49-F238E27FC236}">
                  <a16:creationId xmlns:a16="http://schemas.microsoft.com/office/drawing/2014/main" id="{C1DEB905-E891-1A47-BC3A-50453432F254}"/>
                </a:ext>
              </a:extLst>
            </p:cNvPr>
            <p:cNvCxnSpPr>
              <a:stCxn id="41" idx="3"/>
            </p:cNvCxnSpPr>
            <p:nvPr/>
          </p:nvCxnSpPr>
          <p:spPr>
            <a:xfrm rot="10800000" flipH="1">
              <a:off x="1373959" y="4386661"/>
              <a:ext cx="1041776" cy="395575"/>
            </a:xfrm>
            <a:prstGeom prst="straightConnector1">
              <a:avLst/>
            </a:prstGeom>
            <a:noFill/>
            <a:ln w="9525" cap="flat" cmpd="sng">
              <a:solidFill>
                <a:schemeClr val="dk2"/>
              </a:solidFill>
              <a:prstDash val="solid"/>
              <a:round/>
              <a:headEnd type="none" w="med" len="med"/>
              <a:tailEnd type="none" w="med" len="med"/>
            </a:ln>
          </p:spPr>
        </p:cxnSp>
      </p:grpSp>
      <p:grpSp>
        <p:nvGrpSpPr>
          <p:cNvPr id="10" name="Group 9" descr="Blanca- blue area and Postville">
            <a:extLst>
              <a:ext uri="{FF2B5EF4-FFF2-40B4-BE49-F238E27FC236}">
                <a16:creationId xmlns:a16="http://schemas.microsoft.com/office/drawing/2014/main" id="{B7C332E2-BFD0-2340-BCC6-3E4EE26DA87A}"/>
              </a:ext>
            </a:extLst>
          </p:cNvPr>
          <p:cNvGrpSpPr/>
          <p:nvPr/>
        </p:nvGrpSpPr>
        <p:grpSpPr>
          <a:xfrm>
            <a:off x="6448761" y="910451"/>
            <a:ext cx="2238801" cy="1097280"/>
            <a:chOff x="6448759" y="916045"/>
            <a:chExt cx="2238801" cy="1097280"/>
          </a:xfrm>
        </p:grpSpPr>
        <p:pic>
          <p:nvPicPr>
            <p:cNvPr id="36" name="Google Shape;181;p21" descr="Blanca headshot">
              <a:extLst>
                <a:ext uri="{FF2B5EF4-FFF2-40B4-BE49-F238E27FC236}">
                  <a16:creationId xmlns:a16="http://schemas.microsoft.com/office/drawing/2014/main" id="{9BE11D9E-44F2-F542-8CA9-5295C00E77A2}"/>
                </a:ext>
              </a:extLst>
            </p:cNvPr>
            <p:cNvPicPr preferRelativeResize="0">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70033" y="916045"/>
              <a:ext cx="917527" cy="1097280"/>
            </a:xfrm>
            <a:prstGeom prst="rect">
              <a:avLst/>
            </a:prstGeom>
          </p:spPr>
        </p:pic>
        <p:cxnSp>
          <p:nvCxnSpPr>
            <p:cNvPr id="46" name="Google Shape;192;p21" descr="Line">
              <a:extLst>
                <a:ext uri="{FF2B5EF4-FFF2-40B4-BE49-F238E27FC236}">
                  <a16:creationId xmlns:a16="http://schemas.microsoft.com/office/drawing/2014/main" id="{077021BD-3393-8E44-B6F7-9B1BB1055A22}"/>
                </a:ext>
              </a:extLst>
            </p:cNvPr>
            <p:cNvCxnSpPr/>
            <p:nvPr/>
          </p:nvCxnSpPr>
          <p:spPr>
            <a:xfrm flipH="1">
              <a:off x="6448759" y="1526898"/>
              <a:ext cx="1402982" cy="321920"/>
            </a:xfrm>
            <a:prstGeom prst="straightConnector1">
              <a:avLst/>
            </a:prstGeom>
            <a:noFill/>
            <a:ln w="9525" cap="flat" cmpd="sng">
              <a:solidFill>
                <a:schemeClr val="dk2"/>
              </a:solidFill>
              <a:prstDash val="solid"/>
              <a:round/>
              <a:headEnd type="none" w="med" len="med"/>
              <a:tailEnd type="none" w="med" len="med"/>
            </a:ln>
          </p:spPr>
        </p:cxnSp>
      </p:grpSp>
      <p:grpSp>
        <p:nvGrpSpPr>
          <p:cNvPr id="9" name="Group 8" descr="Alex- pink area and Williamsburg">
            <a:extLst>
              <a:ext uri="{FF2B5EF4-FFF2-40B4-BE49-F238E27FC236}">
                <a16:creationId xmlns:a16="http://schemas.microsoft.com/office/drawing/2014/main" id="{CDF4BC22-E91C-0C47-A5DD-98B7DB527932}"/>
              </a:ext>
            </a:extLst>
          </p:cNvPr>
          <p:cNvGrpSpPr/>
          <p:nvPr/>
        </p:nvGrpSpPr>
        <p:grpSpPr>
          <a:xfrm>
            <a:off x="4131190" y="2027633"/>
            <a:ext cx="4556024" cy="2688444"/>
            <a:chOff x="4131535" y="1968262"/>
            <a:chExt cx="4556024" cy="2688444"/>
          </a:xfrm>
        </p:grpSpPr>
        <p:pic>
          <p:nvPicPr>
            <p:cNvPr id="35" name="Google Shape;180;p21" descr="Alex headshot">
              <a:extLst>
                <a:ext uri="{FF2B5EF4-FFF2-40B4-BE49-F238E27FC236}">
                  <a16:creationId xmlns:a16="http://schemas.microsoft.com/office/drawing/2014/main" id="{43BF46D3-A9CE-0E4A-A750-A79D6FA75260}"/>
                </a:ext>
              </a:extLst>
            </p:cNvPr>
            <p:cNvPicPr preferRelativeResize="0">
              <a:picLocks/>
            </p:cNvPicPr>
            <p:nvPr/>
          </p:nvPicPr>
          <p:blipFill rotWithShape="1">
            <a:blip r:embed="rId9" cstate="screen">
              <a:alphaModFix/>
              <a:extLst>
                <a:ext uri="{28A0092B-C50C-407E-A947-70E740481C1C}">
                  <a14:useLocalDpi xmlns:a14="http://schemas.microsoft.com/office/drawing/2010/main"/>
                </a:ext>
              </a:extLst>
            </a:blip>
            <a:srcRect t="-1"/>
            <a:stretch/>
          </p:blipFill>
          <p:spPr>
            <a:xfrm>
              <a:off x="7771405" y="1968262"/>
              <a:ext cx="916154" cy="1097280"/>
            </a:xfrm>
            <a:prstGeom prst="rect">
              <a:avLst/>
            </a:prstGeom>
            <a:noFill/>
            <a:ln>
              <a:noFill/>
            </a:ln>
          </p:spPr>
        </p:pic>
        <p:cxnSp>
          <p:nvCxnSpPr>
            <p:cNvPr id="47" name="Google Shape;193;p21">
              <a:extLst>
                <a:ext uri="{FF2B5EF4-FFF2-40B4-BE49-F238E27FC236}">
                  <a16:creationId xmlns:a16="http://schemas.microsoft.com/office/drawing/2014/main" id="{7C60A5E2-C764-4444-81B6-18A4E5D29A48}"/>
                </a:ext>
              </a:extLst>
            </p:cNvPr>
            <p:cNvCxnSpPr>
              <a:stCxn id="35" idx="1"/>
            </p:cNvCxnSpPr>
            <p:nvPr/>
          </p:nvCxnSpPr>
          <p:spPr>
            <a:xfrm flipH="1">
              <a:off x="4131535" y="2516902"/>
              <a:ext cx="3639870" cy="2139804"/>
            </a:xfrm>
            <a:prstGeom prst="straightConnector1">
              <a:avLst/>
            </a:prstGeom>
            <a:noFill/>
            <a:ln w="9525" cap="flat" cmpd="sng">
              <a:solidFill>
                <a:schemeClr val="dk2"/>
              </a:solidFill>
              <a:prstDash val="solid"/>
              <a:round/>
              <a:headEnd type="none" w="med" len="med"/>
              <a:tailEnd type="none" w="med" len="med"/>
            </a:ln>
          </p:spPr>
        </p:cxnSp>
      </p:grpSp>
      <p:grpSp>
        <p:nvGrpSpPr>
          <p:cNvPr id="7" name="Group 6" descr="Amanda-dark orange in north central Iowa and Eagle Grove">
            <a:extLst>
              <a:ext uri="{FF2B5EF4-FFF2-40B4-BE49-F238E27FC236}">
                <a16:creationId xmlns:a16="http://schemas.microsoft.com/office/drawing/2014/main" id="{8E4AF7F9-D709-3C48-84CC-D0AD97C5392B}"/>
              </a:ext>
            </a:extLst>
          </p:cNvPr>
          <p:cNvGrpSpPr/>
          <p:nvPr/>
        </p:nvGrpSpPr>
        <p:grpSpPr>
          <a:xfrm>
            <a:off x="4368476" y="2363457"/>
            <a:ext cx="4318738" cy="1871753"/>
            <a:chOff x="4368828" y="2250481"/>
            <a:chExt cx="4318738" cy="1871753"/>
          </a:xfrm>
        </p:grpSpPr>
        <p:pic>
          <p:nvPicPr>
            <p:cNvPr id="40" name="Google Shape;185;p21" descr="Amanda headshot">
              <a:extLst>
                <a:ext uri="{FF2B5EF4-FFF2-40B4-BE49-F238E27FC236}">
                  <a16:creationId xmlns:a16="http://schemas.microsoft.com/office/drawing/2014/main" id="{8BD6C2B4-5B06-4A48-86A9-3EFE8CF7DCAD}"/>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b="-6940"/>
            <a:stretch/>
          </p:blipFill>
          <p:spPr>
            <a:xfrm>
              <a:off x="7771405" y="3024954"/>
              <a:ext cx="916161" cy="1097280"/>
            </a:xfrm>
            <a:prstGeom prst="rect">
              <a:avLst/>
            </a:prstGeom>
            <a:noFill/>
            <a:ln>
              <a:noFill/>
            </a:ln>
          </p:spPr>
        </p:pic>
        <p:cxnSp>
          <p:nvCxnSpPr>
            <p:cNvPr id="48" name="Google Shape;194;p21">
              <a:extLst>
                <a:ext uri="{FF2B5EF4-FFF2-40B4-BE49-F238E27FC236}">
                  <a16:creationId xmlns:a16="http://schemas.microsoft.com/office/drawing/2014/main" id="{1B7EB978-DCB7-6841-AB80-78C25E43C302}"/>
                </a:ext>
              </a:extLst>
            </p:cNvPr>
            <p:cNvCxnSpPr>
              <a:stCxn id="40" idx="1"/>
            </p:cNvCxnSpPr>
            <p:nvPr/>
          </p:nvCxnSpPr>
          <p:spPr>
            <a:xfrm flipH="1" flipV="1">
              <a:off x="4368828" y="2250481"/>
              <a:ext cx="3402577" cy="1323113"/>
            </a:xfrm>
            <a:prstGeom prst="straightConnector1">
              <a:avLst/>
            </a:prstGeom>
            <a:noFill/>
            <a:ln w="9525" cap="flat" cmpd="sng">
              <a:solidFill>
                <a:schemeClr val="dk2"/>
              </a:solidFill>
              <a:prstDash val="solid"/>
              <a:round/>
              <a:headEnd type="none" w="med" len="med"/>
              <a:tailEnd type="none" w="med" len="med"/>
            </a:ln>
          </p:spPr>
        </p:cxnSp>
      </p:grpSp>
      <p:grpSp>
        <p:nvGrpSpPr>
          <p:cNvPr id="6" name="Group 5" descr="Wendy- purple in Southeast Iowa, Columbus, and Ottumwa">
            <a:extLst>
              <a:ext uri="{FF2B5EF4-FFF2-40B4-BE49-F238E27FC236}">
                <a16:creationId xmlns:a16="http://schemas.microsoft.com/office/drawing/2014/main" id="{F8BAD2CC-E198-8C43-8AF3-09473227232F}"/>
              </a:ext>
            </a:extLst>
          </p:cNvPr>
          <p:cNvGrpSpPr/>
          <p:nvPr/>
        </p:nvGrpSpPr>
        <p:grpSpPr>
          <a:xfrm>
            <a:off x="6558760" y="4123667"/>
            <a:ext cx="2128454" cy="1154067"/>
            <a:chOff x="6558407" y="4082297"/>
            <a:chExt cx="2128454" cy="1154067"/>
          </a:xfrm>
        </p:grpSpPr>
        <p:pic>
          <p:nvPicPr>
            <p:cNvPr id="38" name="Google Shape;183;p21" descr="Wendy headshot">
              <a:extLst>
                <a:ext uri="{FF2B5EF4-FFF2-40B4-BE49-F238E27FC236}">
                  <a16:creationId xmlns:a16="http://schemas.microsoft.com/office/drawing/2014/main" id="{9751DC95-0BFF-054D-AB97-2CD504C7548E}"/>
                </a:ext>
              </a:extLst>
            </p:cNvPr>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7772079" y="4139084"/>
              <a:ext cx="914782" cy="1097280"/>
            </a:xfrm>
            <a:prstGeom prst="rect">
              <a:avLst/>
            </a:prstGeom>
            <a:noFill/>
            <a:ln>
              <a:noFill/>
            </a:ln>
          </p:spPr>
        </p:pic>
        <p:cxnSp>
          <p:nvCxnSpPr>
            <p:cNvPr id="49" name="Google Shape;195;p21">
              <a:extLst>
                <a:ext uri="{FF2B5EF4-FFF2-40B4-BE49-F238E27FC236}">
                  <a16:creationId xmlns:a16="http://schemas.microsoft.com/office/drawing/2014/main" id="{44C7DBFC-2A87-9741-9A28-BDFC70900214}"/>
                </a:ext>
              </a:extLst>
            </p:cNvPr>
            <p:cNvCxnSpPr/>
            <p:nvPr/>
          </p:nvCxnSpPr>
          <p:spPr>
            <a:xfrm rot="10800000">
              <a:off x="6558407" y="4082297"/>
              <a:ext cx="1295538" cy="204483"/>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theme/theme1.xml><?xml version="1.0" encoding="utf-8"?>
<a:theme xmlns:a="http://schemas.openxmlformats.org/drawingml/2006/main" name="IDOE Dark Blue Template (Updated 01-12-21)">
  <a:themeElements>
    <a:clrScheme name="IDE Colors">
      <a:dk1>
        <a:srgbClr val="012A56"/>
      </a:dk1>
      <a:lt1>
        <a:srgbClr val="FFFFFF"/>
      </a:lt1>
      <a:dk2>
        <a:srgbClr val="00457A"/>
      </a:dk2>
      <a:lt2>
        <a:srgbClr val="CCCCCC"/>
      </a:lt2>
      <a:accent1>
        <a:srgbClr val="012A56"/>
      </a:accent1>
      <a:accent2>
        <a:srgbClr val="2C618B"/>
      </a:accent2>
      <a:accent3>
        <a:srgbClr val="48658F"/>
      </a:accent3>
      <a:accent4>
        <a:srgbClr val="3D85C6"/>
      </a:accent4>
      <a:accent5>
        <a:srgbClr val="6FA8DC"/>
      </a:accent5>
      <a:accent6>
        <a:srgbClr val="C0C0C0"/>
      </a:accent6>
      <a:hlink>
        <a:srgbClr val="0000FF"/>
      </a:hlink>
      <a:folHlink>
        <a:srgbClr val="0045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1720</Words>
  <Application>Microsoft Macintosh PowerPoint</Application>
  <PresentationFormat>On-screen Show (16:10)</PresentationFormat>
  <Paragraphs>215</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Noto Sans Symbols</vt:lpstr>
      <vt:lpstr>Arial</vt:lpstr>
      <vt:lpstr>Courier New</vt:lpstr>
      <vt:lpstr>Roboto</vt:lpstr>
      <vt:lpstr>IDOE Dark Blue Template (Updated 01-12-21)</vt:lpstr>
      <vt:lpstr>Federal Programs Webinar Series: Title IC, Migrant Education Session #3, February 17, 2021</vt:lpstr>
      <vt:lpstr>Federal Programs Webinar Series: Title IC, Migrant Education (Session #3)</vt:lpstr>
      <vt:lpstr>Your Presenter</vt:lpstr>
      <vt:lpstr>1. Introduction to the Migrant Education Program </vt:lpstr>
      <vt:lpstr>Migrant Education Overview</vt:lpstr>
      <vt:lpstr>Migrant Definition</vt:lpstr>
      <vt:lpstr>The Purpose of the Migrant Education Program</vt:lpstr>
      <vt:lpstr>Staff</vt:lpstr>
      <vt:lpstr>Iowa Migrant Education Sites and Statewide Staff</vt:lpstr>
      <vt:lpstr>CASA - Consolidated Application - Title IA</vt:lpstr>
      <vt:lpstr>Documenting Migrant Eligibility: National COE</vt:lpstr>
      <vt:lpstr>Migrant Student Records Exchange (MSIX)</vt:lpstr>
      <vt:lpstr>19-20 Data</vt:lpstr>
      <vt:lpstr>19-20 Data: Mobility and Race/ Ethnicity</vt:lpstr>
      <vt:lpstr>2. Leveraging Migrant Education for Positive Student Outcomes</vt:lpstr>
      <vt:lpstr>Migrant Education Programs</vt:lpstr>
      <vt:lpstr>19-20 Data: Types of Service and Eligible Children</vt:lpstr>
      <vt:lpstr>Out of School Youth (OSY)</vt:lpstr>
      <vt:lpstr>OSY Student Profile</vt:lpstr>
      <vt:lpstr>Outcomes</vt:lpstr>
      <vt:lpstr>Removing Barriers to Success</vt:lpstr>
      <vt:lpstr>Goal Setting Workshops</vt:lpstr>
      <vt:lpstr>OSY Updates</vt:lpstr>
      <vt:lpstr>Helping Youth Reach Goals by Removing Barriers</vt:lpstr>
      <vt:lpstr>Services Provided Through Migrant Education Programs</vt:lpstr>
      <vt:lpstr>Services Provided Through Migrant Education Programs (continued)</vt:lpstr>
      <vt:lpstr>Technology Access</vt:lpstr>
      <vt:lpstr>Texas Collaboration</vt:lpstr>
      <vt:lpstr>Summer School Services</vt:lpstr>
      <vt:lpstr>Storm Lake</vt:lpstr>
      <vt:lpstr>Waterloo’s Migrant Education Program Goals</vt:lpstr>
      <vt:lpstr>Create Custom Academic Support Based on Student Profile</vt:lpstr>
      <vt:lpstr>BUT WAIT, There’s More: Educational Partners</vt:lpstr>
      <vt:lpstr>BUT WAIT, There’s More: Waterloo CSD and Embark</vt:lpstr>
      <vt:lpstr>Additional Services Provided Through the MEP: Regular School Year</vt:lpstr>
      <vt:lpstr>Finally</vt:lpstr>
      <vt:lpstr>Submitting Claims</vt:lpstr>
      <vt:lpstr>Resources and Closing Thoughts</vt:lpstr>
      <vt:lpstr>3. Question and Answer</vt:lpstr>
      <vt:lpstr>Questions?  Please type your questions into the Q&amp;A screen (found at the bottom of your Zoom window)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Student Succeeds Act </dc:title>
  <cp:lastModifiedBy>Hannah Walsh</cp:lastModifiedBy>
  <cp:revision>6</cp:revision>
  <dcterms:modified xsi:type="dcterms:W3CDTF">2021-03-26T14:57:32Z</dcterms:modified>
</cp:coreProperties>
</file>