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acquig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06784B-F2DF-479E-B059-23E56C5199CB}">
  <a:tblStyle styleId="{1F06784B-F2DF-479E-B059-23E56C5199CB}" styleName="Table_0">
    <a:wholeTbl>
      <a:tcTxStyle b="off" i="off">
        <a:font>
          <a:latin typeface="Segoe UI"/>
          <a:ea typeface="Segoe UI"/>
          <a:cs typeface="Segoe U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fill>
          <a:solidFill>
            <a:schemeClr val="accent3"/>
          </a:solidFill>
        </a:fill>
      </a:tcStyle>
    </a:firstRow>
    <a:neCell>
      <a:tcTxStyle b="off" i="off"/>
      <a:tcStyle>
        <a:tcBdr/>
      </a:tcStyle>
    </a:neCell>
    <a:nwCell>
      <a:tcTxStyle b="off" i="off"/>
      <a:tcStyle>
        <a:tcBdr/>
      </a:tcStyle>
    </a:nwCell>
  </a:tblStyle>
  <a:tblStyle styleId="{A02660BC-C441-4E5B-BB1E-D0192810A6E9}"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4"/>
    <p:restoredTop sz="94641"/>
  </p:normalViewPr>
  <p:slideViewPr>
    <p:cSldViewPr snapToGrid="0">
      <p:cViewPr varScale="1">
        <p:scale>
          <a:sx n="258" d="100"/>
          <a:sy n="258" d="100"/>
        </p:scale>
        <p:origin x="216" y="5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ese.ed.gov/files/2021/01/Final_ESSERII_Factsheet_1.5.2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law.cornell.edu/cfr/text/2/part-200/subpart-D"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educateiowa.gov/documents/pk-12/2020/04/covid-19-guidance-public-school-and-area-education-agency-fiscal-issue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bea03ebf6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2" name="Google Shape;262;gabea03ebf6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abea03ebf6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abea03ebf6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bea03ebf6_0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abea03ebf6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abea03ebf6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abea03ebf6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09854" lvl="0" indent="4445" algn="l" rtl="0">
              <a:spcBef>
                <a:spcPts val="0"/>
              </a:spcBef>
              <a:spcAft>
                <a:spcPts val="0"/>
              </a:spcAft>
              <a:buClr>
                <a:schemeClr val="dk1"/>
              </a:buClr>
              <a:buSzPts val="1100"/>
              <a:buFont typeface="Arial"/>
              <a:buNone/>
            </a:pPr>
            <a:r>
              <a:rPr lang="en" dirty="0">
                <a:solidFill>
                  <a:schemeClr val="dk1"/>
                </a:solidFill>
              </a:rPr>
              <a:t>While the content and requirements of ESF II remains largely the same as those under ESF I, there are a few changes to note for the two pre-kindergarten to 12th grade (PK-12) programs. This overview is expanded on in the following sections.</a:t>
            </a:r>
            <a:endParaRPr dirty="0">
              <a:solidFill>
                <a:schemeClr val="dk1"/>
              </a:solidFill>
              <a:highlight>
                <a:srgbClr val="FFFF00"/>
              </a:highlight>
            </a:endParaRPr>
          </a:p>
          <a:p>
            <a:pPr marL="0" marR="177800" lvl="0" indent="0" algn="just" rtl="0">
              <a:spcBef>
                <a:spcPts val="1000"/>
              </a:spcBef>
              <a:spcAft>
                <a:spcPts val="0"/>
              </a:spcAft>
              <a:buClr>
                <a:schemeClr val="dk1"/>
              </a:buClr>
              <a:buSzPts val="1100"/>
              <a:buFont typeface="Arial"/>
              <a:buNone/>
            </a:pPr>
            <a:r>
              <a:rPr lang="en" sz="1400" dirty="0">
                <a:solidFill>
                  <a:srgbClr val="305480"/>
                </a:solidFill>
              </a:rPr>
              <a:t>ESSER Fund II</a:t>
            </a:r>
            <a:endParaRPr sz="1400" dirty="0">
              <a:solidFill>
                <a:srgbClr val="305480"/>
              </a:solidFill>
            </a:endParaRPr>
          </a:p>
          <a:p>
            <a:pPr marL="109854" lvl="0" indent="4445" algn="l" rtl="0">
              <a:spcBef>
                <a:spcPts val="300"/>
              </a:spcBef>
              <a:spcAft>
                <a:spcPts val="0"/>
              </a:spcAft>
              <a:buClr>
                <a:schemeClr val="dk1"/>
              </a:buClr>
              <a:buSzPts val="1100"/>
              <a:buFont typeface="Arial"/>
              <a:buNone/>
            </a:pPr>
            <a:r>
              <a:rPr lang="en" dirty="0">
                <a:solidFill>
                  <a:schemeClr val="dk1"/>
                </a:solidFill>
              </a:rPr>
              <a:t>Changes include:</a:t>
            </a:r>
            <a:endParaRPr dirty="0">
              <a:solidFill>
                <a:schemeClr val="dk1"/>
              </a:solidFill>
            </a:endParaRPr>
          </a:p>
          <a:p>
            <a:pPr marL="457200" lvl="0" indent="-298450" algn="l" rtl="0">
              <a:spcBef>
                <a:spcPts val="1000"/>
              </a:spcBef>
              <a:spcAft>
                <a:spcPts val="0"/>
              </a:spcAft>
              <a:buClr>
                <a:schemeClr val="dk1"/>
              </a:buClr>
              <a:buSzPts val="1100"/>
              <a:buChar char="●"/>
            </a:pPr>
            <a:r>
              <a:rPr lang="en" dirty="0">
                <a:solidFill>
                  <a:schemeClr val="dk1"/>
                </a:solidFill>
              </a:rPr>
              <a:t>Period of funds availability.</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New allowable uses of funds for: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Repairing and improving school facilities, including heating, ventilation, and air conditioning systems projects to improve indoor air quality in school facilities; and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Addressing learning loss among students, including low-income students, children with disabilities, English learners, racial and ethnic minorities, students experiencing homelessness, and children and youth in foster care.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No equitable services to nonpublic schools but, instead, the Emergency Assistance for Nonpublic Schools program was created under the GEER Fund II. Eligible nonpublic schools may apply to the Department for these services.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 state report on efforts to measure and address learning loss.</a:t>
            </a:r>
            <a:endParaRPr dirty="0">
              <a:solidFill>
                <a:schemeClr val="dk1"/>
              </a:solidFill>
            </a:endParaRPr>
          </a:p>
          <a:p>
            <a:pPr marL="109854" lvl="0" indent="4445" algn="l" rtl="0">
              <a:spcBef>
                <a:spcPts val="1000"/>
              </a:spcBef>
              <a:spcAft>
                <a:spcPts val="0"/>
              </a:spcAft>
              <a:buClr>
                <a:schemeClr val="dk1"/>
              </a:buClr>
              <a:buSzPts val="1100"/>
              <a:buFont typeface="Arial"/>
              <a:buNone/>
            </a:pPr>
            <a:r>
              <a:rPr lang="en" dirty="0">
                <a:solidFill>
                  <a:schemeClr val="dk1"/>
                </a:solidFill>
              </a:rPr>
              <a:t>For additional information regarding the differences in ESSER I (CARES Act) and ESSER II (CRRSA), see the U.S. Department of Education’s </a:t>
            </a:r>
            <a:r>
              <a:rPr lang="en" u="sng" dirty="0">
                <a:solidFill>
                  <a:srgbClr val="1155CC"/>
                </a:solidFill>
                <a:hlinkClick r:id="rId3">
                  <a:extLst>
                    <a:ext uri="{A12FA001-AC4F-418D-AE19-62706E023703}">
                      <ahyp:hlinkClr xmlns:ahyp="http://schemas.microsoft.com/office/drawing/2018/hyperlinkcolor" val="tx"/>
                    </a:ext>
                  </a:extLst>
                </a:hlinkClick>
              </a:rPr>
              <a:t>fact sheet</a:t>
            </a:r>
            <a:r>
              <a:rPr lang="en" dirty="0">
                <a:solidFill>
                  <a:schemeClr val="dk1"/>
                </a:solidFill>
              </a:rPr>
              <a:t>.</a:t>
            </a:r>
            <a:endParaRPr dirty="0">
              <a:solidFill>
                <a:schemeClr val="dk1"/>
              </a:solidFill>
              <a:highlight>
                <a:srgbClr val="FFFF00"/>
              </a:highlight>
            </a:endParaRPr>
          </a:p>
          <a:p>
            <a:pPr marL="0" lvl="0" indent="0" algn="l" rtl="0">
              <a:lnSpc>
                <a:spcPct val="90000"/>
              </a:lnSpc>
              <a:spcBef>
                <a:spcPts val="1000"/>
              </a:spcBef>
              <a:spcAft>
                <a:spcPts val="0"/>
              </a:spcAft>
              <a:buClr>
                <a:schemeClr val="dk1"/>
              </a:buClr>
              <a:buSzPts val="1100"/>
              <a:buFont typeface="Arial"/>
              <a:buNone/>
            </a:pPr>
            <a:endParaRPr sz="1800" dirty="0">
              <a:solidFill>
                <a:srgbClr val="00457A"/>
              </a:solidFil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abea03ebf6_0_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abea03ebf6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200"/>
              </a:spcBef>
              <a:spcAft>
                <a:spcPts val="0"/>
              </a:spcAft>
              <a:buClr>
                <a:schemeClr val="dk1"/>
              </a:buClr>
              <a:buSzPts val="1100"/>
              <a:buFont typeface="Arial"/>
              <a:buNone/>
            </a:pPr>
            <a:endParaRPr i="1" dirty="0">
              <a:solidFill>
                <a:srgbClr val="365F91"/>
              </a:solidFill>
            </a:endParaRPr>
          </a:p>
          <a:p>
            <a:pPr marL="109854" lvl="0" indent="4445" algn="l" rtl="0">
              <a:spcBef>
                <a:spcPts val="0"/>
              </a:spcBef>
              <a:spcAft>
                <a:spcPts val="0"/>
              </a:spcAft>
              <a:buClr>
                <a:schemeClr val="dk1"/>
              </a:buClr>
              <a:buSzPts val="1100"/>
              <a:buFont typeface="Arial"/>
              <a:buNone/>
            </a:pPr>
            <a:r>
              <a:rPr lang="en" dirty="0">
                <a:solidFill>
                  <a:schemeClr val="dk1"/>
                </a:solidFill>
              </a:rPr>
              <a:t>The ESSER Fund II, like the original ESSER Fund program, may be used by K-12 schools for a broad set of possible purposes, with substantial local authority and discretion in prioritizing relief spending. Although the uses between ESSER Fund II and ESSER Fund are similar, there are a few new allowable activities. These new allowable activities are italicized.</a:t>
            </a:r>
            <a:endParaRPr dirty="0">
              <a:solidFill>
                <a:schemeClr val="dk1"/>
              </a:solidFill>
            </a:endParaRPr>
          </a:p>
          <a:p>
            <a:pPr marL="109854" lvl="0" indent="4445" algn="l" rtl="0">
              <a:spcBef>
                <a:spcPts val="1000"/>
              </a:spcBef>
              <a:spcAft>
                <a:spcPts val="0"/>
              </a:spcAft>
              <a:buClr>
                <a:schemeClr val="dk1"/>
              </a:buClr>
              <a:buSzPts val="1100"/>
              <a:buFont typeface="Arial"/>
              <a:buNone/>
            </a:pPr>
            <a:r>
              <a:rPr lang="en" dirty="0">
                <a:solidFill>
                  <a:schemeClr val="dk1"/>
                </a:solidFill>
              </a:rPr>
              <a:t>Allowable activities include but are not limited to:</a:t>
            </a:r>
            <a:endParaRPr dirty="0">
              <a:solidFill>
                <a:schemeClr val="dk1"/>
              </a:solidFill>
            </a:endParaRPr>
          </a:p>
          <a:p>
            <a:pPr marL="457200" lvl="0" indent="-298450" algn="just" rtl="0">
              <a:spcBef>
                <a:spcPts val="1000"/>
              </a:spcBef>
              <a:spcAft>
                <a:spcPts val="0"/>
              </a:spcAft>
              <a:buClr>
                <a:schemeClr val="dk1"/>
              </a:buClr>
              <a:buSzPts val="1100"/>
              <a:buChar char="●"/>
            </a:pPr>
            <a:r>
              <a:rPr lang="en" dirty="0">
                <a:solidFill>
                  <a:schemeClr val="dk1"/>
                </a:solidFill>
              </a:rPr>
              <a:t>Any activity authorized by the Elementary and Secondary Education Act of 1965 (ESEA), as amended by the Every Student Succeeds Act (ESSA), including the:</a:t>
            </a:r>
            <a:endParaRPr dirty="0">
              <a:solidFill>
                <a:schemeClr val="dk1"/>
              </a:solidFill>
            </a:endParaRPr>
          </a:p>
          <a:p>
            <a:pPr marL="914400" lvl="1" indent="-298450" algn="just" rtl="0">
              <a:spcBef>
                <a:spcPts val="0"/>
              </a:spcBef>
              <a:spcAft>
                <a:spcPts val="0"/>
              </a:spcAft>
              <a:buClr>
                <a:schemeClr val="dk1"/>
              </a:buClr>
              <a:buSzPts val="1100"/>
              <a:buChar char="○"/>
            </a:pPr>
            <a:r>
              <a:rPr lang="en" dirty="0">
                <a:solidFill>
                  <a:schemeClr val="dk1"/>
                </a:solidFill>
              </a:rPr>
              <a:t>Native Hawaiian Education Act and the Alaska Native Educational Equity, Support, and Assistance Act;</a:t>
            </a:r>
            <a:endParaRPr sz="900" dirty="0">
              <a:solidFill>
                <a:srgbClr val="333333"/>
              </a:solidFill>
              <a:highlight>
                <a:srgbClr val="FFFFFF"/>
              </a:highlight>
              <a:latin typeface="Courier New"/>
              <a:ea typeface="Courier New"/>
              <a:cs typeface="Courier New"/>
              <a:sym typeface="Courier New"/>
            </a:endParaRPr>
          </a:p>
          <a:p>
            <a:pPr marL="914400" lvl="1" indent="-298450" algn="just" rtl="0">
              <a:spcBef>
                <a:spcPts val="0"/>
              </a:spcBef>
              <a:spcAft>
                <a:spcPts val="0"/>
              </a:spcAft>
              <a:buClr>
                <a:schemeClr val="dk1"/>
              </a:buClr>
              <a:buSzPts val="1100"/>
              <a:buChar char="○"/>
            </a:pPr>
            <a:r>
              <a:rPr lang="en" dirty="0">
                <a:solidFill>
                  <a:schemeClr val="dk1"/>
                </a:solidFill>
              </a:rPr>
              <a:t>Individuals with Disabilities Education Act (IDEA);</a:t>
            </a:r>
            <a:endParaRPr dirty="0">
              <a:solidFill>
                <a:schemeClr val="dk1"/>
              </a:solidFill>
            </a:endParaRPr>
          </a:p>
          <a:p>
            <a:pPr marL="914400" lvl="1" indent="-298450" algn="just" rtl="0">
              <a:spcBef>
                <a:spcPts val="0"/>
              </a:spcBef>
              <a:spcAft>
                <a:spcPts val="0"/>
              </a:spcAft>
              <a:buClr>
                <a:schemeClr val="dk1"/>
              </a:buClr>
              <a:buSzPts val="1100"/>
              <a:buChar char="○"/>
            </a:pPr>
            <a:r>
              <a:rPr lang="en" dirty="0">
                <a:solidFill>
                  <a:schemeClr val="dk1"/>
                </a:solidFill>
              </a:rPr>
              <a:t>Perkins Act;</a:t>
            </a:r>
            <a:endParaRPr dirty="0">
              <a:solidFill>
                <a:schemeClr val="dk1"/>
              </a:solidFill>
            </a:endParaRPr>
          </a:p>
          <a:p>
            <a:pPr marL="914400" lvl="1" indent="-298450" algn="just" rtl="0">
              <a:spcBef>
                <a:spcPts val="0"/>
              </a:spcBef>
              <a:spcAft>
                <a:spcPts val="0"/>
              </a:spcAft>
              <a:buClr>
                <a:schemeClr val="dk1"/>
              </a:buClr>
              <a:buSzPts val="1100"/>
              <a:buChar char="○"/>
            </a:pPr>
            <a:r>
              <a:rPr lang="en" dirty="0">
                <a:solidFill>
                  <a:schemeClr val="dk1"/>
                </a:solidFill>
              </a:rPr>
              <a:t>Subtitle B of title VII of the McKinney-Vento Homeless Assistance Act; and/or</a:t>
            </a:r>
            <a:endParaRPr dirty="0">
              <a:solidFill>
                <a:schemeClr val="dk1"/>
              </a:solidFill>
            </a:endParaRPr>
          </a:p>
          <a:p>
            <a:pPr marL="914400" lvl="1" indent="-298450" algn="just" rtl="0">
              <a:spcBef>
                <a:spcPts val="0"/>
              </a:spcBef>
              <a:spcAft>
                <a:spcPts val="0"/>
              </a:spcAft>
              <a:buClr>
                <a:schemeClr val="dk1"/>
              </a:buClr>
              <a:buSzPts val="1100"/>
              <a:buChar char="○"/>
            </a:pPr>
            <a:r>
              <a:rPr lang="en" dirty="0">
                <a:solidFill>
                  <a:schemeClr val="dk1"/>
                </a:solidFill>
              </a:rPr>
              <a:t>Adult Education and Family Literacy Act. </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Supporting equitable access to core instruction for students with disabilities.</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Providing activities that address the unique needs of low-income children or students, children with disabilities, English learners, racial and ethnic minorities, students experiencing homelessness, and youth in foster care.</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Supporting school leaders with resources to address the needs of their individual schools.</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Ensuring preparedness and coordination to improve coordinated responses to prevent, prepare for, and respond to the coronavirus.</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Ensuring continuity of learning for all students.</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Purchasing cleaning supplies.</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Training and professional development for LEA staff on sanitization and minimizing spread of infectious diseases.</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Purchasing education technology, including hardware, software, and connectivity “that aids in regular and substantive educational interaction between students and their classroom instructors.” </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Supporting the mental health services and supports.</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Summer learning programs.</a:t>
            </a:r>
            <a:endParaRPr dirty="0">
              <a:solidFill>
                <a:schemeClr val="dk1"/>
              </a:solidFill>
            </a:endParaRPr>
          </a:p>
          <a:p>
            <a:pPr marL="457200" lvl="0" indent="-298450" algn="just" rtl="0">
              <a:spcBef>
                <a:spcPts val="0"/>
              </a:spcBef>
              <a:spcAft>
                <a:spcPts val="0"/>
              </a:spcAft>
              <a:buClr>
                <a:schemeClr val="dk1"/>
              </a:buClr>
              <a:buSzPts val="1100"/>
              <a:buChar char="●"/>
            </a:pPr>
            <a:r>
              <a:rPr lang="en" dirty="0">
                <a:solidFill>
                  <a:schemeClr val="dk1"/>
                </a:solidFill>
              </a:rPr>
              <a:t>Planning for long-term closures.</a:t>
            </a:r>
            <a:endParaRPr dirty="0">
              <a:solidFill>
                <a:schemeClr val="dk1"/>
              </a:solidFill>
            </a:endParaRPr>
          </a:p>
          <a:p>
            <a:pPr marL="457200" lvl="0" indent="-298450" algn="just" rtl="0">
              <a:spcBef>
                <a:spcPts val="0"/>
              </a:spcBef>
              <a:spcAft>
                <a:spcPts val="0"/>
              </a:spcAft>
              <a:buClr>
                <a:schemeClr val="dk1"/>
              </a:buClr>
              <a:buSzPts val="1100"/>
              <a:buChar char="●"/>
            </a:pPr>
            <a:r>
              <a:rPr lang="en" i="1" dirty="0">
                <a:solidFill>
                  <a:schemeClr val="dk1"/>
                </a:solidFill>
              </a:rPr>
              <a:t>Addressing learning loss among students, including low-income students, children with disabilities, English learners, racial and ethnic minorities, students experiencing homelessness, and children and youth in foster care, of the LEA, including by— </a:t>
            </a:r>
            <a:endParaRPr i="1" dirty="0">
              <a:solidFill>
                <a:schemeClr val="dk1"/>
              </a:solidFill>
            </a:endParaRPr>
          </a:p>
          <a:p>
            <a:pPr marL="914400" lvl="1" indent="-298450" algn="just" rtl="0">
              <a:spcBef>
                <a:spcPts val="0"/>
              </a:spcBef>
              <a:spcAft>
                <a:spcPts val="0"/>
              </a:spcAft>
              <a:buClr>
                <a:schemeClr val="dk1"/>
              </a:buClr>
              <a:buSzPts val="1100"/>
              <a:buChar char="○"/>
            </a:pPr>
            <a:r>
              <a:rPr lang="en" i="1" dirty="0">
                <a:solidFill>
                  <a:schemeClr val="dk1"/>
                </a:solidFill>
              </a:rPr>
              <a:t>Administering and using high-quality assessments that are valid and reliable, to accurately assess students’ academic progress and assist educators in meeting students’ academic needs, including through differentiating instruction. </a:t>
            </a:r>
            <a:endParaRPr i="1" dirty="0">
              <a:solidFill>
                <a:schemeClr val="dk1"/>
              </a:solidFill>
            </a:endParaRPr>
          </a:p>
          <a:p>
            <a:pPr marL="914400" lvl="1" indent="-298450" algn="just" rtl="0">
              <a:spcBef>
                <a:spcPts val="0"/>
              </a:spcBef>
              <a:spcAft>
                <a:spcPts val="0"/>
              </a:spcAft>
              <a:buClr>
                <a:schemeClr val="dk1"/>
              </a:buClr>
              <a:buSzPts val="1100"/>
              <a:buChar char="○"/>
            </a:pPr>
            <a:r>
              <a:rPr lang="en" i="1" dirty="0">
                <a:solidFill>
                  <a:schemeClr val="dk1"/>
                </a:solidFill>
              </a:rPr>
              <a:t>Implementing evidence-based activities to meet the comprehensive needs of students. </a:t>
            </a:r>
            <a:endParaRPr i="1" dirty="0">
              <a:solidFill>
                <a:schemeClr val="dk1"/>
              </a:solidFill>
            </a:endParaRPr>
          </a:p>
          <a:p>
            <a:pPr marL="914400" lvl="1" indent="-298450" algn="just" rtl="0">
              <a:spcBef>
                <a:spcPts val="0"/>
              </a:spcBef>
              <a:spcAft>
                <a:spcPts val="0"/>
              </a:spcAft>
              <a:buClr>
                <a:schemeClr val="dk1"/>
              </a:buClr>
              <a:buSzPts val="1100"/>
              <a:buChar char="○"/>
            </a:pPr>
            <a:r>
              <a:rPr lang="en" i="1" dirty="0">
                <a:solidFill>
                  <a:schemeClr val="dk1"/>
                </a:solidFill>
              </a:rPr>
              <a:t>Providing information and assistance to parents and families on how they can effectively support students, including in a distance learning environment. </a:t>
            </a:r>
            <a:endParaRPr i="1" dirty="0">
              <a:solidFill>
                <a:schemeClr val="dk1"/>
              </a:solidFill>
            </a:endParaRPr>
          </a:p>
          <a:p>
            <a:pPr marL="914400" lvl="1" indent="-298450" algn="just" rtl="0">
              <a:spcBef>
                <a:spcPts val="0"/>
              </a:spcBef>
              <a:spcAft>
                <a:spcPts val="0"/>
              </a:spcAft>
              <a:buClr>
                <a:schemeClr val="dk1"/>
              </a:buClr>
              <a:buSzPts val="1100"/>
              <a:buChar char="○"/>
            </a:pPr>
            <a:r>
              <a:rPr lang="en" i="1" dirty="0">
                <a:solidFill>
                  <a:schemeClr val="dk1"/>
                </a:solidFill>
              </a:rPr>
              <a:t>Tracking student attendance and improving student engagement in distance education. </a:t>
            </a:r>
            <a:endParaRPr i="1" dirty="0">
              <a:solidFill>
                <a:schemeClr val="dk1"/>
              </a:solidFill>
            </a:endParaRPr>
          </a:p>
          <a:p>
            <a:pPr marL="457200" lvl="0" indent="-298450" algn="just" rtl="0">
              <a:spcBef>
                <a:spcPts val="0"/>
              </a:spcBef>
              <a:spcAft>
                <a:spcPts val="0"/>
              </a:spcAft>
              <a:buClr>
                <a:schemeClr val="dk1"/>
              </a:buClr>
              <a:buSzPts val="1100"/>
              <a:buChar char="●"/>
            </a:pPr>
            <a:r>
              <a:rPr lang="en" i="1" dirty="0">
                <a:solidFill>
                  <a:schemeClr val="dk1"/>
                </a:solidFill>
              </a:rPr>
              <a:t>School facility repairs and improvements to enable operation of schools to reduce risk of virus transmission and exposure to environmental health hazards, and to support student health needs. </a:t>
            </a:r>
            <a:endParaRPr i="1" dirty="0">
              <a:solidFill>
                <a:schemeClr val="dk1"/>
              </a:solidFill>
            </a:endParaRPr>
          </a:p>
          <a:p>
            <a:pPr marL="457200" lvl="0" indent="-298450" algn="just" rtl="0">
              <a:spcBef>
                <a:spcPts val="0"/>
              </a:spcBef>
              <a:spcAft>
                <a:spcPts val="0"/>
              </a:spcAft>
              <a:buClr>
                <a:schemeClr val="dk1"/>
              </a:buClr>
              <a:buSzPts val="1100"/>
              <a:buChar char="●"/>
            </a:pPr>
            <a:r>
              <a:rPr lang="en" i="1" dirty="0">
                <a:solidFill>
                  <a:schemeClr val="dk1"/>
                </a:solidFill>
              </a:rPr>
              <a:t>Inspection, testing, maintenance, repair, replacement, and upgrade projects to improve the indoor air quality in school facilities, including mechanical and non-mechanical heating, ventilation, and air conditioning systems, filtering, purification and other air cleaning, fans, control systems, and window and door repair and replacement. </a:t>
            </a:r>
            <a:endParaRPr i="1"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Other activities necessary for operational continuity and continuity of services.</a:t>
            </a:r>
            <a:endParaRPr i="1" dirty="0">
              <a:solidFill>
                <a:schemeClr val="dk1"/>
              </a:solidFill>
            </a:endParaRPr>
          </a:p>
          <a:p>
            <a:pPr marL="0" lvl="0" indent="0" algn="l" rtl="0">
              <a:spcBef>
                <a:spcPts val="10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bea03ebf6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bea03ebf6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bea03ebf6_0_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bea03ebf6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500"/>
              </a:spcBef>
              <a:spcAft>
                <a:spcPts val="0"/>
              </a:spcAft>
              <a:buClr>
                <a:srgbClr val="00457A"/>
              </a:buClr>
              <a:buSzPts val="1800"/>
              <a:buChar char="●"/>
            </a:pPr>
            <a:r>
              <a:rPr lang="en" sz="1800" dirty="0">
                <a:solidFill>
                  <a:srgbClr val="00457A"/>
                </a:solidFill>
              </a:rPr>
              <a:t>Addressing learning loss among students, including low-income students, children with disabilities, English learners, racial and ethnic minorities, students experiencing homelessness, and children and youth in foster care, of the LEA, including by— </a:t>
            </a:r>
            <a:endParaRPr sz="1800" dirty="0">
              <a:solidFill>
                <a:srgbClr val="00457A"/>
              </a:solidFill>
            </a:endParaRPr>
          </a:p>
          <a:p>
            <a:pPr marL="914400" lvl="1" indent="-317500" algn="l" rtl="0">
              <a:lnSpc>
                <a:spcPct val="90000"/>
              </a:lnSpc>
              <a:spcBef>
                <a:spcPts val="500"/>
              </a:spcBef>
              <a:spcAft>
                <a:spcPts val="0"/>
              </a:spcAft>
              <a:buClr>
                <a:srgbClr val="00457A"/>
              </a:buClr>
              <a:buSzPts val="1400"/>
              <a:buChar char="○"/>
            </a:pPr>
            <a:r>
              <a:rPr lang="en" sz="1700" dirty="0">
                <a:solidFill>
                  <a:srgbClr val="00457A"/>
                </a:solidFill>
              </a:rPr>
              <a:t>Administering and using high-quality assessments that are valid and reliable, to accurately assess students’ academic progress and assist educators in meeting students’ academic needs, including through differentiating instruction. </a:t>
            </a:r>
            <a:endParaRPr sz="1700" dirty="0">
              <a:solidFill>
                <a:srgbClr val="00457A"/>
              </a:solidFill>
            </a:endParaRPr>
          </a:p>
          <a:p>
            <a:pPr marL="914400" lvl="1" indent="-317500" algn="l" rtl="0">
              <a:lnSpc>
                <a:spcPct val="90000"/>
              </a:lnSpc>
              <a:spcBef>
                <a:spcPts val="500"/>
              </a:spcBef>
              <a:spcAft>
                <a:spcPts val="0"/>
              </a:spcAft>
              <a:buClr>
                <a:srgbClr val="00457A"/>
              </a:buClr>
              <a:buSzPts val="1400"/>
              <a:buChar char="○"/>
            </a:pPr>
            <a:r>
              <a:rPr lang="en" sz="1700" dirty="0">
                <a:solidFill>
                  <a:srgbClr val="00457A"/>
                </a:solidFill>
              </a:rPr>
              <a:t>Implementing evidence-based activities to meet the comprehensive needs of students. </a:t>
            </a:r>
            <a:endParaRPr sz="1700" dirty="0">
              <a:solidFill>
                <a:srgbClr val="00457A"/>
              </a:solidFill>
            </a:endParaRPr>
          </a:p>
          <a:p>
            <a:pPr marL="914400" lvl="1" indent="-317500" algn="l" rtl="0">
              <a:lnSpc>
                <a:spcPct val="90000"/>
              </a:lnSpc>
              <a:spcBef>
                <a:spcPts val="500"/>
              </a:spcBef>
              <a:spcAft>
                <a:spcPts val="0"/>
              </a:spcAft>
              <a:buClr>
                <a:srgbClr val="00457A"/>
              </a:buClr>
              <a:buSzPts val="1400"/>
              <a:buChar char="○"/>
            </a:pPr>
            <a:r>
              <a:rPr lang="en" sz="1700" dirty="0">
                <a:solidFill>
                  <a:srgbClr val="00457A"/>
                </a:solidFill>
              </a:rPr>
              <a:t>Providing information and assistance to parents and families on how they can effectively support students, including in a distance learning environment. </a:t>
            </a:r>
            <a:endParaRPr sz="1700" dirty="0">
              <a:solidFill>
                <a:srgbClr val="00457A"/>
              </a:solidFill>
            </a:endParaRPr>
          </a:p>
          <a:p>
            <a:pPr marL="914400" lvl="1" indent="-317500" algn="l" rtl="0">
              <a:lnSpc>
                <a:spcPct val="90000"/>
              </a:lnSpc>
              <a:spcBef>
                <a:spcPts val="500"/>
              </a:spcBef>
              <a:spcAft>
                <a:spcPts val="0"/>
              </a:spcAft>
              <a:buClr>
                <a:srgbClr val="00457A"/>
              </a:buClr>
              <a:buSzPts val="1400"/>
              <a:buChar char="○"/>
            </a:pPr>
            <a:r>
              <a:rPr lang="en" sz="1700" dirty="0">
                <a:solidFill>
                  <a:srgbClr val="00457A"/>
                </a:solidFill>
              </a:rPr>
              <a:t>Tracking student attendance and improving student engagement in distance education. </a:t>
            </a:r>
            <a:endParaRPr sz="1700" dirty="0">
              <a:solidFill>
                <a:srgbClr val="00457A"/>
              </a:solidFill>
            </a:endParaRPr>
          </a:p>
          <a:p>
            <a:pPr marL="457200" lvl="0" indent="-342900" algn="l" rtl="0">
              <a:lnSpc>
                <a:spcPct val="90000"/>
              </a:lnSpc>
              <a:spcBef>
                <a:spcPts val="500"/>
              </a:spcBef>
              <a:spcAft>
                <a:spcPts val="0"/>
              </a:spcAft>
              <a:buClr>
                <a:srgbClr val="00457A"/>
              </a:buClr>
              <a:buSzPts val="1800"/>
              <a:buChar char="●"/>
            </a:pPr>
            <a:r>
              <a:rPr lang="en" sz="1800" dirty="0">
                <a:solidFill>
                  <a:srgbClr val="00457A"/>
                </a:solidFill>
              </a:rPr>
              <a:t>School facility repairs and improvements to enable operation of schools to reduce risk of virus transmission and exposure to environmental health hazards, and to support student health needs. </a:t>
            </a:r>
            <a:endParaRPr sz="1800" dirty="0">
              <a:solidFill>
                <a:srgbClr val="00457A"/>
              </a:solidFill>
            </a:endParaRPr>
          </a:p>
          <a:p>
            <a:pPr marL="457200" lvl="0" indent="-342900" algn="l" rtl="0">
              <a:lnSpc>
                <a:spcPct val="90000"/>
              </a:lnSpc>
              <a:spcBef>
                <a:spcPts val="500"/>
              </a:spcBef>
              <a:spcAft>
                <a:spcPts val="0"/>
              </a:spcAft>
              <a:buClr>
                <a:srgbClr val="00457A"/>
              </a:buClr>
              <a:buSzPts val="1800"/>
              <a:buChar char="●"/>
            </a:pPr>
            <a:r>
              <a:rPr lang="en" sz="1800" dirty="0">
                <a:solidFill>
                  <a:srgbClr val="00457A"/>
                </a:solidFill>
              </a:rPr>
              <a:t>Inspection, testing, maintenance, repair, replacement, and upgrade projects to improve the indoor air quality in school facilities, including mechanical and non-mechanical heating, ventilation, and air conditioning systems, filtering, purification and other air cleaning, fans, control systems, and window and door repair and replacement.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bea03ebf6_0_6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abea03ebf6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bea03ebf6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bea03ebf6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09854" lvl="0" indent="4445" algn="l" rtl="0">
              <a:spcBef>
                <a:spcPts val="0"/>
              </a:spcBef>
              <a:spcAft>
                <a:spcPts val="0"/>
              </a:spcAft>
              <a:buClr>
                <a:schemeClr val="dk1"/>
              </a:buClr>
              <a:buSzPts val="1100"/>
              <a:buFont typeface="Arial"/>
              <a:buNone/>
            </a:pPr>
            <a:endParaRPr dirty="0">
              <a:solidFill>
                <a:srgbClr val="012A56"/>
              </a:solidFill>
            </a:endParaRPr>
          </a:p>
          <a:p>
            <a:pPr marL="0" lvl="0" indent="0" algn="l" rtl="0">
              <a:spcBef>
                <a:spcPts val="1000"/>
              </a:spcBef>
              <a:spcAft>
                <a:spcPts val="0"/>
              </a:spcAft>
              <a:buNone/>
            </a:pPr>
            <a:endParaRPr sz="1800" dirty="0">
              <a:solidFill>
                <a:srgbClr val="00457A"/>
              </a:solidFill>
              <a:highlight>
                <a:srgbClr val="FFFF00"/>
              </a:highlight>
            </a:endParaRPr>
          </a:p>
          <a:p>
            <a:pPr marL="457200" lvl="0" indent="-342900" algn="l" rtl="0">
              <a:spcBef>
                <a:spcPts val="1000"/>
              </a:spcBef>
              <a:spcAft>
                <a:spcPts val="0"/>
              </a:spcAft>
              <a:buClr>
                <a:srgbClr val="00457A"/>
              </a:buClr>
              <a:buSzPts val="1800"/>
              <a:buChar char="•"/>
            </a:pPr>
            <a:r>
              <a:rPr lang="en" sz="1800" dirty="0">
                <a:solidFill>
                  <a:srgbClr val="00457A"/>
                </a:solidFill>
              </a:rPr>
              <a:t>Source and project codes have been added to the Iowa Chart of Account Coding for expenses</a:t>
            </a:r>
            <a:endParaRPr dirty="0">
              <a:solidFill>
                <a:schemeClr val="dk1"/>
              </a:solidFill>
            </a:endParaRPr>
          </a:p>
          <a:p>
            <a:pPr marL="0" lvl="0" indent="0" algn="l" rtl="0">
              <a:spcBef>
                <a:spcPts val="100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abea03ebf6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abea03ebf6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600" b="1" dirty="0">
                <a:solidFill>
                  <a:srgbClr val="002A4B"/>
                </a:solidFill>
              </a:rPr>
              <a:t>Reporting and Accounting</a:t>
            </a:r>
            <a:endParaRPr dirty="0">
              <a:solidFill>
                <a:srgbClr val="012A56"/>
              </a:solidFill>
              <a:highlight>
                <a:srgbClr val="FFFF00"/>
              </a:highlight>
            </a:endParaRPr>
          </a:p>
          <a:p>
            <a:pPr marL="0" marR="177800" lvl="0" indent="0" algn="just" rtl="0">
              <a:spcBef>
                <a:spcPts val="600"/>
              </a:spcBef>
              <a:spcAft>
                <a:spcPts val="0"/>
              </a:spcAft>
              <a:buClr>
                <a:schemeClr val="dk1"/>
              </a:buClr>
              <a:buSzPts val="1100"/>
              <a:buFont typeface="Arial"/>
              <a:buNone/>
            </a:pPr>
            <a:r>
              <a:rPr lang="en" sz="1400" dirty="0">
                <a:solidFill>
                  <a:srgbClr val="305480"/>
                </a:solidFill>
              </a:rPr>
              <a:t>Accounting and Applicable Laws</a:t>
            </a:r>
            <a:endParaRPr sz="1400" dirty="0">
              <a:solidFill>
                <a:srgbClr val="2F5380"/>
              </a:solidFill>
            </a:endParaRPr>
          </a:p>
          <a:p>
            <a:pPr marL="0" marR="228600" lvl="0" indent="0" algn="just" rtl="0">
              <a:spcBef>
                <a:spcPts val="300"/>
              </a:spcBef>
              <a:spcAft>
                <a:spcPts val="0"/>
              </a:spcAft>
              <a:buClr>
                <a:schemeClr val="dk1"/>
              </a:buClr>
              <a:buSzPts val="1100"/>
              <a:buFont typeface="Arial"/>
              <a:buNone/>
            </a:pPr>
            <a:r>
              <a:rPr lang="en" cap="small" dirty="0">
                <a:solidFill>
                  <a:srgbClr val="1F497D"/>
                </a:solidFill>
              </a:rPr>
              <a:t>Financial Management</a:t>
            </a:r>
            <a:endParaRPr cap="small" dirty="0">
              <a:solidFill>
                <a:srgbClr val="1F497D"/>
              </a:solidFill>
            </a:endParaRPr>
          </a:p>
          <a:p>
            <a:pPr marL="109854" lvl="0" indent="4445" algn="l" rtl="0">
              <a:spcBef>
                <a:spcPts val="0"/>
              </a:spcBef>
              <a:spcAft>
                <a:spcPts val="0"/>
              </a:spcAft>
              <a:buClr>
                <a:schemeClr val="dk1"/>
              </a:buClr>
              <a:buSzPts val="1100"/>
              <a:buFont typeface="Arial"/>
              <a:buNone/>
            </a:pPr>
            <a:r>
              <a:rPr lang="en" dirty="0">
                <a:solidFill>
                  <a:srgbClr val="012A56"/>
                </a:solidFill>
              </a:rPr>
              <a:t>CRRSA Act funds, including the ESSER Fund II, are subject to all applicable provisions of the Education Department General Administrative Regulations (EDGAR) and Uniform Grant Guidance (UGG) of the Office of Management and Budget (OMB). Districts should be particularly aware of the cash management (2 CFR § 200.305) and other post federal award requirements in </a:t>
            </a:r>
            <a:r>
              <a:rPr lang="en" u="sng" dirty="0">
                <a:solidFill>
                  <a:srgbClr val="1155CC"/>
                </a:solidFill>
                <a:hlinkClick r:id="rId3">
                  <a:extLst>
                    <a:ext uri="{A12FA001-AC4F-418D-AE19-62706E023703}">
                      <ahyp:hlinkClr xmlns:ahyp="http://schemas.microsoft.com/office/drawing/2018/hyperlinkcolor" val="tx"/>
                    </a:ext>
                  </a:extLst>
                </a:hlinkClick>
              </a:rPr>
              <a:t>2 CFR part 200, subpart D</a:t>
            </a:r>
            <a:r>
              <a:rPr lang="en" dirty="0">
                <a:solidFill>
                  <a:srgbClr val="012A56"/>
                </a:solidFill>
              </a:rPr>
              <a:t>.</a:t>
            </a:r>
            <a:endParaRPr dirty="0">
              <a:solidFill>
                <a:srgbClr val="012A56"/>
              </a:solidFill>
            </a:endParaRPr>
          </a:p>
          <a:p>
            <a:pPr marL="109854" lvl="0" indent="4445" algn="l" rtl="0">
              <a:spcBef>
                <a:spcPts val="1000"/>
              </a:spcBef>
              <a:spcAft>
                <a:spcPts val="0"/>
              </a:spcAft>
              <a:buClr>
                <a:schemeClr val="dk1"/>
              </a:buClr>
              <a:buSzPts val="1100"/>
              <a:buFont typeface="Arial"/>
              <a:buNone/>
            </a:pPr>
            <a:r>
              <a:rPr lang="en" dirty="0">
                <a:solidFill>
                  <a:srgbClr val="012A56"/>
                </a:solidFill>
              </a:rPr>
              <a:t>Also, please be advised that due to the amount of funding provided, additional districts may fall within the single audit threshold (i.e., expending $750,000 or more of federal funds during the fiscal year). </a:t>
            </a:r>
            <a:endParaRPr dirty="0">
              <a:solidFill>
                <a:srgbClr val="012A56"/>
              </a:solidFill>
            </a:endParaRPr>
          </a:p>
          <a:p>
            <a:pPr marL="0" marR="228600" lvl="0" indent="0" algn="just" rtl="0">
              <a:spcBef>
                <a:spcPts val="1000"/>
              </a:spcBef>
              <a:spcAft>
                <a:spcPts val="0"/>
              </a:spcAft>
              <a:buClr>
                <a:schemeClr val="dk1"/>
              </a:buClr>
              <a:buSzPts val="1100"/>
              <a:buFont typeface="Arial"/>
              <a:buNone/>
            </a:pPr>
            <a:r>
              <a:rPr lang="en" cap="small" dirty="0">
                <a:solidFill>
                  <a:srgbClr val="1F497D"/>
                </a:solidFill>
              </a:rPr>
              <a:t>Supplement Not Supplant</a:t>
            </a:r>
            <a:endParaRPr cap="small" dirty="0">
              <a:solidFill>
                <a:srgbClr val="1F497D"/>
              </a:solidFill>
            </a:endParaRPr>
          </a:p>
          <a:p>
            <a:pPr marL="109854" lvl="0" indent="4445" algn="l" rtl="0">
              <a:spcBef>
                <a:spcPts val="0"/>
              </a:spcBef>
              <a:spcAft>
                <a:spcPts val="0"/>
              </a:spcAft>
              <a:buClr>
                <a:schemeClr val="dk1"/>
              </a:buClr>
              <a:buSzPts val="1100"/>
              <a:buFont typeface="Arial"/>
              <a:buNone/>
            </a:pPr>
            <a:r>
              <a:rPr lang="en" dirty="0">
                <a:solidFill>
                  <a:srgbClr val="012A56"/>
                </a:solidFill>
              </a:rPr>
              <a:t>ESSER II funds are not subject to a supplement not supplant requirement. These are emergency relief funds and may be used to supplant state and local funds. </a:t>
            </a:r>
            <a:endParaRPr dirty="0">
              <a:solidFill>
                <a:srgbClr val="012A56"/>
              </a:solidFill>
            </a:endParaRPr>
          </a:p>
          <a:p>
            <a:pPr marL="0" marR="228600" lvl="0" indent="0" algn="just" rtl="0">
              <a:spcBef>
                <a:spcPts val="1000"/>
              </a:spcBef>
              <a:spcAft>
                <a:spcPts val="0"/>
              </a:spcAft>
              <a:buClr>
                <a:schemeClr val="dk1"/>
              </a:buClr>
              <a:buSzPts val="1100"/>
              <a:buFont typeface="Arial"/>
              <a:buNone/>
            </a:pPr>
            <a:r>
              <a:rPr lang="en" cap="small" dirty="0">
                <a:solidFill>
                  <a:srgbClr val="1F497D"/>
                </a:solidFill>
              </a:rPr>
              <a:t>New Funding Codes</a:t>
            </a:r>
            <a:endParaRPr cap="small" dirty="0">
              <a:solidFill>
                <a:srgbClr val="1F497D"/>
              </a:solidFill>
            </a:endParaRPr>
          </a:p>
          <a:p>
            <a:pPr marL="109854" lvl="0" indent="4445" algn="l" rtl="0">
              <a:spcBef>
                <a:spcPts val="0"/>
              </a:spcBef>
              <a:spcAft>
                <a:spcPts val="0"/>
              </a:spcAft>
              <a:buClr>
                <a:schemeClr val="dk1"/>
              </a:buClr>
              <a:buSzPts val="1100"/>
              <a:buFont typeface="Arial"/>
              <a:buNone/>
            </a:pPr>
            <a:r>
              <a:rPr lang="en" dirty="0">
                <a:solidFill>
                  <a:srgbClr val="012A56"/>
                </a:solidFill>
              </a:rPr>
              <a:t>Although the ESSER II uses of funds are similar to those for ESSER I, there are several important distinctions (e.g., no equitable services) between the programs. Therefore, ESSER II funding must be tracked separately from ESSER I funding. In addition, given their shorter period of availability, all ESSER I funds must be expended before using ESSER II funds. Once all funds have been spent, the ESSER II source and project code must be used. The following new source and project code has been added to the Iowa Chart of Account Coding for federal funding provided through ESSER II.</a:t>
            </a:r>
            <a:endParaRPr dirty="0">
              <a:solidFill>
                <a:srgbClr val="C00000"/>
              </a:solidFill>
              <a:highlight>
                <a:srgbClr val="FFFF00"/>
              </a:highlight>
            </a:endParaRPr>
          </a:p>
          <a:p>
            <a:pPr marL="285750" marR="419100" lvl="0" indent="-171450" algn="just" rtl="0">
              <a:lnSpc>
                <a:spcPct val="100999"/>
              </a:lnSpc>
              <a:spcBef>
                <a:spcPts val="1000"/>
              </a:spcBef>
              <a:spcAft>
                <a:spcPts val="0"/>
              </a:spcAft>
              <a:buClr>
                <a:schemeClr val="dk1"/>
              </a:buClr>
              <a:buSzPts val="1100"/>
              <a:buFont typeface="Arial"/>
              <a:buNone/>
            </a:pPr>
            <a:r>
              <a:rPr lang="en" dirty="0">
                <a:solidFill>
                  <a:srgbClr val="0000FF"/>
                </a:solidFill>
              </a:rPr>
              <a:t>4055 Education Stabilization Fund (Elementary and Secondary School Emergency Relief Fund II)	(ESSER II Fund) (CFDA 84.425) </a:t>
            </a:r>
            <a:r>
              <a:rPr lang="en" dirty="0">
                <a:solidFill>
                  <a:srgbClr val="C00000"/>
                </a:solidFill>
              </a:rPr>
              <a:t>(Jan21)</a:t>
            </a:r>
            <a:endParaRPr dirty="0">
              <a:solidFill>
                <a:srgbClr val="C00000"/>
              </a:solidFill>
            </a:endParaRPr>
          </a:p>
          <a:p>
            <a:pPr marL="109854" lvl="0" indent="4445" algn="l" rtl="0">
              <a:spcBef>
                <a:spcPts val="1000"/>
              </a:spcBef>
              <a:spcAft>
                <a:spcPts val="1000"/>
              </a:spcAft>
              <a:buNone/>
            </a:pPr>
            <a:r>
              <a:rPr lang="en" dirty="0">
                <a:solidFill>
                  <a:srgbClr val="012A56"/>
                </a:solidFill>
              </a:rPr>
              <a:t>This revenue, which is miscellaneous income in the year expended, is recorded in the General Fund. Transfers to other funds may occur based on actual expenditures, provided the expenditure is more appropriate to another fund. The project number will be used in all parts of the transaction. If it is unclear whether an expenditure is allowable under the ESSER Fund II, continue to track this expenditure in project 0019 (as described in earlier </a:t>
            </a:r>
            <a:r>
              <a:rPr lang="en" u="sng" dirty="0">
                <a:solidFill>
                  <a:srgbClr val="1155CC"/>
                </a:solidFill>
                <a:hlinkClick r:id="rId4">
                  <a:extLst>
                    <a:ext uri="{A12FA001-AC4F-418D-AE19-62706E023703}">
                      <ahyp:hlinkClr xmlns:ahyp="http://schemas.microsoft.com/office/drawing/2018/hyperlinkcolor" val="tx"/>
                    </a:ext>
                  </a:extLst>
                </a:hlinkClick>
              </a:rPr>
              <a:t>guidance on school finance</a:t>
            </a:r>
            <a:r>
              <a:rPr lang="en" dirty="0">
                <a:solidFill>
                  <a:srgbClr val="012A56"/>
                </a:solidFill>
              </a:rPr>
              <a:t>).</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abea03ebf6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9" name="Google Shape;379;gabea03ebf6_0_4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abea03ebf6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abea03ebf6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Education Stabilization Fund’s (ESF II)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abea03ebf6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6" name="Google Shape;386;gabea03ebf6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b56dd4e80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b56dd4e8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abea03ebf6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abea03ebf6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bea03ebf6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0" name="Google Shape;280;gabea03ebf6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bea03ebf6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CRRSA Act authorized nearly $82 billion in supplemental coronavirus aid to support the educational needs of states, school districts, and institutions of higher education under the Education Stabilization Fund (ESF II; see Table 1). As with the ESF I under the CARES Act, the ESF II includes two reservations for outlying areas and the Bureau of Indian Education and allocates emergency relief funds to the following programs:</a:t>
            </a:r>
            <a:endParaRPr dirty="0"/>
          </a:p>
          <a:p>
            <a:pPr marL="457200" lvl="0" indent="-298450" algn="l" rtl="0">
              <a:spcBef>
                <a:spcPts val="0"/>
              </a:spcBef>
              <a:spcAft>
                <a:spcPts val="0"/>
              </a:spcAft>
              <a:buSzPts val="1100"/>
              <a:buChar char="●"/>
            </a:pPr>
            <a:r>
              <a:rPr lang="en" dirty="0"/>
              <a:t>Governor’s Emergency Education Relief (GEER) Fund II (5%),</a:t>
            </a:r>
            <a:endParaRPr dirty="0"/>
          </a:p>
          <a:p>
            <a:pPr marL="457200" lvl="0" indent="-298450" algn="l" rtl="0">
              <a:spcBef>
                <a:spcPts val="0"/>
              </a:spcBef>
              <a:spcAft>
                <a:spcPts val="0"/>
              </a:spcAft>
              <a:buSzPts val="1100"/>
              <a:buChar char="●"/>
            </a:pPr>
            <a:r>
              <a:rPr lang="en" dirty="0"/>
              <a:t>Elementary and Secondary School Emergency Relief (ESSER) Fund II (67%), and</a:t>
            </a:r>
            <a:endParaRPr dirty="0"/>
          </a:p>
          <a:p>
            <a:pPr marL="457200" lvl="0" indent="-298450" algn="l" rtl="0">
              <a:spcBef>
                <a:spcPts val="0"/>
              </a:spcBef>
              <a:spcAft>
                <a:spcPts val="0"/>
              </a:spcAft>
              <a:buSzPts val="1100"/>
              <a:buChar char="●"/>
            </a:pPr>
            <a:r>
              <a:rPr lang="en" dirty="0"/>
              <a:t>Higher Education Emergency Relief Fund II (28%).</a:t>
            </a:r>
            <a:endParaRPr dirty="0"/>
          </a:p>
        </p:txBody>
      </p:sp>
      <p:sp>
        <p:nvSpPr>
          <p:cNvPr id="287" name="Google Shape;287;gabea03ebf6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bea03ebf6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abea03ebf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bea03ebf6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2" name="Google Shape;302;gabea03ebf6_0_5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bea03ebf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abea03ebf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abea03ebf6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5" name="Google Shape;315;gabea03ebf6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
        <p:cNvGrpSpPr/>
        <p:nvPr/>
      </p:nvGrpSpPr>
      <p:grpSpPr>
        <a:xfrm>
          <a:off x="0" y="0"/>
          <a:ext cx="0" cy="0"/>
          <a:chOff x="0" y="0"/>
          <a:chExt cx="0" cy="0"/>
        </a:xfrm>
      </p:grpSpPr>
      <p:sp>
        <p:nvSpPr>
          <p:cNvPr id="10" name="Google Shape;10;p2"/>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1" name="Google Shape;11;p2"/>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 name="Google Shape;12;p2"/>
          <p:cNvSpPr txBox="1">
            <a:spLocks noGrp="1"/>
          </p:cNvSpPr>
          <p:nvPr>
            <p:ph type="title"/>
          </p:nvPr>
        </p:nvSpPr>
        <p:spPr>
          <a:xfrm>
            <a:off x="234450" y="373761"/>
            <a:ext cx="2046300" cy="4395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3" name="Google Shape;13;p2"/>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half">
  <p:cSld name="TITLE_AND_BODY_1_1_1">
    <p:spTree>
      <p:nvGrpSpPr>
        <p:cNvPr id="1" name="Shape 82"/>
        <p:cNvGrpSpPr/>
        <p:nvPr/>
      </p:nvGrpSpPr>
      <p:grpSpPr>
        <a:xfrm>
          <a:off x="0" y="0"/>
          <a:ext cx="0" cy="0"/>
          <a:chOff x="0" y="0"/>
          <a:chExt cx="0" cy="0"/>
        </a:xfrm>
      </p:grpSpPr>
      <p:sp>
        <p:nvSpPr>
          <p:cNvPr id="83" name="Google Shape;83;p11"/>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4" name="Google Shape;84;p11"/>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85" name="Google Shape;85;p11"/>
          <p:cNvSpPr txBox="1">
            <a:spLocks noGrp="1"/>
          </p:cNvSpPr>
          <p:nvPr>
            <p:ph type="title"/>
          </p:nvPr>
        </p:nvSpPr>
        <p:spPr>
          <a:xfrm>
            <a:off x="511425" y="373761"/>
            <a:ext cx="3517200" cy="1175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457A"/>
              </a:buClr>
              <a:buSzPts val="2400"/>
              <a:buNone/>
              <a:defRPr sz="2400" i="0" u="none" strike="noStrike" cap="none">
                <a:solidFill>
                  <a:srgbClr val="00457A"/>
                </a:solidFill>
              </a:defRPr>
            </a:lvl1pPr>
            <a:lvl2pPr marR="0" lvl="1"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2pPr>
            <a:lvl3pPr marR="0" lvl="2"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3pPr>
            <a:lvl4pPr marR="0" lvl="3"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4pPr>
            <a:lvl5pPr marR="0" lvl="4"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5pPr>
            <a:lvl6pPr marR="0" lvl="5"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6pPr>
            <a:lvl7pPr marR="0" lvl="6"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7pPr>
            <a:lvl8pPr marR="0" lvl="7"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8pPr>
            <a:lvl9pPr marR="0" lvl="8"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9pPr>
          </a:lstStyle>
          <a:p>
            <a:endParaRPr/>
          </a:p>
        </p:txBody>
      </p:sp>
      <p:sp>
        <p:nvSpPr>
          <p:cNvPr id="86" name="Google Shape;86;p11"/>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87" name="Google Shape;87;p11"/>
          <p:cNvSpPr txBox="1">
            <a:spLocks noGrp="1"/>
          </p:cNvSpPr>
          <p:nvPr>
            <p:ph type="body" idx="1"/>
          </p:nvPr>
        </p:nvSpPr>
        <p:spPr>
          <a:xfrm>
            <a:off x="511425" y="2572500"/>
            <a:ext cx="3517200" cy="21972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88"/>
        <p:cNvGrpSpPr/>
        <p:nvPr/>
      </p:nvGrpSpPr>
      <p:grpSpPr>
        <a:xfrm>
          <a:off x="0" y="0"/>
          <a:ext cx="0" cy="0"/>
          <a:chOff x="0" y="0"/>
          <a:chExt cx="0" cy="0"/>
        </a:xfrm>
      </p:grpSpPr>
      <p:sp>
        <p:nvSpPr>
          <p:cNvPr id="89" name="Google Shape;89;p12"/>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0" name="Google Shape;90;p12"/>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91" name="Google Shape;91;p12"/>
          <p:cNvSpPr txBox="1">
            <a:spLocks noGrp="1"/>
          </p:cNvSpPr>
          <p:nvPr>
            <p:ph type="ctrTitle"/>
          </p:nvPr>
        </p:nvSpPr>
        <p:spPr>
          <a:xfrm>
            <a:off x="277100" y="284200"/>
            <a:ext cx="2024100" cy="3678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400"/>
              <a:buNone/>
              <a:defRPr sz="2400" i="0" u="none" strike="noStrike" cap="none">
                <a:solidFill>
                  <a:schemeClr val="dk2"/>
                </a:solidFill>
              </a:defRPr>
            </a:lvl1pPr>
            <a:lvl2pPr marR="0" lvl="1" algn="l">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a:lnSpc>
                <a:spcPct val="100000"/>
              </a:lnSpc>
              <a:spcBef>
                <a:spcPts val="0"/>
              </a:spcBef>
              <a:spcAft>
                <a:spcPts val="0"/>
              </a:spcAft>
              <a:buClr>
                <a:srgbClr val="F67031"/>
              </a:buClr>
              <a:buSzPts val="2400"/>
              <a:buNone/>
              <a:defRPr sz="2400" i="0" u="none" strike="noStrike" cap="none">
                <a:solidFill>
                  <a:srgbClr val="F67031"/>
                </a:solidFill>
              </a:defRPr>
            </a:lvl9pPr>
          </a:lstStyle>
          <a:p>
            <a:endParaRPr/>
          </a:p>
        </p:txBody>
      </p:sp>
      <p:sp>
        <p:nvSpPr>
          <p:cNvPr id="92" name="Google Shape;92;p12"/>
          <p:cNvSpPr txBox="1">
            <a:spLocks noGrp="1"/>
          </p:cNvSpPr>
          <p:nvPr>
            <p:ph type="subTitle" idx="1"/>
          </p:nvPr>
        </p:nvSpPr>
        <p:spPr>
          <a:xfrm>
            <a:off x="277100" y="3983050"/>
            <a:ext cx="2024100" cy="87630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434343"/>
              </a:buClr>
              <a:buSzPts val="1400"/>
              <a:buNone/>
              <a:defRPr sz="1400" i="1" u="none" strike="noStrike" cap="none">
                <a:solidFill>
                  <a:srgbClr val="434343"/>
                </a:solidFill>
              </a:defRPr>
            </a:lvl1pPr>
            <a:lvl2pPr marR="0" lvl="1" algn="l">
              <a:lnSpc>
                <a:spcPct val="115000"/>
              </a:lnSpc>
              <a:spcBef>
                <a:spcPts val="0"/>
              </a:spcBef>
              <a:spcAft>
                <a:spcPts val="0"/>
              </a:spcAft>
              <a:buClr>
                <a:srgbClr val="999999"/>
              </a:buClr>
              <a:buSzPts val="3000"/>
              <a:buNone/>
              <a:defRPr sz="3000" i="1" u="none" strike="noStrike" cap="none">
                <a:solidFill>
                  <a:srgbClr val="999999"/>
                </a:solidFill>
              </a:defRPr>
            </a:lvl2pPr>
            <a:lvl3pPr marR="0" lvl="2" algn="l">
              <a:lnSpc>
                <a:spcPct val="115000"/>
              </a:lnSpc>
              <a:spcBef>
                <a:spcPts val="0"/>
              </a:spcBef>
              <a:spcAft>
                <a:spcPts val="0"/>
              </a:spcAft>
              <a:buClr>
                <a:srgbClr val="999999"/>
              </a:buClr>
              <a:buSzPts val="3000"/>
              <a:buNone/>
              <a:defRPr sz="3000" i="1" u="none" strike="noStrike" cap="none">
                <a:solidFill>
                  <a:srgbClr val="999999"/>
                </a:solidFill>
              </a:defRPr>
            </a:lvl3pPr>
            <a:lvl4pPr marR="0" lvl="3" algn="l">
              <a:lnSpc>
                <a:spcPct val="115000"/>
              </a:lnSpc>
              <a:spcBef>
                <a:spcPts val="0"/>
              </a:spcBef>
              <a:spcAft>
                <a:spcPts val="0"/>
              </a:spcAft>
              <a:buClr>
                <a:srgbClr val="999999"/>
              </a:buClr>
              <a:buSzPts val="3000"/>
              <a:buNone/>
              <a:defRPr sz="3000" i="1" u="none" strike="noStrike" cap="none">
                <a:solidFill>
                  <a:srgbClr val="999999"/>
                </a:solidFill>
              </a:defRPr>
            </a:lvl4pPr>
            <a:lvl5pPr marR="0" lvl="4" algn="l">
              <a:lnSpc>
                <a:spcPct val="115000"/>
              </a:lnSpc>
              <a:spcBef>
                <a:spcPts val="0"/>
              </a:spcBef>
              <a:spcAft>
                <a:spcPts val="0"/>
              </a:spcAft>
              <a:buClr>
                <a:srgbClr val="999999"/>
              </a:buClr>
              <a:buSzPts val="3000"/>
              <a:buNone/>
              <a:defRPr sz="3000" i="1" u="none" strike="noStrike" cap="none">
                <a:solidFill>
                  <a:srgbClr val="999999"/>
                </a:solidFill>
              </a:defRPr>
            </a:lvl5pPr>
            <a:lvl6pPr marR="0" lvl="5" algn="l">
              <a:lnSpc>
                <a:spcPct val="115000"/>
              </a:lnSpc>
              <a:spcBef>
                <a:spcPts val="0"/>
              </a:spcBef>
              <a:spcAft>
                <a:spcPts val="0"/>
              </a:spcAft>
              <a:buClr>
                <a:srgbClr val="999999"/>
              </a:buClr>
              <a:buSzPts val="3000"/>
              <a:buNone/>
              <a:defRPr sz="3000" i="1" u="none" strike="noStrike" cap="none">
                <a:solidFill>
                  <a:srgbClr val="999999"/>
                </a:solidFill>
              </a:defRPr>
            </a:lvl6pPr>
            <a:lvl7pPr marR="0" lvl="6" algn="l">
              <a:lnSpc>
                <a:spcPct val="115000"/>
              </a:lnSpc>
              <a:spcBef>
                <a:spcPts val="0"/>
              </a:spcBef>
              <a:spcAft>
                <a:spcPts val="0"/>
              </a:spcAft>
              <a:buClr>
                <a:srgbClr val="999999"/>
              </a:buClr>
              <a:buSzPts val="3000"/>
              <a:buNone/>
              <a:defRPr sz="3000" i="1" u="none" strike="noStrike" cap="none">
                <a:solidFill>
                  <a:srgbClr val="999999"/>
                </a:solidFill>
              </a:defRPr>
            </a:lvl7pPr>
            <a:lvl8pPr marR="0" lvl="7" algn="l">
              <a:lnSpc>
                <a:spcPct val="115000"/>
              </a:lnSpc>
              <a:spcBef>
                <a:spcPts val="0"/>
              </a:spcBef>
              <a:spcAft>
                <a:spcPts val="0"/>
              </a:spcAft>
              <a:buClr>
                <a:srgbClr val="999999"/>
              </a:buClr>
              <a:buSzPts val="3000"/>
              <a:buNone/>
              <a:defRPr sz="3000" i="1" u="none" strike="noStrike" cap="none">
                <a:solidFill>
                  <a:srgbClr val="999999"/>
                </a:solidFill>
              </a:defRPr>
            </a:lvl8pPr>
            <a:lvl9pPr marR="0" lvl="8" algn="l">
              <a:lnSpc>
                <a:spcPct val="115000"/>
              </a:lnSpc>
              <a:spcBef>
                <a:spcPts val="0"/>
              </a:spcBef>
              <a:spcAft>
                <a:spcPts val="0"/>
              </a:spcAft>
              <a:buClr>
                <a:srgbClr val="999999"/>
              </a:buClr>
              <a:buSzPts val="3000"/>
              <a:buNone/>
              <a:defRPr sz="3000" i="1" u="none" strike="noStrike" cap="none">
                <a:solidFill>
                  <a:srgbClr val="999999"/>
                </a:solidFill>
              </a:defRPr>
            </a:lvl9pPr>
          </a:lstStyle>
          <a:p>
            <a:endParaRPr/>
          </a:p>
        </p:txBody>
      </p:sp>
      <p:sp>
        <p:nvSpPr>
          <p:cNvPr id="93" name="Google Shape;93;p12"/>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nner">
  <p:cSld name="BLANK_3">
    <p:bg>
      <p:bgPr>
        <a:solidFill>
          <a:schemeClr val="lt1"/>
        </a:solidFill>
        <a:effectLst/>
      </p:bgPr>
    </p:bg>
    <p:spTree>
      <p:nvGrpSpPr>
        <p:cNvPr id="1" name="Shape 94"/>
        <p:cNvGrpSpPr/>
        <p:nvPr/>
      </p:nvGrpSpPr>
      <p:grpSpPr>
        <a:xfrm>
          <a:off x="0" y="0"/>
          <a:ext cx="0" cy="0"/>
          <a:chOff x="0" y="0"/>
          <a:chExt cx="0" cy="0"/>
        </a:xfrm>
      </p:grpSpPr>
      <p:graphicFrame>
        <p:nvGraphicFramePr>
          <p:cNvPr id="95" name="Google Shape;95;p13"/>
          <p:cNvGraphicFramePr/>
          <p:nvPr/>
        </p:nvGraphicFramePr>
        <p:xfrm>
          <a:off x="-2" y="-46"/>
          <a:ext cx="3000000" cy="3000000"/>
        </p:xfrm>
        <a:graphic>
          <a:graphicData uri="http://schemas.openxmlformats.org/drawingml/2006/table">
            <a:tbl>
              <a:tblPr firstRow="1" bandRow="1">
                <a:noFill/>
                <a:tableStyleId>{1F06784B-F2DF-479E-B059-23E56C5199CB}</a:tableStyleId>
              </a:tblPr>
              <a:tblGrid>
                <a:gridCol w="176525">
                  <a:extLst>
                    <a:ext uri="{9D8B030D-6E8A-4147-A177-3AD203B41FA5}">
                      <a16:colId xmlns:a16="http://schemas.microsoft.com/office/drawing/2014/main" val="20000"/>
                    </a:ext>
                  </a:extLst>
                </a:gridCol>
              </a:tblGrid>
              <a:tr h="74397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568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7696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081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7568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7311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5772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sp>
        <p:nvSpPr>
          <p:cNvPr id="96" name="Google Shape;96;p13"/>
          <p:cNvSpPr/>
          <p:nvPr/>
        </p:nvSpPr>
        <p:spPr>
          <a:xfrm>
            <a:off x="0" y="250637"/>
            <a:ext cx="3759900" cy="1058700"/>
          </a:xfrm>
          <a:prstGeom prst="rect">
            <a:avLst/>
          </a:prstGeom>
          <a:solidFill>
            <a:schemeClr val="dk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97" name="Google Shape;97;p13"/>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98" name="Google Shape;98;p13"/>
          <p:cNvSpPr txBox="1">
            <a:spLocks noGrp="1"/>
          </p:cNvSpPr>
          <p:nvPr>
            <p:ph type="title"/>
          </p:nvPr>
        </p:nvSpPr>
        <p:spPr>
          <a:xfrm>
            <a:off x="348338" y="281294"/>
            <a:ext cx="3270300" cy="10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800"/>
              <a:buNone/>
              <a:defRPr sz="2300" b="1" i="0" u="none" strike="noStrike" cap="none">
                <a:solidFill>
                  <a:srgbClr val="FFFFFF"/>
                </a:solidFill>
              </a:defRPr>
            </a:lvl1pPr>
            <a:lvl2pPr marR="0" lvl="1" algn="l">
              <a:lnSpc>
                <a:spcPct val="100000"/>
              </a:lnSpc>
              <a:spcBef>
                <a:spcPts val="0"/>
              </a:spcBef>
              <a:spcAft>
                <a:spcPts val="0"/>
              </a:spcAft>
              <a:buSzPts val="1800"/>
              <a:buNone/>
              <a:defRPr sz="1800" i="0" u="none" strike="noStrike" cap="none">
                <a:solidFill>
                  <a:srgbClr val="000000"/>
                </a:solidFill>
              </a:defRPr>
            </a:lvl2pPr>
            <a:lvl3pPr marR="0" lvl="2" algn="l">
              <a:lnSpc>
                <a:spcPct val="100000"/>
              </a:lnSpc>
              <a:spcBef>
                <a:spcPts val="0"/>
              </a:spcBef>
              <a:spcAft>
                <a:spcPts val="0"/>
              </a:spcAft>
              <a:buSzPts val="1800"/>
              <a:buNone/>
              <a:defRPr sz="1800" i="0" u="none" strike="noStrike" cap="none">
                <a:solidFill>
                  <a:srgbClr val="000000"/>
                </a:solidFill>
              </a:defRPr>
            </a:lvl3pPr>
            <a:lvl4pPr marR="0" lvl="3" algn="l">
              <a:lnSpc>
                <a:spcPct val="100000"/>
              </a:lnSpc>
              <a:spcBef>
                <a:spcPts val="0"/>
              </a:spcBef>
              <a:spcAft>
                <a:spcPts val="0"/>
              </a:spcAft>
              <a:buSzPts val="1800"/>
              <a:buNone/>
              <a:defRPr sz="1800" i="0" u="none" strike="noStrike" cap="none">
                <a:solidFill>
                  <a:srgbClr val="000000"/>
                </a:solidFill>
              </a:defRPr>
            </a:lvl4pPr>
            <a:lvl5pPr marR="0" lvl="4" algn="l">
              <a:lnSpc>
                <a:spcPct val="100000"/>
              </a:lnSpc>
              <a:spcBef>
                <a:spcPts val="0"/>
              </a:spcBef>
              <a:spcAft>
                <a:spcPts val="0"/>
              </a:spcAft>
              <a:buSzPts val="1800"/>
              <a:buNone/>
              <a:defRPr sz="1800" i="0" u="none" strike="noStrike" cap="none">
                <a:solidFill>
                  <a:srgbClr val="000000"/>
                </a:solidFill>
              </a:defRPr>
            </a:lvl5pPr>
            <a:lvl6pPr marR="0" lvl="5" algn="l">
              <a:lnSpc>
                <a:spcPct val="100000"/>
              </a:lnSpc>
              <a:spcBef>
                <a:spcPts val="0"/>
              </a:spcBef>
              <a:spcAft>
                <a:spcPts val="0"/>
              </a:spcAft>
              <a:buSzPts val="1800"/>
              <a:buNone/>
              <a:defRPr sz="1800" i="0" u="none" strike="noStrike" cap="none">
                <a:solidFill>
                  <a:srgbClr val="000000"/>
                </a:solidFill>
              </a:defRPr>
            </a:lvl6pPr>
            <a:lvl7pPr marR="0" lvl="6" algn="l">
              <a:lnSpc>
                <a:spcPct val="100000"/>
              </a:lnSpc>
              <a:spcBef>
                <a:spcPts val="0"/>
              </a:spcBef>
              <a:spcAft>
                <a:spcPts val="0"/>
              </a:spcAft>
              <a:buSzPts val="1800"/>
              <a:buNone/>
              <a:defRPr sz="1800" i="0" u="none" strike="noStrike" cap="none">
                <a:solidFill>
                  <a:srgbClr val="000000"/>
                </a:solidFill>
              </a:defRPr>
            </a:lvl7pPr>
            <a:lvl8pPr marR="0" lvl="7" algn="l">
              <a:lnSpc>
                <a:spcPct val="100000"/>
              </a:lnSpc>
              <a:spcBef>
                <a:spcPts val="0"/>
              </a:spcBef>
              <a:spcAft>
                <a:spcPts val="0"/>
              </a:spcAft>
              <a:buSzPts val="1800"/>
              <a:buNone/>
              <a:defRPr sz="1800" i="0" u="none" strike="noStrike" cap="none">
                <a:solidFill>
                  <a:srgbClr val="000000"/>
                </a:solidFill>
              </a:defRPr>
            </a:lvl8pPr>
            <a:lvl9pPr marR="0" lvl="8" algn="l">
              <a:lnSpc>
                <a:spcPct val="100000"/>
              </a:lnSpc>
              <a:spcBef>
                <a:spcPts val="0"/>
              </a:spcBef>
              <a:spcAft>
                <a:spcPts val="0"/>
              </a:spcAft>
              <a:buSzPts val="1800"/>
              <a:buNone/>
              <a:defRPr sz="1800" i="0" u="none" strike="noStrike" cap="none">
                <a:solidFill>
                  <a:srgbClr val="00000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9"/>
        <p:cNvGrpSpPr/>
        <p:nvPr/>
      </p:nvGrpSpPr>
      <p:grpSpPr>
        <a:xfrm>
          <a:off x="0" y="0"/>
          <a:ext cx="0" cy="0"/>
          <a:chOff x="0" y="0"/>
          <a:chExt cx="0" cy="0"/>
        </a:xfrm>
      </p:grpSpPr>
      <p:sp>
        <p:nvSpPr>
          <p:cNvPr id="100" name="Google Shape;100;p14"/>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01" name="Google Shape;101;p14"/>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2" name="Google Shape;102;p14"/>
          <p:cNvSpPr txBox="1">
            <a:spLocks noGrp="1"/>
          </p:cNvSpPr>
          <p:nvPr>
            <p:ph type="body" idx="1"/>
          </p:nvPr>
        </p:nvSpPr>
        <p:spPr>
          <a:xfrm>
            <a:off x="1847275" y="1704600"/>
            <a:ext cx="5449500" cy="2714700"/>
          </a:xfrm>
          <a:prstGeom prst="rect">
            <a:avLst/>
          </a:prstGeom>
          <a:noFill/>
          <a:ln>
            <a:noFill/>
          </a:ln>
        </p:spPr>
        <p:txBody>
          <a:bodyPr spcFirstLastPara="1" wrap="square" lIns="91425" tIns="91425" rIns="91425" bIns="91425" anchor="t" anchorCtr="0">
            <a:noAutofit/>
          </a:bodyPr>
          <a:lstStyle>
            <a:lvl1pPr marL="457200" marR="0" lvl="0" indent="-381000" algn="ctr">
              <a:lnSpc>
                <a:spcPct val="115000"/>
              </a:lnSpc>
              <a:spcBef>
                <a:spcPts val="600"/>
              </a:spcBef>
              <a:spcAft>
                <a:spcPts val="0"/>
              </a:spcAft>
              <a:buClr>
                <a:srgbClr val="434343"/>
              </a:buClr>
              <a:buSzPts val="2400"/>
              <a:buChar char="●"/>
              <a:defRPr sz="2400" i="1" u="none" strike="noStrike" cap="none">
                <a:solidFill>
                  <a:srgbClr val="434343"/>
                </a:solidFill>
              </a:defRPr>
            </a:lvl1pPr>
            <a:lvl2pPr marL="914400" marR="0" lvl="1" indent="-381000" algn="ctr">
              <a:lnSpc>
                <a:spcPct val="115000"/>
              </a:lnSpc>
              <a:spcBef>
                <a:spcPts val="0"/>
              </a:spcBef>
              <a:spcAft>
                <a:spcPts val="0"/>
              </a:spcAft>
              <a:buClr>
                <a:srgbClr val="434343"/>
              </a:buClr>
              <a:buSzPts val="2400"/>
              <a:buChar char="○"/>
              <a:defRPr sz="2400" i="1" u="none" strike="noStrike" cap="none">
                <a:solidFill>
                  <a:srgbClr val="434343"/>
                </a:solidFill>
              </a:defRPr>
            </a:lvl2pPr>
            <a:lvl3pPr marL="1371600" marR="0" lvl="2" indent="-381000" algn="ctr">
              <a:lnSpc>
                <a:spcPct val="115000"/>
              </a:lnSpc>
              <a:spcBef>
                <a:spcPts val="0"/>
              </a:spcBef>
              <a:spcAft>
                <a:spcPts val="0"/>
              </a:spcAft>
              <a:buClr>
                <a:srgbClr val="434343"/>
              </a:buClr>
              <a:buSzPts val="2400"/>
              <a:buChar char="■"/>
              <a:defRPr sz="2400" i="1" u="none" strike="noStrike" cap="none">
                <a:solidFill>
                  <a:srgbClr val="434343"/>
                </a:solidFill>
              </a:defRPr>
            </a:lvl3pPr>
            <a:lvl4pPr marL="1828800" marR="0" lvl="3" indent="-381000" algn="ctr">
              <a:lnSpc>
                <a:spcPct val="115000"/>
              </a:lnSpc>
              <a:spcBef>
                <a:spcPts val="0"/>
              </a:spcBef>
              <a:spcAft>
                <a:spcPts val="0"/>
              </a:spcAft>
              <a:buClr>
                <a:srgbClr val="434343"/>
              </a:buClr>
              <a:buSzPts val="2400"/>
              <a:buChar char="●"/>
              <a:defRPr sz="2400" i="1" u="none" strike="noStrike" cap="none">
                <a:solidFill>
                  <a:srgbClr val="434343"/>
                </a:solidFill>
              </a:defRPr>
            </a:lvl4pPr>
            <a:lvl5pPr marL="2286000" marR="0" lvl="4" indent="-381000" algn="ctr">
              <a:lnSpc>
                <a:spcPct val="115000"/>
              </a:lnSpc>
              <a:spcBef>
                <a:spcPts val="0"/>
              </a:spcBef>
              <a:spcAft>
                <a:spcPts val="0"/>
              </a:spcAft>
              <a:buClr>
                <a:srgbClr val="434343"/>
              </a:buClr>
              <a:buSzPts val="2400"/>
              <a:buChar char="○"/>
              <a:defRPr sz="2400" i="1" u="none" strike="noStrike" cap="none">
                <a:solidFill>
                  <a:srgbClr val="434343"/>
                </a:solidFill>
              </a:defRPr>
            </a:lvl5pPr>
            <a:lvl6pPr marL="2743200" marR="0" lvl="5" indent="-381000" algn="ctr">
              <a:lnSpc>
                <a:spcPct val="115000"/>
              </a:lnSpc>
              <a:spcBef>
                <a:spcPts val="0"/>
              </a:spcBef>
              <a:spcAft>
                <a:spcPts val="0"/>
              </a:spcAft>
              <a:buClr>
                <a:srgbClr val="434343"/>
              </a:buClr>
              <a:buSzPts val="2400"/>
              <a:buChar char="■"/>
              <a:defRPr sz="2400" i="1" u="none" strike="noStrike" cap="none">
                <a:solidFill>
                  <a:srgbClr val="434343"/>
                </a:solidFill>
              </a:defRPr>
            </a:lvl6pPr>
            <a:lvl7pPr marL="3200400" marR="0" lvl="6" indent="-381000" algn="ctr">
              <a:lnSpc>
                <a:spcPct val="115000"/>
              </a:lnSpc>
              <a:spcBef>
                <a:spcPts val="0"/>
              </a:spcBef>
              <a:spcAft>
                <a:spcPts val="0"/>
              </a:spcAft>
              <a:buClr>
                <a:srgbClr val="434343"/>
              </a:buClr>
              <a:buSzPts val="2400"/>
              <a:buChar char="●"/>
              <a:defRPr sz="2400" i="1" u="none" strike="noStrike" cap="none">
                <a:solidFill>
                  <a:srgbClr val="434343"/>
                </a:solidFill>
              </a:defRPr>
            </a:lvl7pPr>
            <a:lvl8pPr marL="3657600" marR="0" lvl="7" indent="-381000" algn="ctr">
              <a:lnSpc>
                <a:spcPct val="115000"/>
              </a:lnSpc>
              <a:spcBef>
                <a:spcPts val="0"/>
              </a:spcBef>
              <a:spcAft>
                <a:spcPts val="0"/>
              </a:spcAft>
              <a:buClr>
                <a:srgbClr val="434343"/>
              </a:buClr>
              <a:buSzPts val="2400"/>
              <a:buChar char="○"/>
              <a:defRPr sz="2400" i="1" u="none" strike="noStrike" cap="none">
                <a:solidFill>
                  <a:srgbClr val="434343"/>
                </a:solidFill>
              </a:defRPr>
            </a:lvl8pPr>
            <a:lvl9pPr marL="4114800" marR="0" lvl="8" indent="-381000" algn="ctr">
              <a:lnSpc>
                <a:spcPct val="115000"/>
              </a:lnSpc>
              <a:spcBef>
                <a:spcPts val="0"/>
              </a:spcBef>
              <a:spcAft>
                <a:spcPts val="0"/>
              </a:spcAft>
              <a:buClr>
                <a:srgbClr val="434343"/>
              </a:buClr>
              <a:buSzPts val="2400"/>
              <a:buChar char="■"/>
              <a:defRPr sz="2400" i="1" u="none" strike="noStrike" cap="none">
                <a:solidFill>
                  <a:srgbClr val="434343"/>
                </a:solidFill>
              </a:defRPr>
            </a:lvl9pPr>
          </a:lstStyle>
          <a:p>
            <a:endParaRPr/>
          </a:p>
        </p:txBody>
      </p:sp>
      <p:sp>
        <p:nvSpPr>
          <p:cNvPr id="103" name="Google Shape;103;p14"/>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0" i="0" u="none" strike="noStrike" cap="none" dirty="0">
                <a:solidFill>
                  <a:srgbClr val="FFFFFF"/>
                </a:solidFill>
                <a:latin typeface="Arial"/>
                <a:ea typeface="Arial"/>
                <a:cs typeface="Arial"/>
                <a:sym typeface="Arial"/>
              </a:rPr>
              <a:t>“</a:t>
            </a:r>
            <a:endParaRPr sz="7200" b="0" i="0" u="none" strike="noStrike" cap="none" dirty="0">
              <a:solidFill>
                <a:srgbClr val="FFFFFF"/>
              </a:solidFill>
              <a:latin typeface="Arial"/>
              <a:ea typeface="Arial"/>
              <a:cs typeface="Arial"/>
              <a:sym typeface="Arial"/>
            </a:endParaRPr>
          </a:p>
        </p:txBody>
      </p:sp>
      <p:sp>
        <p:nvSpPr>
          <p:cNvPr id="104" name="Google Shape;104;p14"/>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Left-Aligned)">
  <p:cSld name="TITLE_1_1_1">
    <p:spTree>
      <p:nvGrpSpPr>
        <p:cNvPr id="1" name="Shape 105"/>
        <p:cNvGrpSpPr/>
        <p:nvPr/>
      </p:nvGrpSpPr>
      <p:grpSpPr>
        <a:xfrm>
          <a:off x="0" y="0"/>
          <a:ext cx="0" cy="0"/>
          <a:chOff x="0" y="0"/>
          <a:chExt cx="0" cy="0"/>
        </a:xfrm>
      </p:grpSpPr>
      <p:sp>
        <p:nvSpPr>
          <p:cNvPr id="106" name="Google Shape;106;p15"/>
          <p:cNvSpPr/>
          <p:nvPr/>
        </p:nvSpPr>
        <p:spPr>
          <a:xfrm rot="5400000" flipH="1">
            <a:off x="4518950" y="-382152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07" name="Google Shape;107;p15"/>
          <p:cNvSpPr/>
          <p:nvPr/>
        </p:nvSpPr>
        <p:spPr>
          <a:xfrm>
            <a:off x="-7125" y="810625"/>
            <a:ext cx="9151200" cy="4332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8" name="Google Shape;108;p15"/>
          <p:cNvSpPr txBox="1">
            <a:spLocks noGrp="1"/>
          </p:cNvSpPr>
          <p:nvPr>
            <p:ph type="body" idx="1"/>
          </p:nvPr>
        </p:nvSpPr>
        <p:spPr>
          <a:xfrm>
            <a:off x="574575" y="1145825"/>
            <a:ext cx="7987800" cy="32688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15000"/>
              </a:lnSpc>
              <a:spcBef>
                <a:spcPts val="600"/>
              </a:spcBef>
              <a:spcAft>
                <a:spcPts val="0"/>
              </a:spcAft>
              <a:buClr>
                <a:srgbClr val="434343"/>
              </a:buClr>
              <a:buSzPts val="1800"/>
              <a:buChar char="●"/>
              <a:defRPr i="1" u="none" strike="noStrike" cap="none">
                <a:solidFill>
                  <a:srgbClr val="434343"/>
                </a:solidFill>
              </a:defRPr>
            </a:lvl1pPr>
            <a:lvl2pPr marL="914400" marR="0" lvl="1" indent="-336550" algn="ctr" rtl="0">
              <a:lnSpc>
                <a:spcPct val="115000"/>
              </a:lnSpc>
              <a:spcBef>
                <a:spcPts val="0"/>
              </a:spcBef>
              <a:spcAft>
                <a:spcPts val="0"/>
              </a:spcAft>
              <a:buClr>
                <a:srgbClr val="434343"/>
              </a:buClr>
              <a:buSzPts val="1700"/>
              <a:buChar char="○"/>
              <a:defRPr i="1" u="none" strike="noStrike" cap="none">
                <a:solidFill>
                  <a:srgbClr val="434343"/>
                </a:solidFill>
              </a:defRPr>
            </a:lvl2pPr>
            <a:lvl3pPr marL="1371600" marR="0" lvl="2" indent="-330200" algn="ctr" rtl="0">
              <a:lnSpc>
                <a:spcPct val="115000"/>
              </a:lnSpc>
              <a:spcBef>
                <a:spcPts val="0"/>
              </a:spcBef>
              <a:spcAft>
                <a:spcPts val="0"/>
              </a:spcAft>
              <a:buClr>
                <a:srgbClr val="434343"/>
              </a:buClr>
              <a:buSzPts val="1600"/>
              <a:buChar char="■"/>
              <a:defRPr sz="1600" i="1" u="none" strike="noStrike" cap="none">
                <a:solidFill>
                  <a:srgbClr val="434343"/>
                </a:solidFill>
              </a:defRPr>
            </a:lvl3pPr>
            <a:lvl4pPr marL="1828800" marR="0" lvl="3" indent="-323850" algn="ctr" rtl="0">
              <a:lnSpc>
                <a:spcPct val="115000"/>
              </a:lnSpc>
              <a:spcBef>
                <a:spcPts val="0"/>
              </a:spcBef>
              <a:spcAft>
                <a:spcPts val="0"/>
              </a:spcAft>
              <a:buClr>
                <a:srgbClr val="434343"/>
              </a:buClr>
              <a:buSzPts val="1500"/>
              <a:buChar char="●"/>
              <a:defRPr sz="1500" i="1" u="none" strike="noStrike" cap="none">
                <a:solidFill>
                  <a:srgbClr val="434343"/>
                </a:solidFill>
              </a:defRPr>
            </a:lvl4pPr>
            <a:lvl5pPr marL="2286000" marR="0" lvl="4" indent="-317500" algn="ctr" rtl="0">
              <a:lnSpc>
                <a:spcPct val="115000"/>
              </a:lnSpc>
              <a:spcBef>
                <a:spcPts val="0"/>
              </a:spcBef>
              <a:spcAft>
                <a:spcPts val="0"/>
              </a:spcAft>
              <a:buClr>
                <a:srgbClr val="434343"/>
              </a:buClr>
              <a:buSzPts val="1400"/>
              <a:buChar char="○"/>
              <a:defRPr sz="1400" i="1" u="none" strike="noStrike" cap="none">
                <a:solidFill>
                  <a:srgbClr val="434343"/>
                </a:solidFill>
              </a:defRPr>
            </a:lvl5pPr>
            <a:lvl6pPr marL="2743200" marR="0" lvl="5" indent="-311150" algn="ctr" rtl="0">
              <a:lnSpc>
                <a:spcPct val="115000"/>
              </a:lnSpc>
              <a:spcBef>
                <a:spcPts val="0"/>
              </a:spcBef>
              <a:spcAft>
                <a:spcPts val="0"/>
              </a:spcAft>
              <a:buClr>
                <a:srgbClr val="434343"/>
              </a:buClr>
              <a:buSzPts val="1300"/>
              <a:buChar char="■"/>
              <a:defRPr sz="1300" i="1" u="none" strike="noStrike" cap="none">
                <a:solidFill>
                  <a:srgbClr val="434343"/>
                </a:solidFill>
              </a:defRPr>
            </a:lvl6pPr>
            <a:lvl7pPr marL="3200400" marR="0" lvl="6" indent="-304800" algn="ctr" rtl="0">
              <a:lnSpc>
                <a:spcPct val="115000"/>
              </a:lnSpc>
              <a:spcBef>
                <a:spcPts val="0"/>
              </a:spcBef>
              <a:spcAft>
                <a:spcPts val="0"/>
              </a:spcAft>
              <a:buClr>
                <a:srgbClr val="434343"/>
              </a:buClr>
              <a:buSzPts val="1200"/>
              <a:buChar char="●"/>
              <a:defRPr sz="1200" i="1" u="none" strike="noStrike" cap="none">
                <a:solidFill>
                  <a:srgbClr val="434343"/>
                </a:solidFill>
              </a:defRPr>
            </a:lvl7pPr>
            <a:lvl8pPr marL="3657600" marR="0" lvl="7" indent="-298450" algn="ctr" rtl="0">
              <a:lnSpc>
                <a:spcPct val="115000"/>
              </a:lnSpc>
              <a:spcBef>
                <a:spcPts val="0"/>
              </a:spcBef>
              <a:spcAft>
                <a:spcPts val="0"/>
              </a:spcAft>
              <a:buClr>
                <a:srgbClr val="434343"/>
              </a:buClr>
              <a:buSzPts val="1100"/>
              <a:buChar char="○"/>
              <a:defRPr i="1" u="none" strike="noStrike" cap="none">
                <a:solidFill>
                  <a:srgbClr val="434343"/>
                </a:solidFill>
              </a:defRPr>
            </a:lvl8pPr>
            <a:lvl9pPr marL="4114800" marR="0" lvl="8" indent="-298450" algn="ctr" rtl="0">
              <a:lnSpc>
                <a:spcPct val="115000"/>
              </a:lnSpc>
              <a:spcBef>
                <a:spcPts val="0"/>
              </a:spcBef>
              <a:spcAft>
                <a:spcPts val="0"/>
              </a:spcAft>
              <a:buClr>
                <a:srgbClr val="434343"/>
              </a:buClr>
              <a:buSzPts val="1100"/>
              <a:buChar char="■"/>
              <a:defRPr i="1" u="none" strike="noStrike" cap="none">
                <a:solidFill>
                  <a:srgbClr val="434343"/>
                </a:solidFill>
              </a:defRPr>
            </a:lvl9pPr>
          </a:lstStyle>
          <a:p>
            <a:endParaRPr/>
          </a:p>
        </p:txBody>
      </p:sp>
      <p:sp>
        <p:nvSpPr>
          <p:cNvPr id="109" name="Google Shape;109;p15"/>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10" name="Google Shape;110;p15"/>
          <p:cNvSpPr txBox="1">
            <a:spLocks noGrp="1"/>
          </p:cNvSpPr>
          <p:nvPr>
            <p:ph type="title"/>
          </p:nvPr>
        </p:nvSpPr>
        <p:spPr>
          <a:xfrm>
            <a:off x="170150" y="137722"/>
            <a:ext cx="8810700" cy="559800"/>
          </a:xfrm>
          <a:prstGeom prst="rect">
            <a:avLst/>
          </a:prstGeom>
        </p:spPr>
        <p:txBody>
          <a:bodyPr spcFirstLastPara="1" wrap="square" lIns="68575" tIns="34275" rIns="68575" bIns="34275" anchor="ctr" anchorCtr="0">
            <a:noAutofit/>
          </a:bodyPr>
          <a:lstStyle>
            <a:lvl1pPr lvl="0">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111"/>
        <p:cNvGrpSpPr/>
        <p:nvPr/>
      </p:nvGrpSpPr>
      <p:grpSpPr>
        <a:xfrm>
          <a:off x="0" y="0"/>
          <a:ext cx="0" cy="0"/>
          <a:chOff x="0" y="0"/>
          <a:chExt cx="0" cy="0"/>
        </a:xfrm>
      </p:grpSpPr>
      <p:sp>
        <p:nvSpPr>
          <p:cNvPr id="112" name="Google Shape;112;p16"/>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op Title">
  <p:cSld name="BLANK_4">
    <p:bg>
      <p:bgPr>
        <a:solidFill>
          <a:schemeClr val="dk1"/>
        </a:solidFill>
        <a:effectLst/>
      </p:bgPr>
    </p:bg>
    <p:spTree>
      <p:nvGrpSpPr>
        <p:cNvPr id="1" name="Shape 113"/>
        <p:cNvGrpSpPr/>
        <p:nvPr/>
      </p:nvGrpSpPr>
      <p:grpSpPr>
        <a:xfrm>
          <a:off x="0" y="0"/>
          <a:ext cx="0" cy="0"/>
          <a:chOff x="0" y="0"/>
          <a:chExt cx="0" cy="0"/>
        </a:xfrm>
      </p:grpSpPr>
      <p:sp>
        <p:nvSpPr>
          <p:cNvPr id="114" name="Google Shape;114;p17"/>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grpSp>
        <p:nvGrpSpPr>
          <p:cNvPr id="115" name="Google Shape;115;p17"/>
          <p:cNvGrpSpPr/>
          <p:nvPr/>
        </p:nvGrpSpPr>
        <p:grpSpPr>
          <a:xfrm>
            <a:off x="-7125" y="615912"/>
            <a:ext cx="9158225" cy="4527187"/>
            <a:chOff x="-9500" y="1544133"/>
            <a:chExt cx="12210967" cy="5313600"/>
          </a:xfrm>
        </p:grpSpPr>
        <p:sp>
          <p:nvSpPr>
            <p:cNvPr id="116" name="Google Shape;116;p17"/>
            <p:cNvSpPr/>
            <p:nvPr/>
          </p:nvSpPr>
          <p:spPr>
            <a:xfrm rot="5400000" flipH="1">
              <a:off x="6025217" y="-4481217"/>
              <a:ext cx="150900" cy="122016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17" name="Google Shape;117;p17"/>
            <p:cNvSpPr/>
            <p:nvPr/>
          </p:nvSpPr>
          <p:spPr>
            <a:xfrm>
              <a:off x="-9500" y="1695033"/>
              <a:ext cx="12201600" cy="5162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18" name="Google Shape;118;p17"/>
          <p:cNvSpPr txBox="1">
            <a:spLocks noGrp="1"/>
          </p:cNvSpPr>
          <p:nvPr>
            <p:ph type="title"/>
          </p:nvPr>
        </p:nvSpPr>
        <p:spPr>
          <a:xfrm>
            <a:off x="155466" y="97594"/>
            <a:ext cx="8833200" cy="559800"/>
          </a:xfrm>
          <a:prstGeom prst="rect">
            <a:avLst/>
          </a:prstGeom>
        </p:spPr>
        <p:txBody>
          <a:bodyPr spcFirstLastPara="1" wrap="square" lIns="68575" tIns="34275" rIns="68575" bIns="34275" anchor="ctr" anchorCtr="0">
            <a:noAutofit/>
          </a:bodyPr>
          <a:lstStyle>
            <a:lvl1pPr lvl="0">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op Title 1">
  <p:cSld name="BLANK_4_1">
    <p:bg>
      <p:bgPr>
        <a:solidFill>
          <a:schemeClr val="dk1"/>
        </a:solidFill>
        <a:effectLst/>
      </p:bgPr>
    </p:bg>
    <p:spTree>
      <p:nvGrpSpPr>
        <p:cNvPr id="1" name="Shape 119"/>
        <p:cNvGrpSpPr/>
        <p:nvPr/>
      </p:nvGrpSpPr>
      <p:grpSpPr>
        <a:xfrm>
          <a:off x="0" y="0"/>
          <a:ext cx="0" cy="0"/>
          <a:chOff x="0" y="0"/>
          <a:chExt cx="0" cy="0"/>
        </a:xfrm>
      </p:grpSpPr>
      <p:sp>
        <p:nvSpPr>
          <p:cNvPr id="120" name="Google Shape;120;p18"/>
          <p:cNvSpPr/>
          <p:nvPr/>
        </p:nvSpPr>
        <p:spPr>
          <a:xfrm>
            <a:off x="-7125" y="744529"/>
            <a:ext cx="9151200" cy="4398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1" name="Google Shape;121;p18"/>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22" name="Google Shape;122;p18"/>
          <p:cNvSpPr/>
          <p:nvPr/>
        </p:nvSpPr>
        <p:spPr>
          <a:xfrm rot="5400000" flipH="1">
            <a:off x="4511150" y="-3895421"/>
            <a:ext cx="1287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23" name="Google Shape;123;p18"/>
          <p:cNvSpPr txBox="1">
            <a:spLocks noGrp="1"/>
          </p:cNvSpPr>
          <p:nvPr>
            <p:ph type="title"/>
          </p:nvPr>
        </p:nvSpPr>
        <p:spPr>
          <a:xfrm>
            <a:off x="155466" y="97594"/>
            <a:ext cx="8833200" cy="559800"/>
          </a:xfrm>
          <a:prstGeom prst="rect">
            <a:avLst/>
          </a:prstGeom>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18"/>
          <p:cNvSpPr txBox="1"/>
          <p:nvPr/>
        </p:nvSpPr>
        <p:spPr>
          <a:xfrm>
            <a:off x="155388" y="1059278"/>
            <a:ext cx="8833200" cy="36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1 column left">
  <p:cSld name="TITLE_AND_BODY_1_1">
    <p:spTree>
      <p:nvGrpSpPr>
        <p:cNvPr id="1" name="Shape 125"/>
        <p:cNvGrpSpPr/>
        <p:nvPr/>
      </p:nvGrpSpPr>
      <p:grpSpPr>
        <a:xfrm>
          <a:off x="0" y="0"/>
          <a:ext cx="0" cy="0"/>
          <a:chOff x="0" y="0"/>
          <a:chExt cx="0" cy="0"/>
        </a:xfrm>
      </p:grpSpPr>
      <p:sp>
        <p:nvSpPr>
          <p:cNvPr id="126" name="Google Shape;126;p19"/>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7" name="Google Shape;127;p19"/>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28" name="Google Shape;128;p19"/>
          <p:cNvSpPr txBox="1">
            <a:spLocks noGrp="1"/>
          </p:cNvSpPr>
          <p:nvPr>
            <p:ph type="title"/>
          </p:nvPr>
        </p:nvSpPr>
        <p:spPr>
          <a:xfrm>
            <a:off x="234450" y="373762"/>
            <a:ext cx="2046300" cy="1566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400"/>
              <a:buNone/>
              <a:defRPr sz="2400" i="0" u="none" strike="noStrike" cap="none">
                <a:solidFill>
                  <a:schemeClr val="dk2"/>
                </a:solidFill>
              </a:defRPr>
            </a:lvl1pPr>
            <a:lvl2pPr marR="0" lvl="1" algn="l">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a:lnSpc>
                <a:spcPct val="100000"/>
              </a:lnSpc>
              <a:spcBef>
                <a:spcPts val="0"/>
              </a:spcBef>
              <a:spcAft>
                <a:spcPts val="0"/>
              </a:spcAft>
              <a:buClr>
                <a:srgbClr val="F67031"/>
              </a:buClr>
              <a:buSzPts val="2400"/>
              <a:buNone/>
              <a:defRPr sz="2400" i="0" u="none" strike="noStrike" cap="none">
                <a:solidFill>
                  <a:srgbClr val="F67031"/>
                </a:solidFill>
              </a:defRPr>
            </a:lvl9pPr>
          </a:lstStyle>
          <a:p>
            <a:endParaRPr/>
          </a:p>
        </p:txBody>
      </p:sp>
      <p:sp>
        <p:nvSpPr>
          <p:cNvPr id="129" name="Google Shape;129;p19"/>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30" name="Google Shape;130;p19"/>
          <p:cNvSpPr txBox="1">
            <a:spLocks noGrp="1"/>
          </p:cNvSpPr>
          <p:nvPr>
            <p:ph type="body" idx="1"/>
          </p:nvPr>
        </p:nvSpPr>
        <p:spPr>
          <a:xfrm>
            <a:off x="234450" y="2004324"/>
            <a:ext cx="2046300" cy="27657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Background">
  <p:cSld name="TITLE_3_1">
    <p:spTree>
      <p:nvGrpSpPr>
        <p:cNvPr id="1" name="Shape 131"/>
        <p:cNvGrpSpPr/>
        <p:nvPr/>
      </p:nvGrpSpPr>
      <p:grpSpPr>
        <a:xfrm>
          <a:off x="0" y="0"/>
          <a:ext cx="0" cy="0"/>
          <a:chOff x="0" y="0"/>
          <a:chExt cx="0" cy="0"/>
        </a:xfrm>
      </p:grpSpPr>
      <p:pic>
        <p:nvPicPr>
          <p:cNvPr id="132" name="Google Shape;132;p20"/>
          <p:cNvPicPr preferRelativeResize="0"/>
          <p:nvPr/>
        </p:nvPicPr>
        <p:blipFill rotWithShape="1">
          <a:blip r:embed="rId2">
            <a:alphaModFix amt="25000"/>
          </a:blip>
          <a:srcRect t="7705" b="7713"/>
          <a:stretch/>
        </p:blipFill>
        <p:spPr>
          <a:xfrm>
            <a:off x="0" y="0"/>
            <a:ext cx="9144000" cy="5143498"/>
          </a:xfrm>
          <a:prstGeom prst="rect">
            <a:avLst/>
          </a:prstGeom>
          <a:noFill/>
          <a:ln>
            <a:noFill/>
          </a:ln>
        </p:spPr>
      </p:pic>
      <p:sp>
        <p:nvSpPr>
          <p:cNvPr id="133" name="Google Shape;133;p20"/>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34" name="Google Shape;134;p20"/>
          <p:cNvSpPr txBox="1">
            <a:spLocks noGrp="1"/>
          </p:cNvSpPr>
          <p:nvPr>
            <p:ph type="ctrTitle"/>
          </p:nvPr>
        </p:nvSpPr>
        <p:spPr>
          <a:xfrm>
            <a:off x="311738" y="1354163"/>
            <a:ext cx="8520600" cy="1282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5200"/>
              <a:buNone/>
              <a:defRPr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5" name="Google Shape;135;p20"/>
          <p:cNvSpPr txBox="1">
            <a:spLocks noGrp="1"/>
          </p:cNvSpPr>
          <p:nvPr>
            <p:ph type="subTitle" idx="1"/>
          </p:nvPr>
        </p:nvSpPr>
        <p:spPr>
          <a:xfrm>
            <a:off x="311738" y="2636888"/>
            <a:ext cx="8520600" cy="1152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TITLE_ONLY_2">
    <p:spTree>
      <p:nvGrpSpPr>
        <p:cNvPr id="1" name="Shape 14"/>
        <p:cNvGrpSpPr/>
        <p:nvPr/>
      </p:nvGrpSpPr>
      <p:grpSpPr>
        <a:xfrm>
          <a:off x="0" y="0"/>
          <a:ext cx="0" cy="0"/>
          <a:chOff x="0" y="0"/>
          <a:chExt cx="0" cy="0"/>
        </a:xfrm>
      </p:grpSpPr>
      <p:sp>
        <p:nvSpPr>
          <p:cNvPr id="15" name="Google Shape;15;p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6" name="Google Shape;16;p3"/>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 name="Google Shape;17;p3"/>
          <p:cNvSpPr txBox="1">
            <a:spLocks noGrp="1"/>
          </p:cNvSpPr>
          <p:nvPr>
            <p:ph type="title"/>
          </p:nvPr>
        </p:nvSpPr>
        <p:spPr>
          <a:xfrm>
            <a:off x="234450" y="373762"/>
            <a:ext cx="2046300" cy="2122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8" name="Google Shape;18;p3"/>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9" name="Google Shape;19;p3"/>
          <p:cNvSpPr txBox="1">
            <a:spLocks noGrp="1"/>
          </p:cNvSpPr>
          <p:nvPr>
            <p:ph type="subTitle" idx="1"/>
          </p:nvPr>
        </p:nvSpPr>
        <p:spPr>
          <a:xfrm>
            <a:off x="234450" y="2496263"/>
            <a:ext cx="2071500" cy="2253600"/>
          </a:xfrm>
          <a:prstGeom prst="rect">
            <a:avLst/>
          </a:prstGeom>
        </p:spPr>
        <p:txBody>
          <a:bodyPr spcFirstLastPara="1" wrap="square" lIns="68575" tIns="34275" rIns="68575" bIns="34275" anchor="t" anchorCtr="0">
            <a:noAutofit/>
          </a:bodyPr>
          <a:lstStyle>
            <a:lvl1pPr lvl="0">
              <a:spcBef>
                <a:spcPts val="500"/>
              </a:spcBef>
              <a:spcAft>
                <a:spcPts val="0"/>
              </a:spcAft>
              <a:buClr>
                <a:schemeClr val="lt2"/>
              </a:buClr>
              <a:buSzPts val="1800"/>
              <a:buNone/>
              <a:defRPr>
                <a:solidFill>
                  <a:schemeClr val="lt2"/>
                </a:solidFill>
              </a:defRPr>
            </a:lvl1pPr>
            <a:lvl2pPr lvl="1">
              <a:spcBef>
                <a:spcPts val="500"/>
              </a:spcBef>
              <a:spcAft>
                <a:spcPts val="0"/>
              </a:spcAft>
              <a:buSzPts val="1300"/>
              <a:buNone/>
              <a:defRPr/>
            </a:lvl2pPr>
            <a:lvl3pPr lvl="2">
              <a:spcBef>
                <a:spcPts val="500"/>
              </a:spcBef>
              <a:spcAft>
                <a:spcPts val="0"/>
              </a:spcAft>
              <a:buSzPts val="1500"/>
              <a:buNone/>
              <a:defRPr/>
            </a:lvl3pPr>
            <a:lvl4pPr lvl="3">
              <a:spcBef>
                <a:spcPts val="500"/>
              </a:spcBef>
              <a:spcAft>
                <a:spcPts val="0"/>
              </a:spcAft>
              <a:buSzPts val="1400"/>
              <a:buNone/>
              <a:defRPr/>
            </a:lvl4pPr>
            <a:lvl5pPr lvl="4">
              <a:spcBef>
                <a:spcPts val="500"/>
              </a:spcBef>
              <a:spcAft>
                <a:spcPts val="0"/>
              </a:spcAft>
              <a:buSzPts val="900"/>
              <a:buNone/>
              <a:defRPr/>
            </a:lvl5pPr>
            <a:lvl6pPr lvl="5">
              <a:spcBef>
                <a:spcPts val="500"/>
              </a:spcBef>
              <a:spcAft>
                <a:spcPts val="0"/>
              </a:spcAft>
              <a:buSzPts val="1100"/>
              <a:buNone/>
              <a:defRPr/>
            </a:lvl6pPr>
            <a:lvl7pPr lvl="6">
              <a:spcBef>
                <a:spcPts val="500"/>
              </a:spcBef>
              <a:spcAft>
                <a:spcPts val="0"/>
              </a:spcAft>
              <a:buSzPts val="1100"/>
              <a:buNone/>
              <a:defRPr/>
            </a:lvl7pPr>
            <a:lvl8pPr lvl="7">
              <a:spcBef>
                <a:spcPts val="500"/>
              </a:spcBef>
              <a:spcAft>
                <a:spcPts val="0"/>
              </a:spcAft>
              <a:buSzPts val="1100"/>
              <a:buNone/>
              <a:defRPr/>
            </a:lvl8pPr>
            <a:lvl9pPr lvl="8">
              <a:spcBef>
                <a:spcPts val="500"/>
              </a:spcBef>
              <a:spcAft>
                <a:spcPts val="0"/>
              </a:spcAft>
              <a:buSzPts val="11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36"/>
        <p:cNvGrpSpPr/>
        <p:nvPr/>
      </p:nvGrpSpPr>
      <p:grpSpPr>
        <a:xfrm>
          <a:off x="0" y="0"/>
          <a:ext cx="0" cy="0"/>
          <a:chOff x="0" y="0"/>
          <a:chExt cx="0" cy="0"/>
        </a:xfrm>
      </p:grpSpPr>
      <p:sp>
        <p:nvSpPr>
          <p:cNvPr id="137" name="Google Shape;137;p2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8" name="Google Shape;138;p2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39" name="Google Shape;139;p21"/>
          <p:cNvSpPr txBox="1">
            <a:spLocks noGrp="1"/>
          </p:cNvSpPr>
          <p:nvPr>
            <p:ph type="title"/>
          </p:nvPr>
        </p:nvSpPr>
        <p:spPr>
          <a:xfrm>
            <a:off x="234450" y="373761"/>
            <a:ext cx="2043600" cy="4395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40" name="Google Shape;140;p21"/>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41" name="Google Shape;141;p21"/>
          <p:cNvSpPr txBox="1">
            <a:spLocks noGrp="1"/>
          </p:cNvSpPr>
          <p:nvPr>
            <p:ph type="body" idx="1"/>
          </p:nvPr>
        </p:nvSpPr>
        <p:spPr>
          <a:xfrm>
            <a:off x="2764400" y="373770"/>
            <a:ext cx="3098100" cy="4395900"/>
          </a:xfrm>
          <a:prstGeom prst="rect">
            <a:avLst/>
          </a:prstGeom>
          <a:noFill/>
          <a:ln>
            <a:noFill/>
          </a:ln>
        </p:spPr>
        <p:txBody>
          <a:bodyPr spcFirstLastPara="1" wrap="square" lIns="68575" tIns="34275" rIns="68575" bIns="34275" anchor="t" anchorCtr="0">
            <a:noAutofit/>
          </a:bodyPr>
          <a:lstStyle>
            <a:lvl1pPr marL="457200" lvl="0" indent="-298450" algn="l">
              <a:lnSpc>
                <a:spcPct val="90000"/>
              </a:lnSpc>
              <a:spcBef>
                <a:spcPts val="500"/>
              </a:spcBef>
              <a:spcAft>
                <a:spcPts val="0"/>
              </a:spcAft>
              <a:buSzPts val="1100"/>
              <a:buChar char="●"/>
              <a:defRPr sz="1500"/>
            </a:lvl1pPr>
            <a:lvl2pPr marL="914400" lvl="1" indent="-292100" algn="l">
              <a:lnSpc>
                <a:spcPct val="90000"/>
              </a:lnSpc>
              <a:spcBef>
                <a:spcPts val="500"/>
              </a:spcBef>
              <a:spcAft>
                <a:spcPts val="0"/>
              </a:spcAft>
              <a:buSzPts val="1000"/>
              <a:buChar char="○"/>
              <a:defRPr sz="1600"/>
            </a:lvl2pPr>
            <a:lvl3pPr marL="1371600" lvl="2" indent="-292100" algn="l">
              <a:lnSpc>
                <a:spcPct val="90000"/>
              </a:lnSpc>
              <a:spcBef>
                <a:spcPts val="500"/>
              </a:spcBef>
              <a:spcAft>
                <a:spcPts val="0"/>
              </a:spcAft>
              <a:buSzPts val="1000"/>
              <a:buChar char="■"/>
              <a:defRPr sz="1400"/>
            </a:lvl3pPr>
            <a:lvl4pPr marL="1828800" lvl="3" indent="-285750" algn="l">
              <a:lnSpc>
                <a:spcPct val="90000"/>
              </a:lnSpc>
              <a:spcBef>
                <a:spcPts val="500"/>
              </a:spcBef>
              <a:spcAft>
                <a:spcPts val="0"/>
              </a:spcAft>
              <a:buSzPts val="900"/>
              <a:buChar char="●"/>
              <a:defRPr sz="1200"/>
            </a:lvl4pPr>
            <a:lvl5pPr marL="2286000" lvl="4" indent="-292100" algn="l">
              <a:lnSpc>
                <a:spcPct val="90000"/>
              </a:lnSpc>
              <a:spcBef>
                <a:spcPts val="500"/>
              </a:spcBef>
              <a:spcAft>
                <a:spcPts val="0"/>
              </a:spcAft>
              <a:buSzPts val="1000"/>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8450" algn="l">
              <a:lnSpc>
                <a:spcPct val="90000"/>
              </a:lnSpc>
              <a:spcBef>
                <a:spcPts val="500"/>
              </a:spcBef>
              <a:spcAft>
                <a:spcPts val="0"/>
              </a:spcAft>
              <a:buSzPts val="1100"/>
              <a:buChar char="○"/>
              <a:defRPr/>
            </a:lvl8pPr>
            <a:lvl9pPr marL="4114800" lvl="8" indent="-298450" algn="l">
              <a:lnSpc>
                <a:spcPct val="90000"/>
              </a:lnSpc>
              <a:spcBef>
                <a:spcPts val="500"/>
              </a:spcBef>
              <a:spcAft>
                <a:spcPts val="0"/>
              </a:spcAft>
              <a:buSzPts val="1100"/>
              <a:buChar char="■"/>
              <a:defRPr/>
            </a:lvl9pPr>
          </a:lstStyle>
          <a:p>
            <a:endParaRPr/>
          </a:p>
        </p:txBody>
      </p:sp>
      <p:sp>
        <p:nvSpPr>
          <p:cNvPr id="142" name="Google Shape;142;p21"/>
          <p:cNvSpPr txBox="1">
            <a:spLocks noGrp="1"/>
          </p:cNvSpPr>
          <p:nvPr>
            <p:ph type="body" idx="2"/>
          </p:nvPr>
        </p:nvSpPr>
        <p:spPr>
          <a:xfrm>
            <a:off x="5862537" y="373781"/>
            <a:ext cx="3098400" cy="4395900"/>
          </a:xfrm>
          <a:prstGeom prst="rect">
            <a:avLst/>
          </a:prstGeom>
          <a:noFill/>
          <a:ln>
            <a:noFill/>
          </a:ln>
        </p:spPr>
        <p:txBody>
          <a:bodyPr spcFirstLastPara="1" wrap="square" lIns="68575" tIns="34275" rIns="68575" bIns="34275" anchor="t" anchorCtr="0">
            <a:noAutofit/>
          </a:bodyPr>
          <a:lstStyle>
            <a:lvl1pPr marL="457200" lvl="0" indent="-323850" algn="l">
              <a:lnSpc>
                <a:spcPct val="90000"/>
              </a:lnSpc>
              <a:spcBef>
                <a:spcPts val="500"/>
              </a:spcBef>
              <a:spcAft>
                <a:spcPts val="0"/>
              </a:spcAft>
              <a:buSzPts val="1500"/>
              <a:buChar char="●"/>
              <a:defRPr sz="1500"/>
            </a:lvl1pPr>
            <a:lvl2pPr marL="914400" lvl="1" indent="-311150" algn="l">
              <a:lnSpc>
                <a:spcPct val="90000"/>
              </a:lnSpc>
              <a:spcBef>
                <a:spcPts val="500"/>
              </a:spcBef>
              <a:spcAft>
                <a:spcPts val="0"/>
              </a:spcAft>
              <a:buSzPts val="1300"/>
              <a:buFont typeface="Arial"/>
              <a:buChar char="○"/>
              <a:defRPr sz="1600"/>
            </a:lvl2pPr>
            <a:lvl3pPr marL="1371600" lvl="2" indent="-311150" algn="l">
              <a:lnSpc>
                <a:spcPct val="90000"/>
              </a:lnSpc>
              <a:spcBef>
                <a:spcPts val="500"/>
              </a:spcBef>
              <a:spcAft>
                <a:spcPts val="0"/>
              </a:spcAft>
              <a:buSzPts val="1300"/>
              <a:buFont typeface="Arial"/>
              <a:buChar char="■"/>
              <a:defRPr sz="1400"/>
            </a:lvl3pPr>
            <a:lvl4pPr marL="1828800" lvl="3" indent="-298450" algn="l">
              <a:lnSpc>
                <a:spcPct val="90000"/>
              </a:lnSpc>
              <a:spcBef>
                <a:spcPts val="500"/>
              </a:spcBef>
              <a:spcAft>
                <a:spcPts val="0"/>
              </a:spcAft>
              <a:buSzPts val="1100"/>
              <a:buChar char="●"/>
              <a:defRPr sz="1200"/>
            </a:lvl4pPr>
            <a:lvl5pPr marL="2286000" lvl="4" indent="-298450" algn="l">
              <a:lnSpc>
                <a:spcPct val="90000"/>
              </a:lnSpc>
              <a:spcBef>
                <a:spcPts val="500"/>
              </a:spcBef>
              <a:spcAft>
                <a:spcPts val="0"/>
              </a:spcAft>
              <a:buSzPts val="1100"/>
              <a:buFont typeface="Arial"/>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2100" algn="l">
              <a:lnSpc>
                <a:spcPct val="90000"/>
              </a:lnSpc>
              <a:spcBef>
                <a:spcPts val="500"/>
              </a:spcBef>
              <a:spcAft>
                <a:spcPts val="0"/>
              </a:spcAft>
              <a:buSzPts val="1000"/>
              <a:buChar char="○"/>
              <a:defRPr/>
            </a:lvl8pPr>
            <a:lvl9pPr marL="4114800" lvl="8" indent="-285750" algn="l">
              <a:lnSpc>
                <a:spcPct val="90000"/>
              </a:lnSpc>
              <a:spcBef>
                <a:spcPts val="500"/>
              </a:spcBef>
              <a:spcAft>
                <a:spcPts val="0"/>
              </a:spcAft>
              <a:buSzPts val="9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Comparison">
  <p:cSld name="TITLE_AND_TWO_COLUMNS_1">
    <p:spTree>
      <p:nvGrpSpPr>
        <p:cNvPr id="1" name="Shape 143"/>
        <p:cNvGrpSpPr/>
        <p:nvPr/>
      </p:nvGrpSpPr>
      <p:grpSpPr>
        <a:xfrm>
          <a:off x="0" y="0"/>
          <a:ext cx="0" cy="0"/>
          <a:chOff x="0" y="0"/>
          <a:chExt cx="0" cy="0"/>
        </a:xfrm>
      </p:grpSpPr>
      <p:sp>
        <p:nvSpPr>
          <p:cNvPr id="144" name="Google Shape;144;p22"/>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5" name="Google Shape;145;p22"/>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46" name="Google Shape;146;p22"/>
          <p:cNvSpPr txBox="1">
            <a:spLocks noGrp="1"/>
          </p:cNvSpPr>
          <p:nvPr>
            <p:ph type="title"/>
          </p:nvPr>
        </p:nvSpPr>
        <p:spPr>
          <a:xfrm>
            <a:off x="234450" y="373761"/>
            <a:ext cx="2043600" cy="4395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47" name="Google Shape;147;p22"/>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48" name="Google Shape;148;p22"/>
          <p:cNvSpPr txBox="1">
            <a:spLocks noGrp="1"/>
          </p:cNvSpPr>
          <p:nvPr>
            <p:ph type="body" idx="1"/>
          </p:nvPr>
        </p:nvSpPr>
        <p:spPr>
          <a:xfrm>
            <a:off x="2831075" y="814387"/>
            <a:ext cx="3003600" cy="395520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500"/>
              </a:spcBef>
              <a:spcAft>
                <a:spcPts val="0"/>
              </a:spcAft>
              <a:buSzPts val="1600"/>
              <a:buChar char="•"/>
              <a:defRPr sz="1600"/>
            </a:lvl1pPr>
            <a:lvl2pPr marL="914400" lvl="1" indent="-304800" algn="l" rtl="0">
              <a:lnSpc>
                <a:spcPct val="100000"/>
              </a:lnSpc>
              <a:spcBef>
                <a:spcPts val="500"/>
              </a:spcBef>
              <a:spcAft>
                <a:spcPts val="0"/>
              </a:spcAft>
              <a:buSzPts val="1200"/>
              <a:buChar char="o"/>
              <a:defRPr sz="1500"/>
            </a:lvl2pPr>
            <a:lvl3pPr marL="1371600" lvl="2" indent="-311150" algn="l" rtl="0">
              <a:lnSpc>
                <a:spcPct val="100000"/>
              </a:lnSpc>
              <a:spcBef>
                <a:spcPts val="500"/>
              </a:spcBef>
              <a:spcAft>
                <a:spcPts val="0"/>
              </a:spcAft>
              <a:buSzPts val="1300"/>
              <a:buChar char="▪"/>
              <a:defRPr sz="1400"/>
            </a:lvl3pPr>
            <a:lvl4pPr marL="1828800" lvl="3" indent="-311150" algn="l" rtl="0">
              <a:lnSpc>
                <a:spcPct val="100000"/>
              </a:lnSpc>
              <a:spcBef>
                <a:spcPts val="500"/>
              </a:spcBef>
              <a:spcAft>
                <a:spcPts val="0"/>
              </a:spcAft>
              <a:buSzPts val="1300"/>
              <a:buChar char="•"/>
              <a:defRPr sz="1300"/>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
        <p:nvSpPr>
          <p:cNvPr id="149" name="Google Shape;149;p22"/>
          <p:cNvSpPr txBox="1">
            <a:spLocks noGrp="1"/>
          </p:cNvSpPr>
          <p:nvPr>
            <p:ph type="body" idx="2"/>
          </p:nvPr>
        </p:nvSpPr>
        <p:spPr>
          <a:xfrm>
            <a:off x="2741813" y="373768"/>
            <a:ext cx="3003600" cy="4332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500"/>
              </a:spcBef>
              <a:spcAft>
                <a:spcPts val="0"/>
              </a:spcAft>
              <a:buSzPts val="1400"/>
              <a:buChar char="•"/>
              <a:defRPr/>
            </a:lvl1pPr>
            <a:lvl2pPr marL="914400" lvl="1" indent="-298450" algn="l" rtl="0">
              <a:lnSpc>
                <a:spcPct val="100000"/>
              </a:lnSpc>
              <a:spcBef>
                <a:spcPts val="500"/>
              </a:spcBef>
              <a:spcAft>
                <a:spcPts val="0"/>
              </a:spcAft>
              <a:buSzPts val="1100"/>
              <a:buChar char="o"/>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
        <p:nvSpPr>
          <p:cNvPr id="150" name="Google Shape;150;p22"/>
          <p:cNvSpPr txBox="1">
            <a:spLocks noGrp="1"/>
          </p:cNvSpPr>
          <p:nvPr>
            <p:ph type="body" idx="3"/>
          </p:nvPr>
        </p:nvSpPr>
        <p:spPr>
          <a:xfrm>
            <a:off x="5901750" y="814387"/>
            <a:ext cx="3003600" cy="395520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500"/>
              </a:spcBef>
              <a:spcAft>
                <a:spcPts val="0"/>
              </a:spcAft>
              <a:buSzPts val="1600"/>
              <a:buChar char="•"/>
              <a:defRPr sz="1600"/>
            </a:lvl1pPr>
            <a:lvl2pPr marL="914400" lvl="1" indent="-304800" algn="l" rtl="0">
              <a:lnSpc>
                <a:spcPct val="100000"/>
              </a:lnSpc>
              <a:spcBef>
                <a:spcPts val="500"/>
              </a:spcBef>
              <a:spcAft>
                <a:spcPts val="0"/>
              </a:spcAft>
              <a:buSzPts val="1200"/>
              <a:buChar char="o"/>
              <a:defRPr sz="1500"/>
            </a:lvl2pPr>
            <a:lvl3pPr marL="1371600" lvl="2" indent="-311150" algn="l" rtl="0">
              <a:lnSpc>
                <a:spcPct val="100000"/>
              </a:lnSpc>
              <a:spcBef>
                <a:spcPts val="500"/>
              </a:spcBef>
              <a:spcAft>
                <a:spcPts val="0"/>
              </a:spcAft>
              <a:buSzPts val="1300"/>
              <a:buChar char="▪"/>
              <a:defRPr sz="1400"/>
            </a:lvl3pPr>
            <a:lvl4pPr marL="1828800" lvl="3" indent="-311150" algn="l" rtl="0">
              <a:lnSpc>
                <a:spcPct val="100000"/>
              </a:lnSpc>
              <a:spcBef>
                <a:spcPts val="500"/>
              </a:spcBef>
              <a:spcAft>
                <a:spcPts val="0"/>
              </a:spcAft>
              <a:buSzPts val="1300"/>
              <a:buChar char="•"/>
              <a:defRPr sz="1300"/>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
        <p:nvSpPr>
          <p:cNvPr id="151" name="Google Shape;151;p22"/>
          <p:cNvSpPr txBox="1">
            <a:spLocks noGrp="1"/>
          </p:cNvSpPr>
          <p:nvPr>
            <p:ph type="body" idx="4"/>
          </p:nvPr>
        </p:nvSpPr>
        <p:spPr>
          <a:xfrm>
            <a:off x="5901763" y="373768"/>
            <a:ext cx="3003600" cy="4332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500"/>
              </a:spcBef>
              <a:spcAft>
                <a:spcPts val="0"/>
              </a:spcAft>
              <a:buSzPts val="1400"/>
              <a:buChar char="•"/>
              <a:defRPr/>
            </a:lvl1pPr>
            <a:lvl2pPr marL="914400" lvl="1" indent="-298450" algn="l" rtl="0">
              <a:lnSpc>
                <a:spcPct val="100000"/>
              </a:lnSpc>
              <a:spcBef>
                <a:spcPts val="500"/>
              </a:spcBef>
              <a:spcAft>
                <a:spcPts val="0"/>
              </a:spcAft>
              <a:buSzPts val="1100"/>
              <a:buChar char="o"/>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229">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Blue Background)" type="objTx">
  <p:cSld name="OBJECT_WITH_CAPTION_TEXT">
    <p:spTree>
      <p:nvGrpSpPr>
        <p:cNvPr id="1" name="Shape 152"/>
        <p:cNvGrpSpPr/>
        <p:nvPr/>
      </p:nvGrpSpPr>
      <p:grpSpPr>
        <a:xfrm>
          <a:off x="0" y="0"/>
          <a:ext cx="0" cy="0"/>
          <a:chOff x="0" y="0"/>
          <a:chExt cx="0" cy="0"/>
        </a:xfrm>
      </p:grpSpPr>
      <p:sp>
        <p:nvSpPr>
          <p:cNvPr id="153" name="Google Shape;153;p23"/>
          <p:cNvSpPr/>
          <p:nvPr/>
        </p:nvSpPr>
        <p:spPr>
          <a:xfrm>
            <a:off x="12" y="0"/>
            <a:ext cx="3398100" cy="51435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154" name="Google Shape;154;p23"/>
          <p:cNvSpPr txBox="1">
            <a:spLocks noGrp="1"/>
          </p:cNvSpPr>
          <p:nvPr>
            <p:ph type="title"/>
          </p:nvPr>
        </p:nvSpPr>
        <p:spPr>
          <a:xfrm>
            <a:off x="236108" y="337185"/>
            <a:ext cx="2949000" cy="1200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900"/>
              <a:buNone/>
              <a:defRPr sz="2900" i="0" u="none" strike="noStrike" cap="none">
                <a:solidFill>
                  <a:schemeClr val="dk2"/>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55" name="Google Shape;155;p23"/>
          <p:cNvSpPr txBox="1">
            <a:spLocks noGrp="1"/>
          </p:cNvSpPr>
          <p:nvPr>
            <p:ph type="body" idx="1"/>
          </p:nvPr>
        </p:nvSpPr>
        <p:spPr>
          <a:xfrm>
            <a:off x="3887629" y="337185"/>
            <a:ext cx="4629000" cy="44943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500"/>
              </a:spcBef>
              <a:spcAft>
                <a:spcPts val="0"/>
              </a:spcAft>
              <a:buClr>
                <a:srgbClr val="FFFFFF"/>
              </a:buClr>
              <a:buSzPts val="2600"/>
              <a:buChar char="●"/>
              <a:defRPr sz="2600" i="0" u="none" strike="noStrike" cap="none">
                <a:solidFill>
                  <a:srgbClr val="FFFFFF"/>
                </a:solidFill>
              </a:defRPr>
            </a:lvl1pPr>
            <a:lvl2pPr marL="914400" marR="0" lvl="1" indent="-381000" algn="l">
              <a:lnSpc>
                <a:spcPct val="100000"/>
              </a:lnSpc>
              <a:spcBef>
                <a:spcPts val="500"/>
              </a:spcBef>
              <a:spcAft>
                <a:spcPts val="0"/>
              </a:spcAft>
              <a:buClr>
                <a:srgbClr val="FFFFFF"/>
              </a:buClr>
              <a:buSzPts val="2400"/>
              <a:buChar char="○"/>
              <a:defRPr sz="2400" i="0" u="none" strike="noStrike" cap="none">
                <a:solidFill>
                  <a:srgbClr val="FFFFFF"/>
                </a:solidFill>
              </a:defRPr>
            </a:lvl2pPr>
            <a:lvl3pPr marL="1371600" marR="0" lvl="2" indent="-374650" algn="l">
              <a:lnSpc>
                <a:spcPct val="100000"/>
              </a:lnSpc>
              <a:spcBef>
                <a:spcPts val="500"/>
              </a:spcBef>
              <a:spcAft>
                <a:spcPts val="0"/>
              </a:spcAft>
              <a:buClr>
                <a:srgbClr val="FFFFFF"/>
              </a:buClr>
              <a:buSzPts val="2300"/>
              <a:buChar char="■"/>
              <a:defRPr sz="2300" i="0" u="none" strike="noStrike" cap="none">
                <a:solidFill>
                  <a:srgbClr val="FFFFFF"/>
                </a:solidFill>
              </a:defRPr>
            </a:lvl3pPr>
            <a:lvl4pPr marL="1828800" marR="0" lvl="3" indent="-361950" algn="l">
              <a:lnSpc>
                <a:spcPct val="100000"/>
              </a:lnSpc>
              <a:spcBef>
                <a:spcPts val="500"/>
              </a:spcBef>
              <a:spcAft>
                <a:spcPts val="0"/>
              </a:spcAft>
              <a:buClr>
                <a:srgbClr val="FFFFFF"/>
              </a:buClr>
              <a:buSzPts val="2100"/>
              <a:buChar char="●"/>
              <a:defRPr sz="2100" i="0" u="none" strike="noStrike" cap="none">
                <a:solidFill>
                  <a:srgbClr val="FFFFFF"/>
                </a:solidFill>
              </a:defRPr>
            </a:lvl4pPr>
            <a:lvl5pPr marL="2286000" marR="0" lvl="4" indent="-355600" algn="l">
              <a:lnSpc>
                <a:spcPct val="100000"/>
              </a:lnSpc>
              <a:spcBef>
                <a:spcPts val="500"/>
              </a:spcBef>
              <a:spcAft>
                <a:spcPts val="0"/>
              </a:spcAft>
              <a:buClr>
                <a:srgbClr val="FFFFFF"/>
              </a:buClr>
              <a:buSzPts val="2000"/>
              <a:buChar char="○"/>
              <a:defRPr sz="2000" i="0" u="none" strike="noStrike" cap="none">
                <a:solidFill>
                  <a:srgbClr val="FFFFFF"/>
                </a:solidFill>
              </a:defRPr>
            </a:lvl5pPr>
            <a:lvl6pPr marL="2743200" marR="0" lvl="5" indent="-342900" algn="l">
              <a:lnSpc>
                <a:spcPct val="100000"/>
              </a:lnSpc>
              <a:spcBef>
                <a:spcPts val="500"/>
              </a:spcBef>
              <a:spcAft>
                <a:spcPts val="0"/>
              </a:spcAft>
              <a:buClr>
                <a:srgbClr val="FFFFFF"/>
              </a:buClr>
              <a:buSzPts val="1800"/>
              <a:buChar char="■"/>
              <a:defRPr sz="1800" i="0" u="none" strike="noStrike" cap="none">
                <a:solidFill>
                  <a:srgbClr val="FFFFFF"/>
                </a:solidFill>
              </a:defRPr>
            </a:lvl6pPr>
            <a:lvl7pPr marL="3200400" marR="0" lvl="6" indent="-336550" algn="l">
              <a:lnSpc>
                <a:spcPct val="100000"/>
              </a:lnSpc>
              <a:spcBef>
                <a:spcPts val="500"/>
              </a:spcBef>
              <a:spcAft>
                <a:spcPts val="0"/>
              </a:spcAft>
              <a:buClr>
                <a:srgbClr val="FFFFFF"/>
              </a:buClr>
              <a:buSzPts val="1700"/>
              <a:buChar char="●"/>
              <a:defRPr sz="1700" i="0" u="none" strike="noStrike" cap="none">
                <a:solidFill>
                  <a:srgbClr val="FFFFFF"/>
                </a:solidFill>
              </a:defRPr>
            </a:lvl7pPr>
            <a:lvl8pPr marL="3657600" marR="0" lvl="7" indent="-323850" algn="l">
              <a:lnSpc>
                <a:spcPct val="100000"/>
              </a:lnSpc>
              <a:spcBef>
                <a:spcPts val="500"/>
              </a:spcBef>
              <a:spcAft>
                <a:spcPts val="0"/>
              </a:spcAft>
              <a:buClr>
                <a:srgbClr val="FFFFFF"/>
              </a:buClr>
              <a:buSzPts val="1500"/>
              <a:buChar char="○"/>
              <a:defRPr sz="1500" i="0" u="none" strike="noStrike" cap="none">
                <a:solidFill>
                  <a:srgbClr val="FFFFFF"/>
                </a:solidFill>
              </a:defRPr>
            </a:lvl8pPr>
            <a:lvl9pPr marL="4114800" marR="0" lvl="8" indent="-317500" algn="l">
              <a:lnSpc>
                <a:spcPct val="100000"/>
              </a:lnSpc>
              <a:spcBef>
                <a:spcPts val="500"/>
              </a:spcBef>
              <a:spcAft>
                <a:spcPts val="0"/>
              </a:spcAft>
              <a:buClr>
                <a:srgbClr val="FFFFFF"/>
              </a:buClr>
              <a:buSzPts val="1400"/>
              <a:buChar char="■"/>
              <a:defRPr sz="1400" i="0" u="none" strike="noStrike" cap="none">
                <a:solidFill>
                  <a:srgbClr val="FFFFFF"/>
                </a:solidFill>
              </a:defRPr>
            </a:lvl9pPr>
          </a:lstStyle>
          <a:p>
            <a:endParaRPr/>
          </a:p>
        </p:txBody>
      </p:sp>
      <p:sp>
        <p:nvSpPr>
          <p:cNvPr id="156" name="Google Shape;156;p23"/>
          <p:cNvSpPr txBox="1">
            <a:spLocks noGrp="1"/>
          </p:cNvSpPr>
          <p:nvPr>
            <p:ph type="body" idx="2"/>
          </p:nvPr>
        </p:nvSpPr>
        <p:spPr>
          <a:xfrm>
            <a:off x="240035" y="1617259"/>
            <a:ext cx="2949000" cy="32142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rgbClr val="434343"/>
              </a:buClr>
              <a:buSzPts val="1400"/>
              <a:buChar char="●"/>
              <a:defRPr sz="1400" i="0" u="none" strike="noStrike" cap="none">
                <a:solidFill>
                  <a:srgbClr val="434343"/>
                </a:solidFill>
              </a:defRPr>
            </a:lvl1pPr>
            <a:lvl2pPr marL="914400" marR="0" lvl="1" indent="-311150" algn="l">
              <a:lnSpc>
                <a:spcPct val="100000"/>
              </a:lnSpc>
              <a:spcBef>
                <a:spcPts val="500"/>
              </a:spcBef>
              <a:spcAft>
                <a:spcPts val="0"/>
              </a:spcAft>
              <a:buClr>
                <a:srgbClr val="434343"/>
              </a:buClr>
              <a:buSzPts val="1300"/>
              <a:buChar char="○"/>
              <a:defRPr sz="1300" i="0" u="none" strike="noStrike" cap="none">
                <a:solidFill>
                  <a:srgbClr val="434343"/>
                </a:solidFill>
              </a:defRPr>
            </a:lvl2pPr>
            <a:lvl3pPr marL="1371600" marR="0" lvl="2" indent="-298450" algn="l">
              <a:lnSpc>
                <a:spcPct val="100000"/>
              </a:lnSpc>
              <a:spcBef>
                <a:spcPts val="500"/>
              </a:spcBef>
              <a:spcAft>
                <a:spcPts val="0"/>
              </a:spcAft>
              <a:buClr>
                <a:srgbClr val="434343"/>
              </a:buClr>
              <a:buSzPts val="1100"/>
              <a:buChar char="■"/>
              <a:defRPr sz="1100" i="0" u="none" strike="noStrike" cap="none">
                <a:solidFill>
                  <a:srgbClr val="434343"/>
                </a:solidFill>
              </a:defRPr>
            </a:lvl3pPr>
            <a:lvl4pPr marL="1828800" marR="0" lvl="3" indent="-285750" algn="l">
              <a:lnSpc>
                <a:spcPct val="100000"/>
              </a:lnSpc>
              <a:spcBef>
                <a:spcPts val="500"/>
              </a:spcBef>
              <a:spcAft>
                <a:spcPts val="0"/>
              </a:spcAft>
              <a:buClr>
                <a:srgbClr val="434343"/>
              </a:buClr>
              <a:buSzPts val="900"/>
              <a:buChar char="●"/>
              <a:defRPr sz="900" i="0" u="none" strike="noStrike" cap="none">
                <a:solidFill>
                  <a:srgbClr val="434343"/>
                </a:solidFill>
              </a:defRPr>
            </a:lvl4pPr>
            <a:lvl5pPr marL="2286000" marR="0" lvl="4" indent="-285750" algn="l">
              <a:lnSpc>
                <a:spcPct val="100000"/>
              </a:lnSpc>
              <a:spcBef>
                <a:spcPts val="500"/>
              </a:spcBef>
              <a:spcAft>
                <a:spcPts val="0"/>
              </a:spcAft>
              <a:buClr>
                <a:srgbClr val="434343"/>
              </a:buClr>
              <a:buSzPts val="900"/>
              <a:buChar char="○"/>
              <a:defRPr sz="900" i="0" u="none" strike="noStrike" cap="none">
                <a:solidFill>
                  <a:srgbClr val="434343"/>
                </a:solidFill>
              </a:defRPr>
            </a:lvl5pPr>
            <a:lvl6pPr marL="2743200" marR="0" lvl="5" indent="-285750" algn="l">
              <a:lnSpc>
                <a:spcPct val="100000"/>
              </a:lnSpc>
              <a:spcBef>
                <a:spcPts val="500"/>
              </a:spcBef>
              <a:spcAft>
                <a:spcPts val="0"/>
              </a:spcAft>
              <a:buClr>
                <a:srgbClr val="434343"/>
              </a:buClr>
              <a:buSzPts val="900"/>
              <a:buChar char="■"/>
              <a:defRPr sz="900" i="0" u="none" strike="noStrike" cap="none">
                <a:solidFill>
                  <a:srgbClr val="434343"/>
                </a:solidFill>
              </a:defRPr>
            </a:lvl6pPr>
            <a:lvl7pPr marL="3200400" marR="0" lvl="6" indent="-285750" algn="l">
              <a:lnSpc>
                <a:spcPct val="100000"/>
              </a:lnSpc>
              <a:spcBef>
                <a:spcPts val="500"/>
              </a:spcBef>
              <a:spcAft>
                <a:spcPts val="0"/>
              </a:spcAft>
              <a:buClr>
                <a:srgbClr val="434343"/>
              </a:buClr>
              <a:buSzPts val="900"/>
              <a:buChar char="●"/>
              <a:defRPr sz="900" i="0" u="none" strike="noStrike" cap="none">
                <a:solidFill>
                  <a:srgbClr val="434343"/>
                </a:solidFill>
              </a:defRPr>
            </a:lvl7pPr>
            <a:lvl8pPr marL="3657600" marR="0" lvl="7" indent="-285750" algn="l">
              <a:lnSpc>
                <a:spcPct val="100000"/>
              </a:lnSpc>
              <a:spcBef>
                <a:spcPts val="500"/>
              </a:spcBef>
              <a:spcAft>
                <a:spcPts val="0"/>
              </a:spcAft>
              <a:buClr>
                <a:srgbClr val="434343"/>
              </a:buClr>
              <a:buSzPts val="900"/>
              <a:buChar char="○"/>
              <a:defRPr sz="900" i="0" u="none" strike="noStrike" cap="none">
                <a:solidFill>
                  <a:srgbClr val="434343"/>
                </a:solidFill>
              </a:defRPr>
            </a:lvl8pPr>
            <a:lvl9pPr marL="4114800" marR="0" lvl="8" indent="-285750" algn="l">
              <a:lnSpc>
                <a:spcPct val="100000"/>
              </a:lnSpc>
              <a:spcBef>
                <a:spcPts val="500"/>
              </a:spcBef>
              <a:spcAft>
                <a:spcPts val="0"/>
              </a:spcAft>
              <a:buClr>
                <a:srgbClr val="434343"/>
              </a:buClr>
              <a:buSzPts val="900"/>
              <a:buChar char="■"/>
              <a:defRPr sz="900" i="0" u="none" strike="noStrike" cap="none">
                <a:solidFill>
                  <a:srgbClr val="434343"/>
                </a:solidFill>
              </a:defRPr>
            </a:lvl9pPr>
          </a:lstStyle>
          <a:p>
            <a:endParaRPr/>
          </a:p>
        </p:txBody>
      </p:sp>
      <p:sp>
        <p:nvSpPr>
          <p:cNvPr id="157" name="Google Shape;157;p23"/>
          <p:cNvSpPr txBox="1">
            <a:spLocks noGrp="1"/>
          </p:cNvSpPr>
          <p:nvPr>
            <p:ph type="sldNum" idx="12"/>
          </p:nvPr>
        </p:nvSpPr>
        <p:spPr>
          <a:xfrm>
            <a:off x="8556784" y="4749850"/>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p:cSld name="OBJECT_WITH_CAPTION_TEXT_1">
    <p:spTree>
      <p:nvGrpSpPr>
        <p:cNvPr id="1" name="Shape 158"/>
        <p:cNvGrpSpPr/>
        <p:nvPr/>
      </p:nvGrpSpPr>
      <p:grpSpPr>
        <a:xfrm>
          <a:off x="0" y="0"/>
          <a:ext cx="0" cy="0"/>
          <a:chOff x="0" y="0"/>
          <a:chExt cx="0" cy="0"/>
        </a:xfrm>
      </p:grpSpPr>
      <p:sp>
        <p:nvSpPr>
          <p:cNvPr id="159" name="Google Shape;159;p24"/>
          <p:cNvSpPr/>
          <p:nvPr/>
        </p:nvSpPr>
        <p:spPr>
          <a:xfrm>
            <a:off x="3395924" y="0"/>
            <a:ext cx="5748000" cy="51435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160" name="Google Shape;160;p24"/>
          <p:cNvSpPr txBox="1">
            <a:spLocks noGrp="1"/>
          </p:cNvSpPr>
          <p:nvPr>
            <p:ph type="body" idx="1"/>
          </p:nvPr>
        </p:nvSpPr>
        <p:spPr>
          <a:xfrm>
            <a:off x="3744900" y="337181"/>
            <a:ext cx="5050200" cy="4494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a:p>
        </p:txBody>
      </p:sp>
      <p:sp>
        <p:nvSpPr>
          <p:cNvPr id="161" name="Google Shape;161;p24"/>
          <p:cNvSpPr txBox="1">
            <a:spLocks noGrp="1"/>
          </p:cNvSpPr>
          <p:nvPr>
            <p:ph type="title"/>
          </p:nvPr>
        </p:nvSpPr>
        <p:spPr>
          <a:xfrm>
            <a:off x="236108" y="337185"/>
            <a:ext cx="2948700" cy="1200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62" name="Google Shape;162;p24"/>
          <p:cNvSpPr txBox="1">
            <a:spLocks noGrp="1"/>
          </p:cNvSpPr>
          <p:nvPr>
            <p:ph type="body" idx="2"/>
          </p:nvPr>
        </p:nvSpPr>
        <p:spPr>
          <a:xfrm>
            <a:off x="240035" y="1617259"/>
            <a:ext cx="2948700" cy="3214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rtl="0">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rtl="0">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rtl="0">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rtl="0">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rtl="0">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rtl="0">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rtl="0">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rtl="0">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163" name="Google Shape;163;p24"/>
          <p:cNvSpPr txBox="1">
            <a:spLocks noGrp="1"/>
          </p:cNvSpPr>
          <p:nvPr>
            <p:ph type="sldNum" idx="12"/>
          </p:nvPr>
        </p:nvSpPr>
        <p:spPr>
          <a:xfrm>
            <a:off x="8556784" y="4749850"/>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with Caption">
  <p:cSld name="OBJECT_WITH_CAPTION_TEXT_1_2">
    <p:spTree>
      <p:nvGrpSpPr>
        <p:cNvPr id="1" name="Shape 164"/>
        <p:cNvGrpSpPr/>
        <p:nvPr/>
      </p:nvGrpSpPr>
      <p:grpSpPr>
        <a:xfrm>
          <a:off x="0" y="0"/>
          <a:ext cx="0" cy="0"/>
          <a:chOff x="0" y="0"/>
          <a:chExt cx="0" cy="0"/>
        </a:xfrm>
      </p:grpSpPr>
      <p:sp>
        <p:nvSpPr>
          <p:cNvPr id="165" name="Google Shape;165;p25"/>
          <p:cNvSpPr/>
          <p:nvPr/>
        </p:nvSpPr>
        <p:spPr>
          <a:xfrm>
            <a:off x="3395924" y="0"/>
            <a:ext cx="5748000" cy="51435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166" name="Google Shape;166;p25"/>
          <p:cNvSpPr txBox="1">
            <a:spLocks noGrp="1"/>
          </p:cNvSpPr>
          <p:nvPr>
            <p:ph type="body" idx="1"/>
          </p:nvPr>
        </p:nvSpPr>
        <p:spPr>
          <a:xfrm>
            <a:off x="3744900" y="337181"/>
            <a:ext cx="2550600" cy="4494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a:p>
        </p:txBody>
      </p:sp>
      <p:sp>
        <p:nvSpPr>
          <p:cNvPr id="167" name="Google Shape;167;p25"/>
          <p:cNvSpPr txBox="1">
            <a:spLocks noGrp="1"/>
          </p:cNvSpPr>
          <p:nvPr>
            <p:ph type="title"/>
          </p:nvPr>
        </p:nvSpPr>
        <p:spPr>
          <a:xfrm>
            <a:off x="236108" y="337185"/>
            <a:ext cx="2948700" cy="1200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68" name="Google Shape;168;p25"/>
          <p:cNvSpPr txBox="1">
            <a:spLocks noGrp="1"/>
          </p:cNvSpPr>
          <p:nvPr>
            <p:ph type="body" idx="2"/>
          </p:nvPr>
        </p:nvSpPr>
        <p:spPr>
          <a:xfrm>
            <a:off x="240035" y="1617259"/>
            <a:ext cx="2948700" cy="3214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rtl="0">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rtl="0">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rtl="0">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rtl="0">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rtl="0">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rtl="0">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rtl="0">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rtl="0">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169" name="Google Shape;169;p25"/>
          <p:cNvSpPr txBox="1">
            <a:spLocks noGrp="1"/>
          </p:cNvSpPr>
          <p:nvPr>
            <p:ph type="sldNum" idx="12"/>
          </p:nvPr>
        </p:nvSpPr>
        <p:spPr>
          <a:xfrm>
            <a:off x="8556784" y="4749850"/>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70" name="Google Shape;170;p25"/>
          <p:cNvSpPr txBox="1">
            <a:spLocks noGrp="1"/>
          </p:cNvSpPr>
          <p:nvPr>
            <p:ph type="body" idx="3"/>
          </p:nvPr>
        </p:nvSpPr>
        <p:spPr>
          <a:xfrm>
            <a:off x="6358725" y="337181"/>
            <a:ext cx="2550600" cy="4494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igure/Table with Caption">
  <p:cSld name="OBJECT_WITH_CAPTION_TEXT_1_1">
    <p:spTree>
      <p:nvGrpSpPr>
        <p:cNvPr id="1" name="Shape 171"/>
        <p:cNvGrpSpPr/>
        <p:nvPr/>
      </p:nvGrpSpPr>
      <p:grpSpPr>
        <a:xfrm>
          <a:off x="0" y="0"/>
          <a:ext cx="0" cy="0"/>
          <a:chOff x="0" y="0"/>
          <a:chExt cx="0" cy="0"/>
        </a:xfrm>
      </p:grpSpPr>
      <p:sp>
        <p:nvSpPr>
          <p:cNvPr id="172" name="Google Shape;172;p26"/>
          <p:cNvSpPr/>
          <p:nvPr/>
        </p:nvSpPr>
        <p:spPr>
          <a:xfrm>
            <a:off x="3395924" y="0"/>
            <a:ext cx="5748000" cy="51435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173" name="Google Shape;173;p26"/>
          <p:cNvSpPr txBox="1">
            <a:spLocks noGrp="1"/>
          </p:cNvSpPr>
          <p:nvPr>
            <p:ph type="title"/>
          </p:nvPr>
        </p:nvSpPr>
        <p:spPr>
          <a:xfrm>
            <a:off x="236200" y="337185"/>
            <a:ext cx="2948700" cy="994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74" name="Google Shape;174;p26"/>
          <p:cNvSpPr txBox="1">
            <a:spLocks noGrp="1"/>
          </p:cNvSpPr>
          <p:nvPr>
            <p:ph type="body" idx="1"/>
          </p:nvPr>
        </p:nvSpPr>
        <p:spPr>
          <a:xfrm>
            <a:off x="240035" y="1617259"/>
            <a:ext cx="2948700" cy="3214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chemeClr val="lt1"/>
              </a:buClr>
              <a:buSzPts val="1400"/>
              <a:buChar char="●"/>
              <a:defRPr sz="1400" i="0" u="none" strike="noStrike" cap="none">
                <a:solidFill>
                  <a:schemeClr val="lt1"/>
                </a:solidFill>
              </a:defRPr>
            </a:lvl1pPr>
            <a:lvl2pPr marL="914400" marR="0" lvl="1" indent="-311150" algn="l" rtl="0">
              <a:lnSpc>
                <a:spcPct val="100000"/>
              </a:lnSpc>
              <a:spcBef>
                <a:spcPts val="500"/>
              </a:spcBef>
              <a:spcAft>
                <a:spcPts val="0"/>
              </a:spcAft>
              <a:buClr>
                <a:schemeClr val="lt1"/>
              </a:buClr>
              <a:buSzPts val="1300"/>
              <a:buChar char="○"/>
              <a:defRPr sz="1300" i="0" u="none" strike="noStrike" cap="none">
                <a:solidFill>
                  <a:schemeClr val="lt1"/>
                </a:solidFill>
              </a:defRPr>
            </a:lvl2pPr>
            <a:lvl3pPr marL="1371600" marR="0" lvl="2" indent="-298450" algn="l" rtl="0">
              <a:lnSpc>
                <a:spcPct val="100000"/>
              </a:lnSpc>
              <a:spcBef>
                <a:spcPts val="500"/>
              </a:spcBef>
              <a:spcAft>
                <a:spcPts val="0"/>
              </a:spcAft>
              <a:buClr>
                <a:schemeClr val="lt1"/>
              </a:buClr>
              <a:buSzPts val="1100"/>
              <a:buChar char="■"/>
              <a:defRPr sz="1100" i="0" u="none" strike="noStrike" cap="none">
                <a:solidFill>
                  <a:schemeClr val="lt1"/>
                </a:solidFill>
              </a:defRPr>
            </a:lvl3pPr>
            <a:lvl4pPr marL="1828800" marR="0" lvl="3" indent="-285750" algn="l" rtl="0">
              <a:lnSpc>
                <a:spcPct val="100000"/>
              </a:lnSpc>
              <a:spcBef>
                <a:spcPts val="500"/>
              </a:spcBef>
              <a:spcAft>
                <a:spcPts val="0"/>
              </a:spcAft>
              <a:buClr>
                <a:schemeClr val="lt1"/>
              </a:buClr>
              <a:buSzPts val="900"/>
              <a:buChar char="●"/>
              <a:defRPr sz="900" i="0" u="none" strike="noStrike" cap="none">
                <a:solidFill>
                  <a:schemeClr val="lt1"/>
                </a:solidFill>
              </a:defRPr>
            </a:lvl4pPr>
            <a:lvl5pPr marL="2286000" marR="0" lvl="4" indent="-285750" algn="l" rtl="0">
              <a:lnSpc>
                <a:spcPct val="100000"/>
              </a:lnSpc>
              <a:spcBef>
                <a:spcPts val="500"/>
              </a:spcBef>
              <a:spcAft>
                <a:spcPts val="0"/>
              </a:spcAft>
              <a:buClr>
                <a:schemeClr val="lt1"/>
              </a:buClr>
              <a:buSzPts val="900"/>
              <a:buChar char="○"/>
              <a:defRPr sz="900" i="0" u="none" strike="noStrike" cap="none">
                <a:solidFill>
                  <a:schemeClr val="lt1"/>
                </a:solidFill>
              </a:defRPr>
            </a:lvl5pPr>
            <a:lvl6pPr marL="2743200" marR="0" lvl="5" indent="-285750" algn="l" rtl="0">
              <a:lnSpc>
                <a:spcPct val="100000"/>
              </a:lnSpc>
              <a:spcBef>
                <a:spcPts val="500"/>
              </a:spcBef>
              <a:spcAft>
                <a:spcPts val="0"/>
              </a:spcAft>
              <a:buClr>
                <a:schemeClr val="lt1"/>
              </a:buClr>
              <a:buSzPts val="900"/>
              <a:buChar char="■"/>
              <a:defRPr sz="900" i="0" u="none" strike="noStrike" cap="none">
                <a:solidFill>
                  <a:schemeClr val="lt1"/>
                </a:solidFill>
              </a:defRPr>
            </a:lvl6pPr>
            <a:lvl7pPr marL="3200400" marR="0" lvl="6" indent="-285750" algn="l" rtl="0">
              <a:lnSpc>
                <a:spcPct val="100000"/>
              </a:lnSpc>
              <a:spcBef>
                <a:spcPts val="500"/>
              </a:spcBef>
              <a:spcAft>
                <a:spcPts val="0"/>
              </a:spcAft>
              <a:buClr>
                <a:schemeClr val="lt1"/>
              </a:buClr>
              <a:buSzPts val="900"/>
              <a:buChar char="●"/>
              <a:defRPr sz="900" i="0" u="none" strike="noStrike" cap="none">
                <a:solidFill>
                  <a:schemeClr val="lt1"/>
                </a:solidFill>
              </a:defRPr>
            </a:lvl7pPr>
            <a:lvl8pPr marL="3657600" marR="0" lvl="7" indent="-285750" algn="l" rtl="0">
              <a:lnSpc>
                <a:spcPct val="100000"/>
              </a:lnSpc>
              <a:spcBef>
                <a:spcPts val="500"/>
              </a:spcBef>
              <a:spcAft>
                <a:spcPts val="0"/>
              </a:spcAft>
              <a:buClr>
                <a:schemeClr val="lt1"/>
              </a:buClr>
              <a:buSzPts val="900"/>
              <a:buChar char="○"/>
              <a:defRPr sz="900" i="0" u="none" strike="noStrike" cap="none">
                <a:solidFill>
                  <a:schemeClr val="lt1"/>
                </a:solidFill>
              </a:defRPr>
            </a:lvl8pPr>
            <a:lvl9pPr marL="4114800" marR="0" lvl="8" indent="-285750" algn="l" rtl="0">
              <a:lnSpc>
                <a:spcPct val="100000"/>
              </a:lnSpc>
              <a:spcBef>
                <a:spcPts val="500"/>
              </a:spcBef>
              <a:spcAft>
                <a:spcPts val="0"/>
              </a:spcAft>
              <a:buClr>
                <a:schemeClr val="lt1"/>
              </a:buClr>
              <a:buSzPts val="900"/>
              <a:buChar char="■"/>
              <a:defRPr sz="900" i="0" u="none" strike="noStrike" cap="none">
                <a:solidFill>
                  <a:schemeClr val="lt1"/>
                </a:solidFill>
              </a:defRPr>
            </a:lvl9pPr>
          </a:lstStyle>
          <a:p>
            <a:endParaRPr/>
          </a:p>
        </p:txBody>
      </p:sp>
      <p:sp>
        <p:nvSpPr>
          <p:cNvPr id="175" name="Google Shape;175;p26"/>
          <p:cNvSpPr txBox="1">
            <a:spLocks noGrp="1"/>
          </p:cNvSpPr>
          <p:nvPr>
            <p:ph type="sldNum" idx="12"/>
          </p:nvPr>
        </p:nvSpPr>
        <p:spPr>
          <a:xfrm>
            <a:off x="8556784" y="4749850"/>
            <a:ext cx="548700" cy="393600"/>
          </a:xfrm>
          <a:prstGeom prst="rect">
            <a:avLst/>
          </a:prstGeom>
          <a:noFill/>
          <a:ln>
            <a:noFill/>
          </a:ln>
        </p:spPr>
        <p:txBody>
          <a:bodyPr spcFirstLastPara="1" wrap="square" lIns="91425" tIns="91425" rIns="91425" bIns="91425" anchor="t" anchorCtr="0">
            <a:no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noFill/>
        <a:effectLst/>
      </p:bgPr>
    </p:bg>
    <p:spTree>
      <p:nvGrpSpPr>
        <p:cNvPr id="1" name="Shape 176"/>
        <p:cNvGrpSpPr/>
        <p:nvPr/>
      </p:nvGrpSpPr>
      <p:grpSpPr>
        <a:xfrm>
          <a:off x="0" y="0"/>
          <a:ext cx="0" cy="0"/>
          <a:chOff x="0" y="0"/>
          <a:chExt cx="0" cy="0"/>
        </a:xfrm>
      </p:grpSpPr>
      <p:sp>
        <p:nvSpPr>
          <p:cNvPr id="177" name="Google Shape;177;p27"/>
          <p:cNvSpPr/>
          <p:nvPr/>
        </p:nvSpPr>
        <p:spPr>
          <a:xfrm rot="5400000">
            <a:off x="3748200" y="-2000287"/>
            <a:ext cx="1647600" cy="914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dirty="0">
                <a:solidFill>
                  <a:schemeClr val="lt1"/>
                </a:solidFill>
              </a:rPr>
              <a:t> </a:t>
            </a:r>
            <a:endParaRPr sz="1400" b="0" i="0" u="none" strike="noStrike" cap="none" dirty="0">
              <a:solidFill>
                <a:schemeClr val="lt1"/>
              </a:solidFill>
              <a:latin typeface="Arial"/>
              <a:ea typeface="Arial"/>
              <a:cs typeface="Arial"/>
              <a:sym typeface="Arial"/>
            </a:endParaRPr>
          </a:p>
        </p:txBody>
      </p:sp>
      <p:sp>
        <p:nvSpPr>
          <p:cNvPr id="178" name="Google Shape;178;p27"/>
          <p:cNvSpPr txBox="1">
            <a:spLocks noGrp="1"/>
          </p:cNvSpPr>
          <p:nvPr>
            <p:ph type="title"/>
          </p:nvPr>
        </p:nvSpPr>
        <p:spPr>
          <a:xfrm>
            <a:off x="628650" y="1848975"/>
            <a:ext cx="7886700" cy="872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Arial"/>
              <a:buNone/>
              <a:defRPr sz="2700" b="1">
                <a:solidFill>
                  <a:schemeClr val="lt1"/>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179" name="Google Shape;179;p27"/>
          <p:cNvSpPr txBox="1">
            <a:spLocks noGrp="1"/>
          </p:cNvSpPr>
          <p:nvPr>
            <p:ph type="body" idx="1"/>
          </p:nvPr>
        </p:nvSpPr>
        <p:spPr>
          <a:xfrm>
            <a:off x="628650" y="2721019"/>
            <a:ext cx="7886700" cy="4917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Clr>
                <a:srgbClr val="BFBFBF"/>
              </a:buClr>
              <a:buSzPts val="1800"/>
              <a:buNone/>
              <a:defRPr sz="1800">
                <a:solidFill>
                  <a:srgbClr val="BFBFBF"/>
                </a:solidFill>
              </a:defRPr>
            </a:lvl1pPr>
            <a:lvl2pPr marL="914400" lvl="1" indent="-228600" algn="l">
              <a:lnSpc>
                <a:spcPct val="100000"/>
              </a:lnSpc>
              <a:spcBef>
                <a:spcPts val="400"/>
              </a:spcBef>
              <a:spcAft>
                <a:spcPts val="0"/>
              </a:spcAft>
              <a:buClr>
                <a:srgbClr val="888888"/>
              </a:buClr>
              <a:buSzPts val="1500"/>
              <a:buNone/>
              <a:defRPr sz="1500">
                <a:solidFill>
                  <a:srgbClr val="888888"/>
                </a:solidFill>
              </a:defRPr>
            </a:lvl2pPr>
            <a:lvl3pPr marL="1371600" lvl="2" indent="-228600" algn="l">
              <a:lnSpc>
                <a:spcPct val="100000"/>
              </a:lnSpc>
              <a:spcBef>
                <a:spcPts val="400"/>
              </a:spcBef>
              <a:spcAft>
                <a:spcPts val="0"/>
              </a:spcAft>
              <a:buClr>
                <a:srgbClr val="888888"/>
              </a:buClr>
              <a:buSzPts val="1400"/>
              <a:buNone/>
              <a:defRPr sz="1400">
                <a:solidFill>
                  <a:srgbClr val="888888"/>
                </a:solidFill>
              </a:defRPr>
            </a:lvl3pPr>
            <a:lvl4pPr marL="1828800" lvl="3" indent="-228600" algn="l">
              <a:lnSpc>
                <a:spcPct val="100000"/>
              </a:lnSpc>
              <a:spcBef>
                <a:spcPts val="400"/>
              </a:spcBef>
              <a:spcAft>
                <a:spcPts val="0"/>
              </a:spcAft>
              <a:buClr>
                <a:srgbClr val="888888"/>
              </a:buClr>
              <a:buSzPts val="1200"/>
              <a:buNone/>
              <a:defRPr sz="1200">
                <a:solidFill>
                  <a:srgbClr val="888888"/>
                </a:solidFill>
              </a:defRPr>
            </a:lvl4pPr>
            <a:lvl5pPr marL="2286000" lvl="4" indent="-228600" algn="l">
              <a:lnSpc>
                <a:spcPct val="100000"/>
              </a:lnSpc>
              <a:spcBef>
                <a:spcPts val="400"/>
              </a:spcBef>
              <a:spcAft>
                <a:spcPts val="0"/>
              </a:spcAft>
              <a:buClr>
                <a:srgbClr val="888888"/>
              </a:buClr>
              <a:buSzPts val="1200"/>
              <a:buNone/>
              <a:defRPr sz="1200">
                <a:solidFill>
                  <a:srgbClr val="888888"/>
                </a:solidFill>
              </a:defRPr>
            </a:lvl5pPr>
            <a:lvl6pPr marL="2743200" lvl="5" indent="-228600" algn="l">
              <a:lnSpc>
                <a:spcPct val="100000"/>
              </a:lnSpc>
              <a:spcBef>
                <a:spcPts val="400"/>
              </a:spcBef>
              <a:spcAft>
                <a:spcPts val="0"/>
              </a:spcAft>
              <a:buClr>
                <a:srgbClr val="888888"/>
              </a:buClr>
              <a:buSzPts val="1200"/>
              <a:buNone/>
              <a:defRPr sz="1200">
                <a:solidFill>
                  <a:srgbClr val="888888"/>
                </a:solidFill>
              </a:defRPr>
            </a:lvl6pPr>
            <a:lvl7pPr marL="3200400" lvl="6" indent="-228600" algn="l">
              <a:lnSpc>
                <a:spcPct val="100000"/>
              </a:lnSpc>
              <a:spcBef>
                <a:spcPts val="400"/>
              </a:spcBef>
              <a:spcAft>
                <a:spcPts val="0"/>
              </a:spcAft>
              <a:buClr>
                <a:srgbClr val="888888"/>
              </a:buClr>
              <a:buSzPts val="1200"/>
              <a:buNone/>
              <a:defRPr sz="1200">
                <a:solidFill>
                  <a:srgbClr val="888888"/>
                </a:solidFill>
              </a:defRPr>
            </a:lvl7pPr>
            <a:lvl8pPr marL="3657600" lvl="7" indent="-228600" algn="l">
              <a:lnSpc>
                <a:spcPct val="100000"/>
              </a:lnSpc>
              <a:spcBef>
                <a:spcPts val="400"/>
              </a:spcBef>
              <a:spcAft>
                <a:spcPts val="0"/>
              </a:spcAft>
              <a:buClr>
                <a:srgbClr val="888888"/>
              </a:buClr>
              <a:buSzPts val="1200"/>
              <a:buNone/>
              <a:defRPr sz="1200">
                <a:solidFill>
                  <a:srgbClr val="888888"/>
                </a:solidFill>
              </a:defRPr>
            </a:lvl8pPr>
            <a:lvl9pPr marL="4114800" lvl="8" indent="-228600" algn="l">
              <a:lnSpc>
                <a:spcPct val="100000"/>
              </a:lnSpc>
              <a:spcBef>
                <a:spcPts val="400"/>
              </a:spcBef>
              <a:spcAft>
                <a:spcPts val="0"/>
              </a:spcAft>
              <a:buClr>
                <a:srgbClr val="888888"/>
              </a:buClr>
              <a:buSzPts val="1200"/>
              <a:buNone/>
              <a:defRPr sz="1200">
                <a:solidFill>
                  <a:srgbClr val="888888"/>
                </a:solidFill>
              </a:defRPr>
            </a:lvl9pPr>
          </a:lstStyle>
          <a:p>
            <a:endParaRPr/>
          </a:p>
        </p:txBody>
      </p:sp>
      <p:sp>
        <p:nvSpPr>
          <p:cNvPr id="180" name="Google Shape;180;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rgbClr val="BFBFBF"/>
                </a:solidFill>
              </a:defRPr>
            </a:lvl1pPr>
            <a:lvl2pPr lvl="1">
              <a:buNone/>
              <a:defRPr>
                <a:solidFill>
                  <a:srgbClr val="BFBFBF"/>
                </a:solidFill>
              </a:defRPr>
            </a:lvl2pPr>
            <a:lvl3pPr lvl="2">
              <a:buNone/>
              <a:defRPr>
                <a:solidFill>
                  <a:srgbClr val="BFBFBF"/>
                </a:solidFill>
              </a:defRPr>
            </a:lvl3pPr>
            <a:lvl4pPr lvl="3">
              <a:buNone/>
              <a:defRPr>
                <a:solidFill>
                  <a:srgbClr val="BFBFBF"/>
                </a:solidFill>
              </a:defRPr>
            </a:lvl4pPr>
            <a:lvl5pPr lvl="4">
              <a:buNone/>
              <a:defRPr>
                <a:solidFill>
                  <a:srgbClr val="BFBFBF"/>
                </a:solidFill>
              </a:defRPr>
            </a:lvl5pPr>
            <a:lvl6pPr lvl="5">
              <a:buNone/>
              <a:defRPr>
                <a:solidFill>
                  <a:srgbClr val="BFBFBF"/>
                </a:solidFill>
              </a:defRPr>
            </a:lvl6pPr>
            <a:lvl7pPr lvl="6">
              <a:buNone/>
              <a:defRPr>
                <a:solidFill>
                  <a:srgbClr val="BFBFBF"/>
                </a:solidFill>
              </a:defRPr>
            </a:lvl7pPr>
            <a:lvl8pPr lvl="7">
              <a:buNone/>
              <a:defRPr>
                <a:solidFill>
                  <a:srgbClr val="BFBFBF"/>
                </a:solidFill>
              </a:defRPr>
            </a:lvl8pPr>
            <a:lvl9pPr lvl="8">
              <a:buNone/>
              <a:defRPr>
                <a:solidFill>
                  <a:srgbClr val="BFBFB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noFill/>
        <a:effectLst/>
      </p:bgPr>
    </p:bg>
    <p:spTree>
      <p:nvGrpSpPr>
        <p:cNvPr id="1" name="Shape 181"/>
        <p:cNvGrpSpPr/>
        <p:nvPr/>
      </p:nvGrpSpPr>
      <p:grpSpPr>
        <a:xfrm>
          <a:off x="0" y="0"/>
          <a:ext cx="0" cy="0"/>
          <a:chOff x="0" y="0"/>
          <a:chExt cx="0" cy="0"/>
        </a:xfrm>
      </p:grpSpPr>
      <p:sp>
        <p:nvSpPr>
          <p:cNvPr id="182" name="Google Shape;182;p28"/>
          <p:cNvSpPr/>
          <p:nvPr/>
        </p:nvSpPr>
        <p:spPr>
          <a:xfrm rot="5400000">
            <a:off x="3748200" y="-2000287"/>
            <a:ext cx="1647600" cy="914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dirty="0">
                <a:solidFill>
                  <a:schemeClr val="lt1"/>
                </a:solidFill>
              </a:rPr>
              <a:t> </a:t>
            </a:r>
            <a:endParaRPr sz="1400" b="0" i="0" u="none" strike="noStrike" cap="none" dirty="0">
              <a:solidFill>
                <a:schemeClr val="lt1"/>
              </a:solidFill>
              <a:latin typeface="Arial"/>
              <a:ea typeface="Arial"/>
              <a:cs typeface="Arial"/>
              <a:sym typeface="Arial"/>
            </a:endParaRPr>
          </a:p>
        </p:txBody>
      </p:sp>
      <p:sp>
        <p:nvSpPr>
          <p:cNvPr id="183" name="Google Shape;183;p28"/>
          <p:cNvSpPr txBox="1">
            <a:spLocks noGrp="1"/>
          </p:cNvSpPr>
          <p:nvPr>
            <p:ph type="title"/>
          </p:nvPr>
        </p:nvSpPr>
        <p:spPr>
          <a:xfrm>
            <a:off x="628650" y="1897362"/>
            <a:ext cx="7886700" cy="13488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Clr>
                <a:schemeClr val="lt1"/>
              </a:buClr>
              <a:buSzPts val="2700"/>
              <a:buFont typeface="Arial"/>
              <a:buNone/>
              <a:defRPr sz="2700" b="1">
                <a:solidFill>
                  <a:schemeClr val="lt1"/>
                </a:solidFill>
              </a:defRPr>
            </a:lvl1pPr>
            <a:lvl2pPr lvl="1" algn="ctr" rtl="0">
              <a:lnSpc>
                <a:spcPct val="100000"/>
              </a:lnSpc>
              <a:spcBef>
                <a:spcPts val="0"/>
              </a:spcBef>
              <a:spcAft>
                <a:spcPts val="0"/>
              </a:spcAft>
              <a:buSzPts val="2400"/>
              <a:buNone/>
              <a:defRPr/>
            </a:lvl2pPr>
            <a:lvl3pPr lvl="2" algn="ctr" rtl="0">
              <a:lnSpc>
                <a:spcPct val="100000"/>
              </a:lnSpc>
              <a:spcBef>
                <a:spcPts val="0"/>
              </a:spcBef>
              <a:spcAft>
                <a:spcPts val="0"/>
              </a:spcAft>
              <a:buSzPts val="2400"/>
              <a:buNone/>
              <a:defRPr/>
            </a:lvl3pPr>
            <a:lvl4pPr lvl="3" algn="ctr" rtl="0">
              <a:lnSpc>
                <a:spcPct val="100000"/>
              </a:lnSpc>
              <a:spcBef>
                <a:spcPts val="0"/>
              </a:spcBef>
              <a:spcAft>
                <a:spcPts val="0"/>
              </a:spcAft>
              <a:buSzPts val="2400"/>
              <a:buNone/>
              <a:defRPr/>
            </a:lvl4pPr>
            <a:lvl5pPr lvl="4" algn="ctr" rtl="0">
              <a:lnSpc>
                <a:spcPct val="100000"/>
              </a:lnSpc>
              <a:spcBef>
                <a:spcPts val="0"/>
              </a:spcBef>
              <a:spcAft>
                <a:spcPts val="0"/>
              </a:spcAft>
              <a:buSzPts val="2400"/>
              <a:buNone/>
              <a:defRPr/>
            </a:lvl5pPr>
            <a:lvl6pPr lvl="5" algn="ctr" rtl="0">
              <a:lnSpc>
                <a:spcPct val="100000"/>
              </a:lnSpc>
              <a:spcBef>
                <a:spcPts val="0"/>
              </a:spcBef>
              <a:spcAft>
                <a:spcPts val="0"/>
              </a:spcAft>
              <a:buSzPts val="2400"/>
              <a:buNone/>
              <a:defRPr/>
            </a:lvl6pPr>
            <a:lvl7pPr lvl="6" algn="ctr" rtl="0">
              <a:lnSpc>
                <a:spcPct val="100000"/>
              </a:lnSpc>
              <a:spcBef>
                <a:spcPts val="0"/>
              </a:spcBef>
              <a:spcAft>
                <a:spcPts val="0"/>
              </a:spcAft>
              <a:buSzPts val="2400"/>
              <a:buNone/>
              <a:defRPr/>
            </a:lvl7pPr>
            <a:lvl8pPr lvl="7" algn="ctr" rtl="0">
              <a:lnSpc>
                <a:spcPct val="100000"/>
              </a:lnSpc>
              <a:spcBef>
                <a:spcPts val="0"/>
              </a:spcBef>
              <a:spcAft>
                <a:spcPts val="0"/>
              </a:spcAft>
              <a:buSzPts val="2400"/>
              <a:buNone/>
              <a:defRPr/>
            </a:lvl8pPr>
            <a:lvl9pPr lvl="8" algn="ctr" rtl="0">
              <a:lnSpc>
                <a:spcPct val="100000"/>
              </a:lnSpc>
              <a:spcBef>
                <a:spcPts val="0"/>
              </a:spcBef>
              <a:spcAft>
                <a:spcPts val="0"/>
              </a:spcAft>
              <a:buSzPts val="2400"/>
              <a:buNone/>
              <a:defRPr/>
            </a:lvl9pPr>
          </a:lstStyle>
          <a:p>
            <a:endParaRPr/>
          </a:p>
        </p:txBody>
      </p:sp>
      <p:sp>
        <p:nvSpPr>
          <p:cNvPr id="184" name="Google Shape;184;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BFBFBF"/>
                </a:solidFill>
              </a:defRPr>
            </a:lvl1pPr>
            <a:lvl2pPr lvl="1" rtl="0">
              <a:buNone/>
              <a:defRPr>
                <a:solidFill>
                  <a:srgbClr val="BFBFBF"/>
                </a:solidFill>
              </a:defRPr>
            </a:lvl2pPr>
            <a:lvl3pPr lvl="2" rtl="0">
              <a:buNone/>
              <a:defRPr>
                <a:solidFill>
                  <a:srgbClr val="BFBFBF"/>
                </a:solidFill>
              </a:defRPr>
            </a:lvl3pPr>
            <a:lvl4pPr lvl="3" rtl="0">
              <a:buNone/>
              <a:defRPr>
                <a:solidFill>
                  <a:srgbClr val="BFBFBF"/>
                </a:solidFill>
              </a:defRPr>
            </a:lvl4pPr>
            <a:lvl5pPr lvl="4" rtl="0">
              <a:buNone/>
              <a:defRPr>
                <a:solidFill>
                  <a:srgbClr val="BFBFBF"/>
                </a:solidFill>
              </a:defRPr>
            </a:lvl5pPr>
            <a:lvl6pPr lvl="5" rtl="0">
              <a:buNone/>
              <a:defRPr>
                <a:solidFill>
                  <a:srgbClr val="BFBFBF"/>
                </a:solidFill>
              </a:defRPr>
            </a:lvl6pPr>
            <a:lvl7pPr lvl="6" rtl="0">
              <a:buNone/>
              <a:defRPr>
                <a:solidFill>
                  <a:srgbClr val="BFBFBF"/>
                </a:solidFill>
              </a:defRPr>
            </a:lvl7pPr>
            <a:lvl8pPr lvl="7" rtl="0">
              <a:buNone/>
              <a:defRPr>
                <a:solidFill>
                  <a:srgbClr val="BFBFBF"/>
                </a:solidFill>
              </a:defRPr>
            </a:lvl8pPr>
            <a:lvl9pPr lvl="8" rtl="0">
              <a:buNone/>
              <a:defRPr>
                <a:solidFill>
                  <a:srgbClr val="BFBFB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85"/>
        <p:cNvGrpSpPr/>
        <p:nvPr/>
      </p:nvGrpSpPr>
      <p:grpSpPr>
        <a:xfrm>
          <a:off x="0" y="0"/>
          <a:ext cx="0" cy="0"/>
          <a:chOff x="0" y="0"/>
          <a:chExt cx="0" cy="0"/>
        </a:xfrm>
      </p:grpSpPr>
      <p:sp>
        <p:nvSpPr>
          <p:cNvPr id="186" name="Google Shape;186;p29"/>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50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7" name="Google Shape;187;p29"/>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500"/>
              </a:spcBef>
              <a:spcAft>
                <a:spcPts val="0"/>
              </a:spcAft>
              <a:buClr>
                <a:srgbClr val="999999"/>
              </a:buClr>
              <a:buSzPts val="2800"/>
              <a:buNone/>
              <a:defRPr sz="2800">
                <a:solidFill>
                  <a:srgbClr val="999999"/>
                </a:solidFill>
              </a:defRPr>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188" name="Google Shape;18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189"/>
        <p:cNvGrpSpPr/>
        <p:nvPr/>
      </p:nvGrpSpPr>
      <p:grpSpPr>
        <a:xfrm>
          <a:off x="0" y="0"/>
          <a:ext cx="0" cy="0"/>
          <a:chOff x="0" y="0"/>
          <a:chExt cx="0" cy="0"/>
        </a:xfrm>
      </p:grpSpPr>
      <p:sp>
        <p:nvSpPr>
          <p:cNvPr id="190" name="Google Shape;190;p30"/>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50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1" name="Google Shape;191;p30"/>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500"/>
              </a:spcBef>
              <a:spcAft>
                <a:spcPts val="0"/>
              </a:spcAft>
              <a:buClr>
                <a:schemeClr val="lt2"/>
              </a:buClr>
              <a:buSzPts val="2800"/>
              <a:buNone/>
              <a:defRPr sz="2800">
                <a:solidFill>
                  <a:schemeClr val="lt2"/>
                </a:solidFill>
              </a:defRPr>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192" name="Google Shape;192;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 Topics">
  <p:cSld name="TITLE_ONLY_1">
    <p:spTree>
      <p:nvGrpSpPr>
        <p:cNvPr id="1" name="Shape 20"/>
        <p:cNvGrpSpPr/>
        <p:nvPr/>
      </p:nvGrpSpPr>
      <p:grpSpPr>
        <a:xfrm>
          <a:off x="0" y="0"/>
          <a:ext cx="0" cy="0"/>
          <a:chOff x="0" y="0"/>
          <a:chExt cx="0" cy="0"/>
        </a:xfrm>
      </p:grpSpPr>
      <p:sp>
        <p:nvSpPr>
          <p:cNvPr id="21" name="Google Shape;21;p4"/>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2" name="Google Shape;22;p4"/>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3" name="Google Shape;23;p4"/>
          <p:cNvSpPr txBox="1">
            <a:spLocks noGrp="1"/>
          </p:cNvSpPr>
          <p:nvPr>
            <p:ph type="title"/>
          </p:nvPr>
        </p:nvSpPr>
        <p:spPr>
          <a:xfrm>
            <a:off x="234450" y="373761"/>
            <a:ext cx="2046300" cy="4395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24" name="Google Shape;24;p4"/>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5" name="Google Shape;25;p4"/>
          <p:cNvSpPr txBox="1">
            <a:spLocks noGrp="1"/>
          </p:cNvSpPr>
          <p:nvPr>
            <p:ph type="body" idx="1"/>
          </p:nvPr>
        </p:nvSpPr>
        <p:spPr>
          <a:xfrm>
            <a:off x="3527513" y="373725"/>
            <a:ext cx="5155800" cy="624900"/>
          </a:xfrm>
          <a:prstGeom prst="rect">
            <a:avLst/>
          </a:prstGeom>
          <a:solidFill>
            <a:schemeClr val="dk1"/>
          </a:solidFill>
        </p:spPr>
        <p:txBody>
          <a:bodyPr spcFirstLastPara="1" wrap="square" lIns="68575" tIns="34275" rIns="68575" bIns="34275" anchor="ctr"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1150" rtl="0">
              <a:spcBef>
                <a:spcPts val="500"/>
              </a:spcBef>
              <a:spcAft>
                <a:spcPts val="0"/>
              </a:spcAft>
              <a:buClr>
                <a:srgbClr val="FFFFFF"/>
              </a:buClr>
              <a:buSzPts val="1300"/>
              <a:buChar char="o"/>
              <a:defRPr>
                <a:solidFill>
                  <a:srgbClr val="FFFFFF"/>
                </a:solidFill>
              </a:defRPr>
            </a:lvl2pPr>
            <a:lvl3pPr marL="1371600" lvl="2" indent="-323850" rtl="0">
              <a:spcBef>
                <a:spcPts val="500"/>
              </a:spcBef>
              <a:spcAft>
                <a:spcPts val="0"/>
              </a:spcAft>
              <a:buClr>
                <a:srgbClr val="FFFFFF"/>
              </a:buClr>
              <a:buSzPts val="1500"/>
              <a:buChar char="▪"/>
              <a:defRPr>
                <a:solidFill>
                  <a:srgbClr val="FFFFFF"/>
                </a:solidFill>
              </a:defRPr>
            </a:lvl3pPr>
            <a:lvl4pPr marL="1828800" lvl="3" indent="-317500" rtl="0">
              <a:spcBef>
                <a:spcPts val="500"/>
              </a:spcBef>
              <a:spcAft>
                <a:spcPts val="0"/>
              </a:spcAft>
              <a:buClr>
                <a:srgbClr val="FFFFFF"/>
              </a:buClr>
              <a:buSzPts val="1400"/>
              <a:buChar char="•"/>
              <a:defRPr>
                <a:solidFill>
                  <a:srgbClr val="FFFFFF"/>
                </a:solidFill>
              </a:defRPr>
            </a:lvl4pPr>
            <a:lvl5pPr marL="2286000" lvl="4" indent="-285750" rtl="0">
              <a:spcBef>
                <a:spcPts val="500"/>
              </a:spcBef>
              <a:spcAft>
                <a:spcPts val="0"/>
              </a:spcAft>
              <a:buClr>
                <a:srgbClr val="FFFFFF"/>
              </a:buClr>
              <a:buSzPts val="900"/>
              <a:buChar char="o"/>
              <a:defRPr>
                <a:solidFill>
                  <a:srgbClr val="FFFFFF"/>
                </a:solidFill>
              </a:defRPr>
            </a:lvl5pPr>
            <a:lvl6pPr marL="2743200" lvl="5" indent="-228600" rtl="0">
              <a:spcBef>
                <a:spcPts val="500"/>
              </a:spcBef>
              <a:spcAft>
                <a:spcPts val="0"/>
              </a:spcAft>
              <a:buClr>
                <a:srgbClr val="FFFFFF"/>
              </a:buClr>
              <a:buSzPts val="1100"/>
              <a:buNone/>
              <a:defRPr>
                <a:solidFill>
                  <a:srgbClr val="FFFFFF"/>
                </a:solidFill>
              </a:defRPr>
            </a:lvl6pPr>
            <a:lvl7pPr marL="3200400" lvl="6" indent="-228600" rtl="0">
              <a:spcBef>
                <a:spcPts val="500"/>
              </a:spcBef>
              <a:spcAft>
                <a:spcPts val="0"/>
              </a:spcAft>
              <a:buClr>
                <a:srgbClr val="FFFFFF"/>
              </a:buClr>
              <a:buSzPts val="1100"/>
              <a:buNone/>
              <a:defRPr>
                <a:solidFill>
                  <a:srgbClr val="FFFFFF"/>
                </a:solidFill>
              </a:defRPr>
            </a:lvl7pPr>
            <a:lvl8pPr marL="3657600" lvl="7" indent="-228600" rtl="0">
              <a:spcBef>
                <a:spcPts val="500"/>
              </a:spcBef>
              <a:spcAft>
                <a:spcPts val="0"/>
              </a:spcAft>
              <a:buClr>
                <a:srgbClr val="FFFFFF"/>
              </a:buClr>
              <a:buSzPts val="1100"/>
              <a:buNone/>
              <a:defRPr>
                <a:solidFill>
                  <a:srgbClr val="FFFFFF"/>
                </a:solidFill>
              </a:defRPr>
            </a:lvl8pPr>
            <a:lvl9pPr marL="4114800" lvl="8" indent="-228600" rtl="0">
              <a:spcBef>
                <a:spcPts val="500"/>
              </a:spcBef>
              <a:spcAft>
                <a:spcPts val="0"/>
              </a:spcAft>
              <a:buClr>
                <a:srgbClr val="FFFFFF"/>
              </a:buClr>
              <a:buSzPts val="1100"/>
              <a:buNone/>
              <a:defRPr>
                <a:solidFill>
                  <a:srgbClr val="FFFFFF"/>
                </a:solidFill>
              </a:defRPr>
            </a:lvl9pPr>
          </a:lstStyle>
          <a:p>
            <a:endParaRPr/>
          </a:p>
        </p:txBody>
      </p:sp>
      <p:sp>
        <p:nvSpPr>
          <p:cNvPr id="26" name="Google Shape;26;p4"/>
          <p:cNvSpPr txBox="1">
            <a:spLocks noGrp="1"/>
          </p:cNvSpPr>
          <p:nvPr>
            <p:ph type="body" idx="2"/>
          </p:nvPr>
        </p:nvSpPr>
        <p:spPr>
          <a:xfrm>
            <a:off x="3527513" y="1080900"/>
            <a:ext cx="5081100" cy="672000"/>
          </a:xfrm>
          <a:prstGeom prst="rect">
            <a:avLst/>
          </a:prstGeom>
          <a:solidFill>
            <a:schemeClr val="dk2"/>
          </a:solidFill>
        </p:spPr>
        <p:txBody>
          <a:bodyPr spcFirstLastPara="1" wrap="square" lIns="68575" tIns="34275" rIns="68575" bIns="34275" anchor="ctr" anchorCtr="0">
            <a:noAutofit/>
          </a:bodyPr>
          <a:lstStyle>
            <a:lvl1pPr marL="457200" lvl="0" indent="-342900">
              <a:spcBef>
                <a:spcPts val="500"/>
              </a:spcBef>
              <a:spcAft>
                <a:spcPts val="0"/>
              </a:spcAft>
              <a:buClr>
                <a:srgbClr val="FFFFFF"/>
              </a:buClr>
              <a:buSzPts val="1800"/>
              <a:buChar char="•"/>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a:p>
        </p:txBody>
      </p:sp>
      <p:sp>
        <p:nvSpPr>
          <p:cNvPr id="27" name="Google Shape;27;p4"/>
          <p:cNvSpPr txBox="1">
            <a:spLocks noGrp="1"/>
          </p:cNvSpPr>
          <p:nvPr>
            <p:ph type="body" idx="3"/>
          </p:nvPr>
        </p:nvSpPr>
        <p:spPr>
          <a:xfrm>
            <a:off x="3527513" y="1835100"/>
            <a:ext cx="5029200" cy="672000"/>
          </a:xfrm>
          <a:prstGeom prst="rect">
            <a:avLst/>
          </a:prstGeom>
          <a:solidFill>
            <a:schemeClr val="accent3"/>
          </a:solidFill>
        </p:spPr>
        <p:txBody>
          <a:bodyPr spcFirstLastPara="1" wrap="square" lIns="68575" tIns="34275" rIns="68575" bIns="34275" anchor="ctr" anchorCtr="0">
            <a:noAutofit/>
          </a:bodyPr>
          <a:lstStyle>
            <a:lvl1pPr marL="457200" lvl="0" indent="-342900">
              <a:spcBef>
                <a:spcPts val="500"/>
              </a:spcBef>
              <a:spcAft>
                <a:spcPts val="0"/>
              </a:spcAft>
              <a:buClr>
                <a:srgbClr val="FFFFFF"/>
              </a:buClr>
              <a:buSzPts val="1800"/>
              <a:buChar char="•"/>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a:p>
        </p:txBody>
      </p:sp>
      <p:sp>
        <p:nvSpPr>
          <p:cNvPr id="28" name="Google Shape;28;p4"/>
          <p:cNvSpPr txBox="1">
            <a:spLocks noGrp="1"/>
          </p:cNvSpPr>
          <p:nvPr>
            <p:ph type="body" idx="4"/>
          </p:nvPr>
        </p:nvSpPr>
        <p:spPr>
          <a:xfrm>
            <a:off x="3527513" y="2589300"/>
            <a:ext cx="4918200" cy="672000"/>
          </a:xfrm>
          <a:prstGeom prst="rect">
            <a:avLst/>
          </a:prstGeom>
          <a:solidFill>
            <a:schemeClr val="accent4"/>
          </a:solidFill>
        </p:spPr>
        <p:txBody>
          <a:bodyPr spcFirstLastPara="1" wrap="square" lIns="68575" tIns="34275" rIns="68575" bIns="34275" anchor="ctr" anchorCtr="0">
            <a:noAutofit/>
          </a:bodyPr>
          <a:lstStyle>
            <a:lvl1pPr marL="457200" lvl="0" indent="-342900">
              <a:spcBef>
                <a:spcPts val="500"/>
              </a:spcBef>
              <a:spcAft>
                <a:spcPts val="0"/>
              </a:spcAft>
              <a:buClr>
                <a:srgbClr val="FFFFFF"/>
              </a:buClr>
              <a:buSzPts val="1800"/>
              <a:buChar char="•"/>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a:p>
        </p:txBody>
      </p:sp>
      <p:sp>
        <p:nvSpPr>
          <p:cNvPr id="29" name="Google Shape;29;p4"/>
          <p:cNvSpPr txBox="1">
            <a:spLocks noGrp="1"/>
          </p:cNvSpPr>
          <p:nvPr>
            <p:ph type="body" idx="5"/>
          </p:nvPr>
        </p:nvSpPr>
        <p:spPr>
          <a:xfrm>
            <a:off x="3527513" y="3343500"/>
            <a:ext cx="4821900" cy="672000"/>
          </a:xfrm>
          <a:prstGeom prst="rect">
            <a:avLst/>
          </a:prstGeom>
          <a:solidFill>
            <a:schemeClr val="accent5"/>
          </a:solidFill>
        </p:spPr>
        <p:txBody>
          <a:bodyPr spcFirstLastPara="1" wrap="square" lIns="68575" tIns="34275" rIns="68575" bIns="34275" anchor="ctr" anchorCtr="0">
            <a:noAutofit/>
          </a:bodyPr>
          <a:lstStyle>
            <a:lvl1pPr marL="457200" lvl="0" indent="-342900">
              <a:spcBef>
                <a:spcPts val="500"/>
              </a:spcBef>
              <a:spcAft>
                <a:spcPts val="0"/>
              </a:spcAft>
              <a:buClr>
                <a:srgbClr val="FFFFFF"/>
              </a:buClr>
              <a:buSzPts val="1800"/>
              <a:buChar char="•"/>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a:p>
        </p:txBody>
      </p:sp>
      <p:sp>
        <p:nvSpPr>
          <p:cNvPr id="30" name="Google Shape;30;p4"/>
          <p:cNvSpPr txBox="1">
            <a:spLocks noGrp="1"/>
          </p:cNvSpPr>
          <p:nvPr>
            <p:ph type="body" idx="6"/>
          </p:nvPr>
        </p:nvSpPr>
        <p:spPr>
          <a:xfrm>
            <a:off x="3527513" y="4097700"/>
            <a:ext cx="4681200" cy="672000"/>
          </a:xfrm>
          <a:prstGeom prst="rect">
            <a:avLst/>
          </a:prstGeom>
          <a:solidFill>
            <a:srgbClr val="999999"/>
          </a:solidFill>
        </p:spPr>
        <p:txBody>
          <a:bodyPr spcFirstLastPara="1" wrap="square" lIns="68575" tIns="34275" rIns="68575" bIns="34275" anchor="ctr" anchorCtr="0">
            <a:noAutofit/>
          </a:bodyPr>
          <a:lstStyle>
            <a:lvl1pPr marL="457200" lvl="0" indent="-342900">
              <a:spcBef>
                <a:spcPts val="500"/>
              </a:spcBef>
              <a:spcAft>
                <a:spcPts val="0"/>
              </a:spcAft>
              <a:buClr>
                <a:srgbClr val="FFFFFF"/>
              </a:buClr>
              <a:buSzPts val="1800"/>
              <a:buChar char="•"/>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a:p>
        </p:txBody>
      </p:sp>
      <p:sp>
        <p:nvSpPr>
          <p:cNvPr id="31" name="Google Shape;31;p4"/>
          <p:cNvSpPr txBox="1">
            <a:spLocks noGrp="1"/>
          </p:cNvSpPr>
          <p:nvPr>
            <p:ph type="body" idx="7"/>
          </p:nvPr>
        </p:nvSpPr>
        <p:spPr>
          <a:xfrm>
            <a:off x="2925356" y="368269"/>
            <a:ext cx="548700" cy="624900"/>
          </a:xfrm>
          <a:prstGeom prst="rect">
            <a:avLst/>
          </a:prstGeom>
          <a:noFill/>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solidFill>
                  <a:schemeClr val="dk1"/>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
        <p:nvSpPr>
          <p:cNvPr id="32" name="Google Shape;32;p4"/>
          <p:cNvSpPr txBox="1">
            <a:spLocks noGrp="1"/>
          </p:cNvSpPr>
          <p:nvPr>
            <p:ph type="body" idx="8"/>
          </p:nvPr>
        </p:nvSpPr>
        <p:spPr>
          <a:xfrm>
            <a:off x="2925356" y="1112963"/>
            <a:ext cx="548700" cy="624900"/>
          </a:xfrm>
          <a:prstGeom prst="rect">
            <a:avLst/>
          </a:prstGeom>
          <a:noFill/>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
        <p:nvSpPr>
          <p:cNvPr id="33" name="Google Shape;33;p4"/>
          <p:cNvSpPr txBox="1">
            <a:spLocks noGrp="1"/>
          </p:cNvSpPr>
          <p:nvPr>
            <p:ph type="body" idx="9"/>
          </p:nvPr>
        </p:nvSpPr>
        <p:spPr>
          <a:xfrm>
            <a:off x="2925356" y="1842581"/>
            <a:ext cx="548700" cy="672000"/>
          </a:xfrm>
          <a:prstGeom prst="rect">
            <a:avLst/>
          </a:prstGeom>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solidFill>
                  <a:schemeClr val="accent2"/>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
        <p:nvSpPr>
          <p:cNvPr id="34" name="Google Shape;34;p4"/>
          <p:cNvSpPr txBox="1">
            <a:spLocks noGrp="1"/>
          </p:cNvSpPr>
          <p:nvPr>
            <p:ph type="body" idx="13"/>
          </p:nvPr>
        </p:nvSpPr>
        <p:spPr>
          <a:xfrm>
            <a:off x="2925356" y="2589300"/>
            <a:ext cx="548700" cy="672000"/>
          </a:xfrm>
          <a:prstGeom prst="rect">
            <a:avLst/>
          </a:prstGeom>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solidFill>
                  <a:schemeClr val="accent3"/>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
        <p:nvSpPr>
          <p:cNvPr id="35" name="Google Shape;35;p4"/>
          <p:cNvSpPr txBox="1">
            <a:spLocks noGrp="1"/>
          </p:cNvSpPr>
          <p:nvPr>
            <p:ph type="body" idx="14"/>
          </p:nvPr>
        </p:nvSpPr>
        <p:spPr>
          <a:xfrm>
            <a:off x="2925356" y="3343500"/>
            <a:ext cx="548700" cy="672000"/>
          </a:xfrm>
          <a:prstGeom prst="rect">
            <a:avLst/>
          </a:prstGeom>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solidFill>
                  <a:schemeClr val="accent5"/>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
        <p:nvSpPr>
          <p:cNvPr id="36" name="Google Shape;36;p4"/>
          <p:cNvSpPr txBox="1">
            <a:spLocks noGrp="1"/>
          </p:cNvSpPr>
          <p:nvPr>
            <p:ph type="body" idx="15"/>
          </p:nvPr>
        </p:nvSpPr>
        <p:spPr>
          <a:xfrm>
            <a:off x="2925356" y="4097700"/>
            <a:ext cx="548700" cy="672000"/>
          </a:xfrm>
          <a:prstGeom prst="rect">
            <a:avLst/>
          </a:prstGeom>
          <a:ln>
            <a:noFill/>
          </a:ln>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solidFill>
                  <a:srgbClr val="999999"/>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1 column 1">
  <p:cSld name="TITLE_AND_BODY_2">
    <p:spTree>
      <p:nvGrpSpPr>
        <p:cNvPr id="1" name="Shape 193"/>
        <p:cNvGrpSpPr/>
        <p:nvPr/>
      </p:nvGrpSpPr>
      <p:grpSpPr>
        <a:xfrm>
          <a:off x="0" y="0"/>
          <a:ext cx="0" cy="0"/>
          <a:chOff x="0" y="0"/>
          <a:chExt cx="0" cy="0"/>
        </a:xfrm>
      </p:grpSpPr>
      <p:sp>
        <p:nvSpPr>
          <p:cNvPr id="194" name="Google Shape;194;p31"/>
          <p:cNvSpPr/>
          <p:nvPr/>
        </p:nvSpPr>
        <p:spPr>
          <a:xfrm>
            <a:off x="2752650" y="0"/>
            <a:ext cx="6391500" cy="5143500"/>
          </a:xfrm>
          <a:prstGeom prst="rect">
            <a:avLst/>
          </a:prstGeom>
          <a:solidFill>
            <a:srgbClr val="FFFFFF"/>
          </a:solidFill>
          <a:ln>
            <a:noFill/>
          </a:ln>
        </p:spPr>
        <p:txBody>
          <a:bodyPr spcFirstLastPara="1" wrap="square" lIns="94800" tIns="94800" rIns="94800" bIns="948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195" name="Google Shape;195;p31"/>
          <p:cNvSpPr/>
          <p:nvPr/>
        </p:nvSpPr>
        <p:spPr>
          <a:xfrm flipH="1">
            <a:off x="263955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Calibri"/>
              <a:ea typeface="Calibri"/>
              <a:cs typeface="Calibri"/>
              <a:sym typeface="Calibri"/>
            </a:endParaRPr>
          </a:p>
        </p:txBody>
      </p:sp>
      <p:sp>
        <p:nvSpPr>
          <p:cNvPr id="196" name="Google Shape;196;p31"/>
          <p:cNvSpPr txBox="1">
            <a:spLocks noGrp="1"/>
          </p:cNvSpPr>
          <p:nvPr>
            <p:ph type="title"/>
          </p:nvPr>
        </p:nvSpPr>
        <p:spPr>
          <a:xfrm>
            <a:off x="238375" y="334075"/>
            <a:ext cx="2193300" cy="4479600"/>
          </a:xfrm>
          <a:prstGeom prst="rect">
            <a:avLst/>
          </a:prstGeom>
          <a:noFill/>
          <a:ln>
            <a:noFill/>
          </a:ln>
        </p:spPr>
        <p:txBody>
          <a:bodyPr spcFirstLastPara="1" wrap="square" lIns="94800" tIns="94800" rIns="94800" bIns="94800" anchor="t" anchorCtr="0">
            <a:noAutofit/>
          </a:bodyPr>
          <a:lstStyle>
            <a:lvl1pPr marR="0" lvl="0"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1pPr>
            <a:lvl2pPr marR="0" lvl="1"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2pPr>
            <a:lvl3pPr marR="0" lvl="2"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3pPr>
            <a:lvl4pPr marR="0" lvl="3"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4pPr>
            <a:lvl5pPr marR="0" lvl="4"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5pPr>
            <a:lvl6pPr marR="0" lvl="5"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6pPr>
            <a:lvl7pPr marR="0" lvl="6"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7pPr>
            <a:lvl8pPr marR="0" lvl="7"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8pPr>
            <a:lvl9pPr marR="0" lvl="8"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9pPr>
          </a:lstStyle>
          <a:p>
            <a:endParaRPr/>
          </a:p>
        </p:txBody>
      </p:sp>
      <p:sp>
        <p:nvSpPr>
          <p:cNvPr id="197" name="Google Shape;197;p31"/>
          <p:cNvSpPr txBox="1">
            <a:spLocks noGrp="1"/>
          </p:cNvSpPr>
          <p:nvPr>
            <p:ph type="body" idx="1"/>
          </p:nvPr>
        </p:nvSpPr>
        <p:spPr>
          <a:xfrm>
            <a:off x="3090625" y="334075"/>
            <a:ext cx="5596200" cy="4479600"/>
          </a:xfrm>
          <a:prstGeom prst="rect">
            <a:avLst/>
          </a:prstGeom>
          <a:noFill/>
          <a:ln>
            <a:noFill/>
          </a:ln>
        </p:spPr>
        <p:txBody>
          <a:bodyPr spcFirstLastPara="1" wrap="square" lIns="94800" tIns="94800" rIns="94800" bIns="94800" anchor="t" anchorCtr="0">
            <a:noAutofit/>
          </a:bodyPr>
          <a:lstStyle>
            <a:lvl1pPr marL="457200" lvl="0" indent="-330200" rtl="0">
              <a:lnSpc>
                <a:spcPct val="100000"/>
              </a:lnSpc>
              <a:spcBef>
                <a:spcPts val="500"/>
              </a:spcBef>
              <a:spcAft>
                <a:spcPts val="0"/>
              </a:spcAft>
              <a:buClr>
                <a:srgbClr val="00457A"/>
              </a:buClr>
              <a:buSzPts val="1600"/>
              <a:buChar char="•"/>
              <a:defRPr sz="1600">
                <a:solidFill>
                  <a:srgbClr val="00457A"/>
                </a:solidFill>
              </a:defRPr>
            </a:lvl1pPr>
            <a:lvl2pPr marL="914400" lvl="1" indent="-317500" rtl="0">
              <a:lnSpc>
                <a:spcPct val="113000"/>
              </a:lnSpc>
              <a:spcBef>
                <a:spcPts val="500"/>
              </a:spcBef>
              <a:spcAft>
                <a:spcPts val="0"/>
              </a:spcAft>
              <a:buClr>
                <a:srgbClr val="00457A"/>
              </a:buClr>
              <a:buSzPts val="1400"/>
              <a:buChar char="o"/>
              <a:defRPr sz="1400" b="0" i="0" u="none" strike="noStrike" cap="none">
                <a:solidFill>
                  <a:srgbClr val="00457A"/>
                </a:solidFill>
                <a:latin typeface="Roboto"/>
                <a:ea typeface="Roboto"/>
                <a:cs typeface="Roboto"/>
                <a:sym typeface="Roboto"/>
              </a:defRPr>
            </a:lvl2pPr>
            <a:lvl3pPr marL="1371600" marR="0" lvl="2"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3pPr>
            <a:lvl4pPr marL="1828800" marR="0" lvl="3"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4pPr>
            <a:lvl5pPr marL="2286000" marR="0" lvl="4"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5pPr>
            <a:lvl6pPr marL="2743200" marR="0" lvl="5"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6pPr>
            <a:lvl7pPr marL="3200400" marR="0" lvl="6"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7pPr>
            <a:lvl8pPr marL="3657600" marR="0" lvl="7"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8pPr>
            <a:lvl9pPr marL="4114800" marR="0" lvl="8" indent="-317500" algn="l" rtl="0">
              <a:lnSpc>
                <a:spcPct val="115000"/>
              </a:lnSpc>
              <a:spcBef>
                <a:spcPts val="0"/>
              </a:spcBef>
              <a:spcAft>
                <a:spcPts val="0"/>
              </a:spcAft>
              <a:buClr>
                <a:srgbClr val="00457A"/>
              </a:buClr>
              <a:buSzPts val="1400"/>
              <a:buFont typeface="Roboto"/>
              <a:buChar char="■"/>
              <a:defRPr sz="1400" b="0" i="0" u="none" strike="noStrike" cap="none">
                <a:solidFill>
                  <a:srgbClr val="00457A"/>
                </a:solidFill>
                <a:latin typeface="Roboto"/>
                <a:ea typeface="Roboto"/>
                <a:cs typeface="Roboto"/>
                <a:sym typeface="Roboto"/>
              </a:defRPr>
            </a:lvl9pPr>
          </a:lstStyle>
          <a:p>
            <a:endParaRPr/>
          </a:p>
        </p:txBody>
      </p:sp>
      <p:sp>
        <p:nvSpPr>
          <p:cNvPr id="198" name="Google Shape;198;p31"/>
          <p:cNvSpPr txBox="1">
            <a:spLocks noGrp="1"/>
          </p:cNvSpPr>
          <p:nvPr>
            <p:ph type="sldNum" idx="12"/>
          </p:nvPr>
        </p:nvSpPr>
        <p:spPr>
          <a:xfrm>
            <a:off x="8556784" y="4813547"/>
            <a:ext cx="548700" cy="330000"/>
          </a:xfrm>
          <a:prstGeom prst="rect">
            <a:avLst/>
          </a:prstGeom>
          <a:noFill/>
          <a:ln>
            <a:noFill/>
          </a:ln>
        </p:spPr>
        <p:txBody>
          <a:bodyPr spcFirstLastPara="1" wrap="square" lIns="94800" tIns="94800" rIns="94800" bIns="948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666666"/>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666666"/>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666666"/>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666666"/>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666666"/>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666666"/>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666666"/>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666666"/>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666666"/>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
        <p:nvSpPr>
          <p:cNvPr id="199" name="Google Shape;199;p31"/>
          <p:cNvSpPr txBox="1">
            <a:spLocks noGrp="1"/>
          </p:cNvSpPr>
          <p:nvPr>
            <p:ph type="subTitle" idx="2"/>
          </p:nvPr>
        </p:nvSpPr>
        <p:spPr>
          <a:xfrm>
            <a:off x="3090619" y="4813669"/>
            <a:ext cx="5596200" cy="330000"/>
          </a:xfrm>
          <a:prstGeom prst="rect">
            <a:avLst/>
          </a:prstGeom>
          <a:noFill/>
          <a:ln>
            <a:noFill/>
          </a:ln>
        </p:spPr>
        <p:txBody>
          <a:bodyPr spcFirstLastPara="1" wrap="square" lIns="94800" tIns="94800" rIns="94800" bIns="94800" anchor="ctr" anchorCtr="0">
            <a:noAutofit/>
          </a:bodyPr>
          <a:lstStyle>
            <a:lvl1pPr marR="0" lvl="0" algn="r" rtl="0">
              <a:lnSpc>
                <a:spcPct val="100000"/>
              </a:lnSpc>
              <a:spcBef>
                <a:spcPts val="0"/>
              </a:spcBef>
              <a:spcAft>
                <a:spcPts val="0"/>
              </a:spcAft>
              <a:buClr>
                <a:srgbClr val="999999"/>
              </a:buClr>
              <a:buSzPts val="900"/>
              <a:buFont typeface="Roboto"/>
              <a:buNone/>
              <a:defRPr sz="900" b="0" i="0" u="none" strike="noStrike" cap="none">
                <a:solidFill>
                  <a:srgbClr val="999999"/>
                </a:solidFill>
                <a:latin typeface="Roboto"/>
                <a:ea typeface="Roboto"/>
                <a:cs typeface="Roboto"/>
                <a:sym typeface="Roboto"/>
              </a:defRPr>
            </a:lvl1pPr>
            <a:lvl2pPr marR="0" lvl="1" algn="r" rtl="0">
              <a:lnSpc>
                <a:spcPct val="115000"/>
              </a:lnSpc>
              <a:spcBef>
                <a:spcPts val="600"/>
              </a:spcBef>
              <a:spcAft>
                <a:spcPts val="0"/>
              </a:spcAft>
              <a:buClr>
                <a:srgbClr val="FFFFFF"/>
              </a:buClr>
              <a:buSzPts val="2100"/>
              <a:buFont typeface="Roboto"/>
              <a:buNone/>
              <a:defRPr sz="900" b="0" i="0" u="none" strike="noStrike" cap="none">
                <a:solidFill>
                  <a:srgbClr val="B7B7B7"/>
                </a:solidFill>
                <a:latin typeface="Roboto"/>
                <a:ea typeface="Roboto"/>
                <a:cs typeface="Roboto"/>
                <a:sym typeface="Roboto"/>
              </a:defRPr>
            </a:lvl2pPr>
            <a:lvl3pPr marR="0" lvl="2" algn="r" rtl="0">
              <a:lnSpc>
                <a:spcPct val="115000"/>
              </a:lnSpc>
              <a:spcBef>
                <a:spcPts val="600"/>
              </a:spcBef>
              <a:spcAft>
                <a:spcPts val="0"/>
              </a:spcAft>
              <a:buClr>
                <a:srgbClr val="FFFFFF"/>
              </a:buClr>
              <a:buSzPts val="2100"/>
              <a:buFont typeface="Roboto"/>
              <a:buNone/>
              <a:defRPr sz="900" b="0" i="0" u="none" strike="noStrike" cap="none">
                <a:solidFill>
                  <a:srgbClr val="B7B7B7"/>
                </a:solidFill>
                <a:latin typeface="Roboto"/>
                <a:ea typeface="Roboto"/>
                <a:cs typeface="Roboto"/>
                <a:sym typeface="Roboto"/>
              </a:defRPr>
            </a:lvl3pPr>
            <a:lvl4pPr marR="0" lvl="3" algn="r" rtl="0">
              <a:lnSpc>
                <a:spcPct val="115000"/>
              </a:lnSpc>
              <a:spcBef>
                <a:spcPts val="600"/>
              </a:spcBef>
              <a:spcAft>
                <a:spcPts val="0"/>
              </a:spcAft>
              <a:buClr>
                <a:srgbClr val="FFFFFF"/>
              </a:buClr>
              <a:buSzPts val="2100"/>
              <a:buFont typeface="Roboto"/>
              <a:buNone/>
              <a:defRPr sz="900" b="0" i="0" u="none" strike="noStrike" cap="none">
                <a:solidFill>
                  <a:srgbClr val="B7B7B7"/>
                </a:solidFill>
                <a:latin typeface="Roboto"/>
                <a:ea typeface="Roboto"/>
                <a:cs typeface="Roboto"/>
                <a:sym typeface="Roboto"/>
              </a:defRPr>
            </a:lvl4pPr>
            <a:lvl5pPr marR="0" lvl="4" algn="r" rtl="0">
              <a:lnSpc>
                <a:spcPct val="115000"/>
              </a:lnSpc>
              <a:spcBef>
                <a:spcPts val="600"/>
              </a:spcBef>
              <a:spcAft>
                <a:spcPts val="0"/>
              </a:spcAft>
              <a:buClr>
                <a:srgbClr val="FFFFFF"/>
              </a:buClr>
              <a:buSzPts val="2100"/>
              <a:buFont typeface="Roboto"/>
              <a:buNone/>
              <a:defRPr sz="900" b="0" i="0" u="none" strike="noStrike" cap="none">
                <a:solidFill>
                  <a:srgbClr val="B7B7B7"/>
                </a:solidFill>
                <a:latin typeface="Roboto"/>
                <a:ea typeface="Roboto"/>
                <a:cs typeface="Roboto"/>
                <a:sym typeface="Roboto"/>
              </a:defRPr>
            </a:lvl5pPr>
            <a:lvl6pPr marR="0" lvl="5" algn="r" rtl="0">
              <a:lnSpc>
                <a:spcPct val="115000"/>
              </a:lnSpc>
              <a:spcBef>
                <a:spcPts val="600"/>
              </a:spcBef>
              <a:spcAft>
                <a:spcPts val="0"/>
              </a:spcAft>
              <a:buClr>
                <a:srgbClr val="FFFFFF"/>
              </a:buClr>
              <a:buSzPts val="2100"/>
              <a:buFont typeface="Roboto"/>
              <a:buNone/>
              <a:defRPr sz="900" b="0" i="0" u="none" strike="noStrike" cap="none">
                <a:solidFill>
                  <a:srgbClr val="B7B7B7"/>
                </a:solidFill>
                <a:latin typeface="Roboto"/>
                <a:ea typeface="Roboto"/>
                <a:cs typeface="Roboto"/>
                <a:sym typeface="Roboto"/>
              </a:defRPr>
            </a:lvl6pPr>
            <a:lvl7pPr marR="0" lvl="6" algn="r" rtl="0">
              <a:lnSpc>
                <a:spcPct val="115000"/>
              </a:lnSpc>
              <a:spcBef>
                <a:spcPts val="600"/>
              </a:spcBef>
              <a:spcAft>
                <a:spcPts val="0"/>
              </a:spcAft>
              <a:buClr>
                <a:srgbClr val="FFFFFF"/>
              </a:buClr>
              <a:buSzPts val="2100"/>
              <a:buFont typeface="Roboto"/>
              <a:buNone/>
              <a:defRPr sz="900" b="0" i="0" u="none" strike="noStrike" cap="none">
                <a:solidFill>
                  <a:srgbClr val="B7B7B7"/>
                </a:solidFill>
                <a:latin typeface="Roboto"/>
                <a:ea typeface="Roboto"/>
                <a:cs typeface="Roboto"/>
                <a:sym typeface="Roboto"/>
              </a:defRPr>
            </a:lvl7pPr>
            <a:lvl8pPr marR="0" lvl="7" algn="r" rtl="0">
              <a:lnSpc>
                <a:spcPct val="115000"/>
              </a:lnSpc>
              <a:spcBef>
                <a:spcPts val="600"/>
              </a:spcBef>
              <a:spcAft>
                <a:spcPts val="0"/>
              </a:spcAft>
              <a:buClr>
                <a:srgbClr val="FFFFFF"/>
              </a:buClr>
              <a:buSzPts val="2100"/>
              <a:buFont typeface="Roboto"/>
              <a:buNone/>
              <a:defRPr sz="900" b="0" i="0" u="none" strike="noStrike" cap="none">
                <a:solidFill>
                  <a:srgbClr val="B7B7B7"/>
                </a:solidFill>
                <a:latin typeface="Roboto"/>
                <a:ea typeface="Roboto"/>
                <a:cs typeface="Roboto"/>
                <a:sym typeface="Roboto"/>
              </a:defRPr>
            </a:lvl8pPr>
            <a:lvl9pPr marR="0" lvl="8" algn="r" rtl="0">
              <a:lnSpc>
                <a:spcPct val="115000"/>
              </a:lnSpc>
              <a:spcBef>
                <a:spcPts val="600"/>
              </a:spcBef>
              <a:spcAft>
                <a:spcPts val="0"/>
              </a:spcAft>
              <a:buClr>
                <a:srgbClr val="FFFFFF"/>
              </a:buClr>
              <a:buSzPts val="2100"/>
              <a:buFont typeface="Roboto"/>
              <a:buNone/>
              <a:defRPr sz="900" b="0" i="0" u="none" strike="noStrike" cap="none">
                <a:solidFill>
                  <a:srgbClr val="B7B7B7"/>
                </a:solidFill>
                <a:latin typeface="Roboto"/>
                <a:ea typeface="Roboto"/>
                <a:cs typeface="Roboto"/>
                <a:sym typeface="Robot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estion: Two Columns">
  <p:cSld name="TITLE_1_1_1_1">
    <p:spTree>
      <p:nvGrpSpPr>
        <p:cNvPr id="1" name="Shape 200"/>
        <p:cNvGrpSpPr/>
        <p:nvPr/>
      </p:nvGrpSpPr>
      <p:grpSpPr>
        <a:xfrm>
          <a:off x="0" y="0"/>
          <a:ext cx="0" cy="0"/>
          <a:chOff x="0" y="0"/>
          <a:chExt cx="0" cy="0"/>
        </a:xfrm>
      </p:grpSpPr>
      <p:sp>
        <p:nvSpPr>
          <p:cNvPr id="201" name="Google Shape;201;p32"/>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Calibri"/>
              <a:ea typeface="Calibri"/>
              <a:cs typeface="Calibri"/>
              <a:sym typeface="Calibri"/>
            </a:endParaRPr>
          </a:p>
        </p:txBody>
      </p:sp>
      <p:sp>
        <p:nvSpPr>
          <p:cNvPr id="202" name="Google Shape;202;p32"/>
          <p:cNvSpPr/>
          <p:nvPr/>
        </p:nvSpPr>
        <p:spPr>
          <a:xfrm>
            <a:off x="-7125" y="1271275"/>
            <a:ext cx="9151200" cy="3872100"/>
          </a:xfrm>
          <a:prstGeom prst="rect">
            <a:avLst/>
          </a:prstGeom>
          <a:solidFill>
            <a:srgbClr val="FFFFFF"/>
          </a:solidFill>
          <a:ln>
            <a:noFill/>
          </a:ln>
        </p:spPr>
        <p:txBody>
          <a:bodyPr spcFirstLastPara="1" wrap="square" lIns="94800" tIns="94800" rIns="94800" bIns="948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203" name="Google Shape;203;p32"/>
          <p:cNvSpPr txBox="1">
            <a:spLocks noGrp="1"/>
          </p:cNvSpPr>
          <p:nvPr>
            <p:ph type="sldNum" idx="12"/>
          </p:nvPr>
        </p:nvSpPr>
        <p:spPr>
          <a:xfrm>
            <a:off x="8556784" y="4749851"/>
            <a:ext cx="548700" cy="393600"/>
          </a:xfrm>
          <a:prstGeom prst="rect">
            <a:avLst/>
          </a:prstGeom>
          <a:noFill/>
          <a:ln>
            <a:noFill/>
          </a:ln>
        </p:spPr>
        <p:txBody>
          <a:bodyPr spcFirstLastPara="1" wrap="square" lIns="94800" tIns="94800" rIns="94800" bIns="948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
        <p:nvSpPr>
          <p:cNvPr id="204" name="Google Shape;204;p32"/>
          <p:cNvSpPr txBox="1">
            <a:spLocks noGrp="1"/>
          </p:cNvSpPr>
          <p:nvPr>
            <p:ph type="title"/>
          </p:nvPr>
        </p:nvSpPr>
        <p:spPr>
          <a:xfrm>
            <a:off x="231676" y="293078"/>
            <a:ext cx="8654400" cy="687300"/>
          </a:xfrm>
          <a:prstGeom prst="rect">
            <a:avLst/>
          </a:prstGeom>
          <a:noFill/>
          <a:ln>
            <a:noFill/>
          </a:ln>
        </p:spPr>
        <p:txBody>
          <a:bodyPr spcFirstLastPara="1" wrap="square" lIns="94800" tIns="94800" rIns="94800" bIns="94800" anchor="ctr" anchorCtr="0">
            <a:noAutofit/>
          </a:bodyPr>
          <a:lstStyle>
            <a:lvl1pPr marR="0" lvl="0" algn="ctr" rtl="0">
              <a:lnSpc>
                <a:spcPct val="100000"/>
              </a:lnSpc>
              <a:spcBef>
                <a:spcPts val="0"/>
              </a:spcBef>
              <a:spcAft>
                <a:spcPts val="0"/>
              </a:spcAft>
              <a:buClr>
                <a:srgbClr val="FFFFFF"/>
              </a:buClr>
              <a:buSzPts val="2500"/>
              <a:buFont typeface="Roboto"/>
              <a:buNone/>
              <a:defRPr sz="2500" b="0" i="1" u="none" strike="noStrike" cap="none">
                <a:solidFill>
                  <a:srgbClr val="FFFFFF"/>
                </a:solidFill>
                <a:latin typeface="Roboto"/>
                <a:ea typeface="Roboto"/>
                <a:cs typeface="Roboto"/>
                <a:sym typeface="Roboto"/>
              </a:defRPr>
            </a:lvl1pPr>
            <a:lvl2pPr marR="0" lvl="1"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2pPr>
            <a:lvl3pPr marR="0" lvl="2"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3pPr>
            <a:lvl4pPr marR="0" lvl="3"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4pPr>
            <a:lvl5pPr marR="0" lvl="4"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5pPr>
            <a:lvl6pPr marR="0" lvl="5"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6pPr>
            <a:lvl7pPr marR="0" lvl="6"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7pPr>
            <a:lvl8pPr marR="0" lvl="7"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8pPr>
            <a:lvl9pPr marR="0" lvl="8"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9pPr>
          </a:lstStyle>
          <a:p>
            <a:endParaRPr/>
          </a:p>
        </p:txBody>
      </p:sp>
      <p:sp>
        <p:nvSpPr>
          <p:cNvPr id="205" name="Google Shape;205;p32"/>
          <p:cNvSpPr txBox="1">
            <a:spLocks noGrp="1"/>
          </p:cNvSpPr>
          <p:nvPr>
            <p:ph type="body" idx="1"/>
          </p:nvPr>
        </p:nvSpPr>
        <p:spPr>
          <a:xfrm>
            <a:off x="4584075" y="1477481"/>
            <a:ext cx="4302000" cy="3272400"/>
          </a:xfrm>
          <a:prstGeom prst="rect">
            <a:avLst/>
          </a:prstGeom>
          <a:noFill/>
          <a:ln>
            <a:noFill/>
          </a:ln>
        </p:spPr>
        <p:txBody>
          <a:bodyPr spcFirstLastPara="1" wrap="square" lIns="94800" tIns="94800" rIns="94800" bIns="94800" anchor="t" anchorCtr="0">
            <a:noAutofit/>
          </a:bodyPr>
          <a:lstStyle>
            <a:lvl1pPr marL="457200" marR="0" lvl="0" indent="-330200" rtl="0">
              <a:lnSpc>
                <a:spcPct val="115000"/>
              </a:lnSpc>
              <a:spcBef>
                <a:spcPts val="600"/>
              </a:spcBef>
              <a:spcAft>
                <a:spcPts val="0"/>
              </a:spcAft>
              <a:buClr>
                <a:srgbClr val="00457A"/>
              </a:buClr>
              <a:buSzPts val="1600"/>
              <a:buFont typeface="Roboto"/>
              <a:buChar char="●"/>
              <a:defRPr sz="1600" b="0" u="none" strike="noStrike" cap="none">
                <a:solidFill>
                  <a:srgbClr val="00457A"/>
                </a:solidFill>
                <a:latin typeface="Roboto"/>
                <a:ea typeface="Roboto"/>
                <a:cs typeface="Roboto"/>
                <a:sym typeface="Roboto"/>
              </a:defRPr>
            </a:lvl1pPr>
            <a:lvl2pPr marL="914400" marR="0" lvl="1" indent="-317500" rtl="0">
              <a:lnSpc>
                <a:spcPct val="100000"/>
              </a:lnSpc>
              <a:spcBef>
                <a:spcPts val="500"/>
              </a:spcBef>
              <a:spcAft>
                <a:spcPts val="0"/>
              </a:spcAft>
              <a:buClr>
                <a:schemeClr val="accent5"/>
              </a:buClr>
              <a:buSzPts val="1400"/>
              <a:buFont typeface="Roboto"/>
              <a:buChar char="○"/>
              <a:defRPr sz="1400" b="0" u="none" strike="noStrike" cap="none">
                <a:solidFill>
                  <a:srgbClr val="00457A"/>
                </a:solidFill>
                <a:latin typeface="Roboto"/>
                <a:ea typeface="Roboto"/>
                <a:cs typeface="Roboto"/>
                <a:sym typeface="Roboto"/>
              </a:defRPr>
            </a:lvl2pPr>
            <a:lvl3pPr marL="1371600" marR="0" lvl="2" indent="-304800" rtl="0">
              <a:lnSpc>
                <a:spcPct val="114000"/>
              </a:lnSpc>
              <a:spcBef>
                <a:spcPts val="500"/>
              </a:spcBef>
              <a:spcAft>
                <a:spcPts val="0"/>
              </a:spcAft>
              <a:buClr>
                <a:srgbClr val="00457A"/>
              </a:buClr>
              <a:buSzPts val="1200"/>
              <a:buFont typeface="Roboto"/>
              <a:buChar char="■"/>
              <a:defRPr sz="1200" b="0" i="1" u="none" strike="noStrike" cap="none">
                <a:solidFill>
                  <a:srgbClr val="434343"/>
                </a:solidFill>
                <a:latin typeface="Roboto"/>
                <a:ea typeface="Roboto"/>
                <a:cs typeface="Roboto"/>
                <a:sym typeface="Roboto"/>
              </a:defRPr>
            </a:lvl3pPr>
            <a:lvl4pPr marL="1828800" marR="0" lvl="3" indent="-304800" rtl="0">
              <a:lnSpc>
                <a:spcPct val="114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4pPr>
            <a:lvl5pPr marL="2286000" marR="0" lvl="4" indent="-304800" rtl="0">
              <a:lnSpc>
                <a:spcPct val="114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5pPr>
            <a:lvl6pPr marL="2743200" marR="0" lvl="5" indent="-304800" rtl="0">
              <a:lnSpc>
                <a:spcPct val="114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6pPr>
            <a:lvl7pPr marL="3200400" marR="0" lvl="6" indent="-304800" rtl="0">
              <a:lnSpc>
                <a:spcPct val="114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7pPr>
            <a:lvl8pPr marL="3657600" marR="0" lvl="7" indent="-304800" rtl="0">
              <a:lnSpc>
                <a:spcPct val="114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8pPr>
            <a:lvl9pPr marL="4114800" marR="0" lvl="8" indent="-304800" rtl="0">
              <a:lnSpc>
                <a:spcPct val="114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9pPr>
          </a:lstStyle>
          <a:p>
            <a:endParaRPr/>
          </a:p>
        </p:txBody>
      </p:sp>
      <p:sp>
        <p:nvSpPr>
          <p:cNvPr id="206" name="Google Shape;206;p32"/>
          <p:cNvSpPr txBox="1">
            <a:spLocks noGrp="1"/>
          </p:cNvSpPr>
          <p:nvPr>
            <p:ph type="body" idx="2"/>
          </p:nvPr>
        </p:nvSpPr>
        <p:spPr>
          <a:xfrm>
            <a:off x="231675" y="1477463"/>
            <a:ext cx="4302000" cy="3272400"/>
          </a:xfrm>
          <a:prstGeom prst="rect">
            <a:avLst/>
          </a:prstGeom>
          <a:noFill/>
          <a:ln>
            <a:noFill/>
          </a:ln>
        </p:spPr>
        <p:txBody>
          <a:bodyPr spcFirstLastPara="1" wrap="square" lIns="94800" tIns="94800" rIns="94800" bIns="94800" anchor="t" anchorCtr="0">
            <a:noAutofit/>
          </a:bodyPr>
          <a:lstStyle>
            <a:lvl1pPr marL="457200" marR="0" lvl="0" indent="-330200" rtl="0">
              <a:lnSpc>
                <a:spcPct val="115000"/>
              </a:lnSpc>
              <a:spcBef>
                <a:spcPts val="600"/>
              </a:spcBef>
              <a:spcAft>
                <a:spcPts val="0"/>
              </a:spcAft>
              <a:buClr>
                <a:srgbClr val="00457A"/>
              </a:buClr>
              <a:buSzPts val="1600"/>
              <a:buFont typeface="Roboto"/>
              <a:buChar char="●"/>
              <a:defRPr sz="1600" b="0" u="none" strike="noStrike" cap="none">
                <a:solidFill>
                  <a:srgbClr val="00457A"/>
                </a:solidFill>
                <a:latin typeface="Roboto"/>
                <a:ea typeface="Roboto"/>
                <a:cs typeface="Roboto"/>
                <a:sym typeface="Roboto"/>
              </a:defRPr>
            </a:lvl1pPr>
            <a:lvl2pPr marL="914400" marR="0" lvl="1" indent="-317500" rtl="0">
              <a:lnSpc>
                <a:spcPct val="100000"/>
              </a:lnSpc>
              <a:spcBef>
                <a:spcPts val="500"/>
              </a:spcBef>
              <a:spcAft>
                <a:spcPts val="0"/>
              </a:spcAft>
              <a:buClr>
                <a:schemeClr val="accent5"/>
              </a:buClr>
              <a:buSzPts val="1400"/>
              <a:buFont typeface="Roboto"/>
              <a:buChar char="○"/>
              <a:defRPr sz="1400" b="0" u="none" strike="noStrike" cap="none">
                <a:solidFill>
                  <a:srgbClr val="00457A"/>
                </a:solidFill>
                <a:latin typeface="Roboto"/>
                <a:ea typeface="Roboto"/>
                <a:cs typeface="Roboto"/>
                <a:sym typeface="Roboto"/>
              </a:defRPr>
            </a:lvl2pPr>
            <a:lvl3pPr marL="1371600" marR="0" lvl="2" indent="-304800" rtl="0">
              <a:lnSpc>
                <a:spcPct val="100000"/>
              </a:lnSpc>
              <a:spcBef>
                <a:spcPts val="500"/>
              </a:spcBef>
              <a:spcAft>
                <a:spcPts val="0"/>
              </a:spcAft>
              <a:buClr>
                <a:srgbClr val="00457A"/>
              </a:buClr>
              <a:buSzPts val="1200"/>
              <a:buFont typeface="Roboto"/>
              <a:buChar char="■"/>
              <a:defRPr sz="1200" b="0" u="none" strike="noStrike" cap="none">
                <a:solidFill>
                  <a:srgbClr val="434343"/>
                </a:solidFill>
                <a:latin typeface="Roboto"/>
                <a:ea typeface="Roboto"/>
                <a:cs typeface="Roboto"/>
                <a:sym typeface="Roboto"/>
              </a:defRPr>
            </a:lvl3pPr>
            <a:lvl4pPr marL="1828800" marR="0" lvl="3"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4pPr>
            <a:lvl5pPr marL="2286000" marR="0" lvl="4"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5pPr>
            <a:lvl6pPr marL="2743200" marR="0" lvl="5"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6pPr>
            <a:lvl7pPr marL="3200400" marR="0" lvl="6"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7pPr>
            <a:lvl8pPr marL="3657600" marR="0" lvl="7"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8pPr>
            <a:lvl9pPr marL="4114800" marR="0" lvl="8"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estion: Blank">
  <p:cSld name="Quote_1">
    <p:spTree>
      <p:nvGrpSpPr>
        <p:cNvPr id="1" name="Shape 207"/>
        <p:cNvGrpSpPr/>
        <p:nvPr/>
      </p:nvGrpSpPr>
      <p:grpSpPr>
        <a:xfrm>
          <a:off x="0" y="0"/>
          <a:ext cx="0" cy="0"/>
          <a:chOff x="0" y="0"/>
          <a:chExt cx="0" cy="0"/>
        </a:xfrm>
      </p:grpSpPr>
      <p:sp>
        <p:nvSpPr>
          <p:cNvPr id="208" name="Google Shape;208;p33"/>
          <p:cNvSpPr/>
          <p:nvPr/>
        </p:nvSpPr>
        <p:spPr>
          <a:xfrm rot="5400000" flipH="1">
            <a:off x="4511900" y="-3857856"/>
            <a:ext cx="1272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Calibri"/>
              <a:ea typeface="Calibri"/>
              <a:cs typeface="Calibri"/>
              <a:sym typeface="Calibri"/>
            </a:endParaRPr>
          </a:p>
        </p:txBody>
      </p:sp>
      <p:sp>
        <p:nvSpPr>
          <p:cNvPr id="209" name="Google Shape;209;p33"/>
          <p:cNvSpPr/>
          <p:nvPr/>
        </p:nvSpPr>
        <p:spPr>
          <a:xfrm>
            <a:off x="-7125" y="781344"/>
            <a:ext cx="9151200" cy="4362000"/>
          </a:xfrm>
          <a:prstGeom prst="rect">
            <a:avLst/>
          </a:prstGeom>
          <a:solidFill>
            <a:srgbClr val="FFFFFF"/>
          </a:solidFill>
          <a:ln>
            <a:noFill/>
          </a:ln>
        </p:spPr>
        <p:txBody>
          <a:bodyPr spcFirstLastPara="1" wrap="square" lIns="94800" tIns="94800" rIns="94800" bIns="948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210" name="Google Shape;210;p33"/>
          <p:cNvSpPr txBox="1">
            <a:spLocks noGrp="1"/>
          </p:cNvSpPr>
          <p:nvPr>
            <p:ph type="sldNum" idx="12"/>
          </p:nvPr>
        </p:nvSpPr>
        <p:spPr>
          <a:xfrm>
            <a:off x="8556784" y="4749851"/>
            <a:ext cx="548700" cy="393600"/>
          </a:xfrm>
          <a:prstGeom prst="rect">
            <a:avLst/>
          </a:prstGeom>
          <a:noFill/>
          <a:ln>
            <a:noFill/>
          </a:ln>
        </p:spPr>
        <p:txBody>
          <a:bodyPr spcFirstLastPara="1" wrap="square" lIns="94800" tIns="94800" rIns="94800" bIns="948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
        <p:nvSpPr>
          <p:cNvPr id="211" name="Google Shape;211;p33"/>
          <p:cNvSpPr txBox="1">
            <a:spLocks noGrp="1"/>
          </p:cNvSpPr>
          <p:nvPr>
            <p:ph type="title"/>
          </p:nvPr>
        </p:nvSpPr>
        <p:spPr>
          <a:xfrm>
            <a:off x="248289" y="55603"/>
            <a:ext cx="8654400" cy="687300"/>
          </a:xfrm>
          <a:prstGeom prst="rect">
            <a:avLst/>
          </a:prstGeom>
          <a:noFill/>
          <a:ln>
            <a:noFill/>
          </a:ln>
        </p:spPr>
        <p:txBody>
          <a:bodyPr spcFirstLastPara="1" wrap="square" lIns="94800" tIns="94800" rIns="94800" bIns="94800" anchor="ctr" anchorCtr="0">
            <a:noAutofit/>
          </a:bodyPr>
          <a:lstStyle>
            <a:lvl1pPr marR="0" lvl="0" algn="ctr" rtl="0">
              <a:lnSpc>
                <a:spcPct val="100000"/>
              </a:lnSpc>
              <a:spcBef>
                <a:spcPts val="0"/>
              </a:spcBef>
              <a:spcAft>
                <a:spcPts val="0"/>
              </a:spcAft>
              <a:buClr>
                <a:srgbClr val="FFFFFF"/>
              </a:buClr>
              <a:buSzPts val="2500"/>
              <a:buFont typeface="Roboto"/>
              <a:buNone/>
              <a:defRPr sz="2500" b="0" i="1" u="none" strike="noStrike" cap="none">
                <a:solidFill>
                  <a:srgbClr val="FFFFFF"/>
                </a:solidFill>
                <a:latin typeface="Roboto"/>
                <a:ea typeface="Roboto"/>
                <a:cs typeface="Roboto"/>
                <a:sym typeface="Roboto"/>
              </a:defRPr>
            </a:lvl1pPr>
            <a:lvl2pPr marR="0" lvl="1"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2pPr>
            <a:lvl3pPr marR="0" lvl="2"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3pPr>
            <a:lvl4pPr marR="0" lvl="3"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4pPr>
            <a:lvl5pPr marR="0" lvl="4"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5pPr>
            <a:lvl6pPr marR="0" lvl="5"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6pPr>
            <a:lvl7pPr marR="0" lvl="6"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7pPr>
            <a:lvl8pPr marR="0" lvl="7"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8pPr>
            <a:lvl9pPr marR="0" lvl="8"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2">
  <p:cSld name="Object">
    <p:spTree>
      <p:nvGrpSpPr>
        <p:cNvPr id="1" name="Shape 212"/>
        <p:cNvGrpSpPr/>
        <p:nvPr/>
      </p:nvGrpSpPr>
      <p:grpSpPr>
        <a:xfrm>
          <a:off x="0" y="0"/>
          <a:ext cx="0" cy="0"/>
          <a:chOff x="0" y="0"/>
          <a:chExt cx="0" cy="0"/>
        </a:xfrm>
      </p:grpSpPr>
      <p:sp>
        <p:nvSpPr>
          <p:cNvPr id="213" name="Google Shape;213;p34"/>
          <p:cNvSpPr/>
          <p:nvPr/>
        </p:nvSpPr>
        <p:spPr>
          <a:xfrm rot="5400000" flipH="1">
            <a:off x="4511900" y="-3857856"/>
            <a:ext cx="1272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Calibri"/>
              <a:ea typeface="Calibri"/>
              <a:cs typeface="Calibri"/>
              <a:sym typeface="Calibri"/>
            </a:endParaRPr>
          </a:p>
        </p:txBody>
      </p:sp>
      <p:sp>
        <p:nvSpPr>
          <p:cNvPr id="214" name="Google Shape;214;p34"/>
          <p:cNvSpPr/>
          <p:nvPr/>
        </p:nvSpPr>
        <p:spPr>
          <a:xfrm>
            <a:off x="-7125" y="781344"/>
            <a:ext cx="9151200" cy="4362000"/>
          </a:xfrm>
          <a:prstGeom prst="rect">
            <a:avLst/>
          </a:prstGeom>
          <a:solidFill>
            <a:srgbClr val="FFFFFF"/>
          </a:solidFill>
          <a:ln>
            <a:noFill/>
          </a:ln>
        </p:spPr>
        <p:txBody>
          <a:bodyPr spcFirstLastPara="1" wrap="square" lIns="94800" tIns="94800" rIns="94800" bIns="948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215" name="Google Shape;215;p34"/>
          <p:cNvSpPr txBox="1">
            <a:spLocks noGrp="1"/>
          </p:cNvSpPr>
          <p:nvPr>
            <p:ph type="sldNum" idx="12"/>
          </p:nvPr>
        </p:nvSpPr>
        <p:spPr>
          <a:xfrm>
            <a:off x="8556784" y="4749851"/>
            <a:ext cx="548700" cy="393600"/>
          </a:xfrm>
          <a:prstGeom prst="rect">
            <a:avLst/>
          </a:prstGeom>
          <a:noFill/>
          <a:ln>
            <a:noFill/>
          </a:ln>
        </p:spPr>
        <p:txBody>
          <a:bodyPr spcFirstLastPara="1" wrap="square" lIns="94800" tIns="94800" rIns="94800" bIns="948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
        <p:nvSpPr>
          <p:cNvPr id="216" name="Google Shape;216;p34"/>
          <p:cNvSpPr txBox="1">
            <a:spLocks noGrp="1"/>
          </p:cNvSpPr>
          <p:nvPr>
            <p:ph type="title"/>
          </p:nvPr>
        </p:nvSpPr>
        <p:spPr>
          <a:xfrm>
            <a:off x="248289" y="55603"/>
            <a:ext cx="8654400" cy="687300"/>
          </a:xfrm>
          <a:prstGeom prst="rect">
            <a:avLst/>
          </a:prstGeom>
          <a:noFill/>
          <a:ln>
            <a:noFill/>
          </a:ln>
        </p:spPr>
        <p:txBody>
          <a:bodyPr spcFirstLastPara="1" wrap="square" lIns="94800" tIns="94800" rIns="94800" bIns="94800" anchor="ctr" anchorCtr="0">
            <a:noAutofit/>
          </a:bodyPr>
          <a:lstStyle>
            <a:lvl1pPr marR="0" lvl="0" algn="ctr"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1pPr>
            <a:lvl2pPr marR="0" lvl="1"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2pPr>
            <a:lvl3pPr marR="0" lvl="2"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3pPr>
            <a:lvl4pPr marR="0" lvl="3"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4pPr>
            <a:lvl5pPr marR="0" lvl="4"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5pPr>
            <a:lvl6pPr marR="0" lvl="5"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6pPr>
            <a:lvl7pPr marR="0" lvl="6"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7pPr>
            <a:lvl8pPr marR="0" lvl="7"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8pPr>
            <a:lvl9pPr marR="0" lvl="8"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estion: One Column">
  <p:cSld name="TITLE_1_1_1_1_1">
    <p:spTree>
      <p:nvGrpSpPr>
        <p:cNvPr id="1" name="Shape 217"/>
        <p:cNvGrpSpPr/>
        <p:nvPr/>
      </p:nvGrpSpPr>
      <p:grpSpPr>
        <a:xfrm>
          <a:off x="0" y="0"/>
          <a:ext cx="0" cy="0"/>
          <a:chOff x="0" y="0"/>
          <a:chExt cx="0" cy="0"/>
        </a:xfrm>
      </p:grpSpPr>
      <p:sp>
        <p:nvSpPr>
          <p:cNvPr id="218" name="Google Shape;218;p35"/>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Calibri"/>
              <a:ea typeface="Calibri"/>
              <a:cs typeface="Calibri"/>
              <a:sym typeface="Calibri"/>
            </a:endParaRPr>
          </a:p>
        </p:txBody>
      </p:sp>
      <p:sp>
        <p:nvSpPr>
          <p:cNvPr id="219" name="Google Shape;219;p35"/>
          <p:cNvSpPr/>
          <p:nvPr/>
        </p:nvSpPr>
        <p:spPr>
          <a:xfrm>
            <a:off x="-7125" y="1271275"/>
            <a:ext cx="9151200" cy="3872100"/>
          </a:xfrm>
          <a:prstGeom prst="rect">
            <a:avLst/>
          </a:prstGeom>
          <a:solidFill>
            <a:srgbClr val="FFFFFF"/>
          </a:solidFill>
          <a:ln>
            <a:noFill/>
          </a:ln>
        </p:spPr>
        <p:txBody>
          <a:bodyPr spcFirstLastPara="1" wrap="square" lIns="94800" tIns="94800" rIns="94800" bIns="948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220" name="Google Shape;220;p35"/>
          <p:cNvSpPr txBox="1">
            <a:spLocks noGrp="1"/>
          </p:cNvSpPr>
          <p:nvPr>
            <p:ph type="sldNum" idx="12"/>
          </p:nvPr>
        </p:nvSpPr>
        <p:spPr>
          <a:xfrm>
            <a:off x="8556784" y="4749851"/>
            <a:ext cx="548700" cy="393600"/>
          </a:xfrm>
          <a:prstGeom prst="rect">
            <a:avLst/>
          </a:prstGeom>
          <a:noFill/>
          <a:ln>
            <a:noFill/>
          </a:ln>
        </p:spPr>
        <p:txBody>
          <a:bodyPr spcFirstLastPara="1" wrap="square" lIns="94800" tIns="94800" rIns="94800" bIns="948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
        <p:nvSpPr>
          <p:cNvPr id="221" name="Google Shape;221;p35"/>
          <p:cNvSpPr txBox="1">
            <a:spLocks noGrp="1"/>
          </p:cNvSpPr>
          <p:nvPr>
            <p:ph type="title"/>
          </p:nvPr>
        </p:nvSpPr>
        <p:spPr>
          <a:xfrm>
            <a:off x="231676" y="293078"/>
            <a:ext cx="8654400" cy="687300"/>
          </a:xfrm>
          <a:prstGeom prst="rect">
            <a:avLst/>
          </a:prstGeom>
          <a:noFill/>
          <a:ln>
            <a:noFill/>
          </a:ln>
        </p:spPr>
        <p:txBody>
          <a:bodyPr spcFirstLastPara="1" wrap="square" lIns="94800" tIns="94800" rIns="94800" bIns="94800" anchor="ctr" anchorCtr="0">
            <a:noAutofit/>
          </a:bodyPr>
          <a:lstStyle>
            <a:lvl1pPr marR="0" lvl="0" algn="ctr" rtl="0">
              <a:lnSpc>
                <a:spcPct val="100000"/>
              </a:lnSpc>
              <a:spcBef>
                <a:spcPts val="0"/>
              </a:spcBef>
              <a:spcAft>
                <a:spcPts val="0"/>
              </a:spcAft>
              <a:buClr>
                <a:srgbClr val="FFFFFF"/>
              </a:buClr>
              <a:buSzPts val="2500"/>
              <a:buFont typeface="Roboto"/>
              <a:buNone/>
              <a:defRPr sz="2500" b="0" i="1" u="none" strike="noStrike" cap="none">
                <a:solidFill>
                  <a:srgbClr val="FFFFFF"/>
                </a:solidFill>
                <a:latin typeface="Roboto"/>
                <a:ea typeface="Roboto"/>
                <a:cs typeface="Roboto"/>
                <a:sym typeface="Roboto"/>
              </a:defRPr>
            </a:lvl1pPr>
            <a:lvl2pPr marR="0" lvl="1"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2pPr>
            <a:lvl3pPr marR="0" lvl="2"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3pPr>
            <a:lvl4pPr marR="0" lvl="3"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4pPr>
            <a:lvl5pPr marR="0" lvl="4"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5pPr>
            <a:lvl6pPr marR="0" lvl="5"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6pPr>
            <a:lvl7pPr marR="0" lvl="6"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7pPr>
            <a:lvl8pPr marR="0" lvl="7"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8pPr>
            <a:lvl9pPr marR="0" lvl="8" algn="l" rtl="0">
              <a:lnSpc>
                <a:spcPct val="100000"/>
              </a:lnSpc>
              <a:spcBef>
                <a:spcPts val="0"/>
              </a:spcBef>
              <a:spcAft>
                <a:spcPts val="0"/>
              </a:spcAft>
              <a:buClr>
                <a:srgbClr val="FFFFFF"/>
              </a:buClr>
              <a:buSzPts val="2500"/>
              <a:buFont typeface="Roboto"/>
              <a:buNone/>
              <a:defRPr sz="2500" b="0" i="0" u="none" strike="noStrike" cap="none">
                <a:solidFill>
                  <a:srgbClr val="FFFFFF"/>
                </a:solidFill>
                <a:latin typeface="Roboto"/>
                <a:ea typeface="Roboto"/>
                <a:cs typeface="Roboto"/>
                <a:sym typeface="Roboto"/>
              </a:defRPr>
            </a:lvl9pPr>
          </a:lstStyle>
          <a:p>
            <a:endParaRPr/>
          </a:p>
        </p:txBody>
      </p:sp>
      <p:sp>
        <p:nvSpPr>
          <p:cNvPr id="222" name="Google Shape;222;p35"/>
          <p:cNvSpPr txBox="1">
            <a:spLocks noGrp="1"/>
          </p:cNvSpPr>
          <p:nvPr>
            <p:ph type="body" idx="1"/>
          </p:nvPr>
        </p:nvSpPr>
        <p:spPr>
          <a:xfrm>
            <a:off x="231675" y="1477463"/>
            <a:ext cx="4302000" cy="3272400"/>
          </a:xfrm>
          <a:prstGeom prst="rect">
            <a:avLst/>
          </a:prstGeom>
          <a:noFill/>
          <a:ln>
            <a:noFill/>
          </a:ln>
        </p:spPr>
        <p:txBody>
          <a:bodyPr spcFirstLastPara="1" wrap="square" lIns="94800" tIns="94800" rIns="94800" bIns="94800" anchor="t" anchorCtr="0">
            <a:noAutofit/>
          </a:bodyPr>
          <a:lstStyle>
            <a:lvl1pPr marL="457200" marR="0" lvl="0" indent="-330200" rtl="0">
              <a:lnSpc>
                <a:spcPct val="115000"/>
              </a:lnSpc>
              <a:spcBef>
                <a:spcPts val="600"/>
              </a:spcBef>
              <a:spcAft>
                <a:spcPts val="0"/>
              </a:spcAft>
              <a:buClr>
                <a:srgbClr val="00457A"/>
              </a:buClr>
              <a:buSzPts val="1600"/>
              <a:buFont typeface="Roboto"/>
              <a:buChar char="●"/>
              <a:defRPr sz="1600" b="0" u="none" strike="noStrike" cap="none">
                <a:solidFill>
                  <a:srgbClr val="00457A"/>
                </a:solidFill>
                <a:latin typeface="Roboto"/>
                <a:ea typeface="Roboto"/>
                <a:cs typeface="Roboto"/>
                <a:sym typeface="Roboto"/>
              </a:defRPr>
            </a:lvl1pPr>
            <a:lvl2pPr marL="914400" marR="0" lvl="1" indent="-317500" rtl="0">
              <a:lnSpc>
                <a:spcPct val="100000"/>
              </a:lnSpc>
              <a:spcBef>
                <a:spcPts val="500"/>
              </a:spcBef>
              <a:spcAft>
                <a:spcPts val="0"/>
              </a:spcAft>
              <a:buClr>
                <a:schemeClr val="accent5"/>
              </a:buClr>
              <a:buSzPts val="1400"/>
              <a:buFont typeface="Roboto"/>
              <a:buChar char="○"/>
              <a:defRPr sz="1400" b="0" u="none" strike="noStrike" cap="none">
                <a:solidFill>
                  <a:srgbClr val="00457A"/>
                </a:solidFill>
                <a:latin typeface="Roboto"/>
                <a:ea typeface="Roboto"/>
                <a:cs typeface="Roboto"/>
                <a:sym typeface="Roboto"/>
              </a:defRPr>
            </a:lvl2pPr>
            <a:lvl3pPr marL="1371600" marR="0" lvl="2" indent="-304800" rtl="0">
              <a:lnSpc>
                <a:spcPct val="100000"/>
              </a:lnSpc>
              <a:spcBef>
                <a:spcPts val="500"/>
              </a:spcBef>
              <a:spcAft>
                <a:spcPts val="0"/>
              </a:spcAft>
              <a:buClr>
                <a:srgbClr val="00457A"/>
              </a:buClr>
              <a:buSzPts val="1200"/>
              <a:buFont typeface="Roboto"/>
              <a:buChar char="■"/>
              <a:defRPr sz="1200" b="0" u="none" strike="noStrike" cap="none">
                <a:solidFill>
                  <a:srgbClr val="434343"/>
                </a:solidFill>
                <a:latin typeface="Roboto"/>
                <a:ea typeface="Roboto"/>
                <a:cs typeface="Roboto"/>
                <a:sym typeface="Roboto"/>
              </a:defRPr>
            </a:lvl3pPr>
            <a:lvl4pPr marL="1828800" marR="0" lvl="3"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4pPr>
            <a:lvl5pPr marL="2286000" marR="0" lvl="4"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5pPr>
            <a:lvl6pPr marL="2743200" marR="0" lvl="5"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6pPr>
            <a:lvl7pPr marL="3200400" marR="0" lvl="6"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7pPr>
            <a:lvl8pPr marL="3657600" marR="0" lvl="7"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8pPr>
            <a:lvl9pPr marL="4114800" marR="0" lvl="8" indent="-304800" rtl="0">
              <a:lnSpc>
                <a:spcPct val="100000"/>
              </a:lnSpc>
              <a:spcBef>
                <a:spcPts val="500"/>
              </a:spcBef>
              <a:spcAft>
                <a:spcPts val="0"/>
              </a:spcAft>
              <a:buClr>
                <a:schemeClr val="accent5"/>
              </a:buClr>
              <a:buSzPts val="1200"/>
              <a:buFont typeface="Roboto"/>
              <a:buChar char="■"/>
              <a:defRPr sz="1200" b="0" i="1" u="none" strike="noStrike" cap="none">
                <a:solidFill>
                  <a:srgbClr val="434343"/>
                </a:solidFill>
                <a:latin typeface="Roboto"/>
                <a:ea typeface="Roboto"/>
                <a:cs typeface="Roboto"/>
                <a:sym typeface="Roboto"/>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1 column half 2">
  <p:cSld name="Title + 1 column half">
    <p:spTree>
      <p:nvGrpSpPr>
        <p:cNvPr id="1" name="Shape 223"/>
        <p:cNvGrpSpPr/>
        <p:nvPr/>
      </p:nvGrpSpPr>
      <p:grpSpPr>
        <a:xfrm>
          <a:off x="0" y="0"/>
          <a:ext cx="0" cy="0"/>
          <a:chOff x="0" y="0"/>
          <a:chExt cx="0" cy="0"/>
        </a:xfrm>
      </p:grpSpPr>
      <p:sp>
        <p:nvSpPr>
          <p:cNvPr id="224" name="Google Shape;224;p36"/>
          <p:cNvSpPr/>
          <p:nvPr/>
        </p:nvSpPr>
        <p:spPr>
          <a:xfrm flipH="1">
            <a:off x="-688" y="0"/>
            <a:ext cx="4575600" cy="5143500"/>
          </a:xfrm>
          <a:prstGeom prst="rect">
            <a:avLst/>
          </a:prstGeom>
          <a:solidFill>
            <a:srgbClr val="FFFFFF"/>
          </a:solidFill>
          <a:ln>
            <a:noFill/>
          </a:ln>
        </p:spPr>
        <p:txBody>
          <a:bodyPr spcFirstLastPara="1" wrap="square" lIns="94800" tIns="94800" rIns="94800" bIns="948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225" name="Google Shape;225;p36"/>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Calibri"/>
              <a:ea typeface="Calibri"/>
              <a:cs typeface="Calibri"/>
              <a:sym typeface="Calibri"/>
            </a:endParaRPr>
          </a:p>
        </p:txBody>
      </p:sp>
      <p:sp>
        <p:nvSpPr>
          <p:cNvPr id="226" name="Google Shape;226;p36"/>
          <p:cNvSpPr txBox="1">
            <a:spLocks noGrp="1"/>
          </p:cNvSpPr>
          <p:nvPr>
            <p:ph type="title"/>
          </p:nvPr>
        </p:nvSpPr>
        <p:spPr>
          <a:xfrm>
            <a:off x="314575" y="293084"/>
            <a:ext cx="3943500" cy="1301400"/>
          </a:xfrm>
          <a:prstGeom prst="rect">
            <a:avLst/>
          </a:prstGeom>
          <a:noFill/>
          <a:ln>
            <a:noFill/>
          </a:ln>
        </p:spPr>
        <p:txBody>
          <a:bodyPr spcFirstLastPara="1" wrap="square" lIns="94800" tIns="94800" rIns="94800" bIns="94800" anchor="b" anchorCtr="0">
            <a:noAutofit/>
          </a:bodyPr>
          <a:lstStyle>
            <a:lvl1pPr marR="0" lvl="0" algn="l" rtl="0">
              <a:lnSpc>
                <a:spcPct val="100000"/>
              </a:lnSpc>
              <a:spcBef>
                <a:spcPts val="0"/>
              </a:spcBef>
              <a:spcAft>
                <a:spcPts val="0"/>
              </a:spcAft>
              <a:buClr>
                <a:srgbClr val="00457A"/>
              </a:buClr>
              <a:buSzPts val="1800"/>
              <a:buNone/>
              <a:defRPr sz="3000" i="0" u="none" strike="noStrike" cap="none">
                <a:solidFill>
                  <a:srgbClr val="00457A"/>
                </a:solidFill>
              </a:defRPr>
            </a:lvl1pPr>
            <a:lvl2pPr marR="0" lvl="1"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2pPr>
            <a:lvl3pPr marR="0" lvl="2"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3pPr>
            <a:lvl4pPr marR="0" lvl="3"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4pPr>
            <a:lvl5pPr marR="0" lvl="4"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5pPr>
            <a:lvl6pPr marR="0" lvl="5"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6pPr>
            <a:lvl7pPr marR="0" lvl="6"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7pPr>
            <a:lvl8pPr marR="0" lvl="7"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8pPr>
            <a:lvl9pPr marR="0" lvl="8"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9pPr>
          </a:lstStyle>
          <a:p>
            <a:endParaRPr/>
          </a:p>
        </p:txBody>
      </p:sp>
      <p:sp>
        <p:nvSpPr>
          <p:cNvPr id="227" name="Google Shape;227;p36"/>
          <p:cNvSpPr txBox="1">
            <a:spLocks noGrp="1"/>
          </p:cNvSpPr>
          <p:nvPr>
            <p:ph type="sldNum" idx="12"/>
          </p:nvPr>
        </p:nvSpPr>
        <p:spPr>
          <a:xfrm>
            <a:off x="8556784" y="4749851"/>
            <a:ext cx="548700" cy="393600"/>
          </a:xfrm>
          <a:prstGeom prst="rect">
            <a:avLst/>
          </a:prstGeom>
          <a:noFill/>
          <a:ln>
            <a:noFill/>
          </a:ln>
        </p:spPr>
        <p:txBody>
          <a:bodyPr spcFirstLastPara="1" wrap="square" lIns="94800" tIns="94800" rIns="94800" bIns="948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
        <p:nvSpPr>
          <p:cNvPr id="228" name="Google Shape;228;p36"/>
          <p:cNvSpPr txBox="1">
            <a:spLocks noGrp="1"/>
          </p:cNvSpPr>
          <p:nvPr>
            <p:ph type="body" idx="1"/>
          </p:nvPr>
        </p:nvSpPr>
        <p:spPr>
          <a:xfrm>
            <a:off x="314575" y="1843088"/>
            <a:ext cx="3943500" cy="2906700"/>
          </a:xfrm>
          <a:prstGeom prst="rect">
            <a:avLst/>
          </a:prstGeom>
          <a:noFill/>
          <a:ln>
            <a:noFill/>
          </a:ln>
        </p:spPr>
        <p:txBody>
          <a:bodyPr spcFirstLastPara="1" wrap="square" lIns="94800" tIns="94800" rIns="94800" bIns="94800" anchor="t" anchorCtr="0">
            <a:noAutofit/>
          </a:bodyPr>
          <a:lstStyle>
            <a:lvl1pPr marL="457200" marR="0" lvl="0" indent="-304800" algn="l" rtl="0">
              <a:lnSpc>
                <a:spcPct val="115000"/>
              </a:lnSpc>
              <a:spcBef>
                <a:spcPts val="0"/>
              </a:spcBef>
              <a:spcAft>
                <a:spcPts val="0"/>
              </a:spcAft>
              <a:buClr>
                <a:srgbClr val="434343"/>
              </a:buClr>
              <a:buSzPts val="1200"/>
              <a:buChar char="●"/>
              <a:defRPr sz="1900" i="0" u="none" strike="noStrike" cap="none">
                <a:solidFill>
                  <a:srgbClr val="434343"/>
                </a:solidFill>
              </a:defRPr>
            </a:lvl1pPr>
            <a:lvl2pPr marL="914400" marR="0" lvl="1"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2pPr>
            <a:lvl3pPr marL="1371600" marR="0" lvl="2"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3pPr>
            <a:lvl4pPr marL="1828800" marR="0" lvl="3" indent="-304800" algn="l" rtl="0">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5pPr>
            <a:lvl6pPr marL="2743200" marR="0" lvl="5" indent="-304800" algn="l" rtl="0">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rtl="0">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rtl="0">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rtl="0">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687704" y="921601"/>
            <a:ext cx="4182600" cy="304800"/>
          </a:xfrm>
          <a:prstGeom prst="rect">
            <a:avLst/>
          </a:prstGeom>
          <a:noFill/>
          <a:ln>
            <a:noFill/>
          </a:ln>
        </p:spPr>
        <p:txBody>
          <a:bodyPr spcFirstLastPara="1" wrap="square" lIns="68575" tIns="34275" rIns="68575" bIns="34275" anchor="t" anchorCtr="0">
            <a:noAutofit/>
          </a:bodyPr>
          <a:lstStyle>
            <a:lvl1pPr marR="0" lvl="0" algn="l" rtl="0">
              <a:spcBef>
                <a:spcPts val="500"/>
              </a:spcBef>
              <a:spcAft>
                <a:spcPts val="0"/>
              </a:spcAft>
              <a:buSzPts val="1100"/>
              <a:buNone/>
              <a:defRPr sz="19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31" name="Google Shape;231;p37"/>
          <p:cNvSpPr txBox="1">
            <a:spLocks noGrp="1"/>
          </p:cNvSpPr>
          <p:nvPr>
            <p:ph type="body" idx="1"/>
          </p:nvPr>
        </p:nvSpPr>
        <p:spPr>
          <a:xfrm>
            <a:off x="555841" y="1533715"/>
            <a:ext cx="8032200" cy="23355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500"/>
              </a:spcBef>
              <a:spcAft>
                <a:spcPts val="0"/>
              </a:spcAft>
              <a:buSzPts val="1800"/>
              <a:buNone/>
              <a:defRPr sz="1900" b="0" i="0" u="none" strike="noStrike" cap="none">
                <a:solidFill>
                  <a:schemeClr val="dk1"/>
                </a:solidFill>
                <a:latin typeface="Arial"/>
                <a:ea typeface="Arial"/>
                <a:cs typeface="Arial"/>
                <a:sym typeface="Arial"/>
              </a:defRPr>
            </a:lvl1pPr>
            <a:lvl2pPr marL="914400" marR="0" lvl="1" indent="-228600" algn="l" rtl="0">
              <a:spcBef>
                <a:spcPts val="500"/>
              </a:spcBef>
              <a:spcAft>
                <a:spcPts val="0"/>
              </a:spcAft>
              <a:buSzPts val="1300"/>
              <a:buNone/>
              <a:defRPr sz="1400" b="0" i="0" u="none" strike="noStrike" cap="none">
                <a:latin typeface="Calibri"/>
                <a:ea typeface="Calibri"/>
                <a:cs typeface="Calibri"/>
                <a:sym typeface="Calibri"/>
              </a:defRPr>
            </a:lvl2pPr>
            <a:lvl3pPr marL="1371600" marR="0" lvl="2" indent="-228600" algn="l" rtl="0">
              <a:spcBef>
                <a:spcPts val="500"/>
              </a:spcBef>
              <a:spcAft>
                <a:spcPts val="0"/>
              </a:spcAft>
              <a:buSzPts val="1500"/>
              <a:buNone/>
              <a:defRPr sz="1400" b="0" i="0" u="none" strike="noStrike" cap="none">
                <a:latin typeface="Calibri"/>
                <a:ea typeface="Calibri"/>
                <a:cs typeface="Calibri"/>
                <a:sym typeface="Calibri"/>
              </a:defRPr>
            </a:lvl3pPr>
            <a:lvl4pPr marL="1828800" marR="0" lvl="3" indent="-228600" algn="l" rtl="0">
              <a:spcBef>
                <a:spcPts val="500"/>
              </a:spcBef>
              <a:spcAft>
                <a:spcPts val="0"/>
              </a:spcAft>
              <a:buSzPts val="1400"/>
              <a:buNone/>
              <a:defRPr sz="1400" b="0" i="0" u="none" strike="noStrike" cap="none">
                <a:latin typeface="Calibri"/>
                <a:ea typeface="Calibri"/>
                <a:cs typeface="Calibri"/>
                <a:sym typeface="Calibri"/>
              </a:defRPr>
            </a:lvl4pPr>
            <a:lvl5pPr marL="2286000" marR="0" lvl="4" indent="-228600" algn="l" rtl="0">
              <a:spcBef>
                <a:spcPts val="500"/>
              </a:spcBef>
              <a:spcAft>
                <a:spcPts val="0"/>
              </a:spcAft>
              <a:buSzPts val="900"/>
              <a:buNone/>
              <a:defRPr sz="1400" b="0" i="0" u="none" strike="noStrike" cap="none">
                <a:latin typeface="Calibri"/>
                <a:ea typeface="Calibri"/>
                <a:cs typeface="Calibri"/>
                <a:sym typeface="Calibri"/>
              </a:defRPr>
            </a:lvl5pPr>
            <a:lvl6pPr marL="2743200" marR="0" lvl="5" indent="-228600" algn="l" rtl="0">
              <a:spcBef>
                <a:spcPts val="500"/>
              </a:spcBef>
              <a:spcAft>
                <a:spcPts val="0"/>
              </a:spcAft>
              <a:buSzPts val="1100"/>
              <a:buNone/>
              <a:defRPr sz="1400" b="0" i="0" u="none" strike="noStrike" cap="none">
                <a:latin typeface="Calibri"/>
                <a:ea typeface="Calibri"/>
                <a:cs typeface="Calibri"/>
                <a:sym typeface="Calibri"/>
              </a:defRPr>
            </a:lvl6pPr>
            <a:lvl7pPr marL="3200400" marR="0" lvl="6" indent="-228600" algn="l" rtl="0">
              <a:spcBef>
                <a:spcPts val="500"/>
              </a:spcBef>
              <a:spcAft>
                <a:spcPts val="0"/>
              </a:spcAft>
              <a:buSzPts val="1100"/>
              <a:buNone/>
              <a:defRPr sz="1400" b="0" i="0" u="none" strike="noStrike" cap="none">
                <a:latin typeface="Calibri"/>
                <a:ea typeface="Calibri"/>
                <a:cs typeface="Calibri"/>
                <a:sym typeface="Calibri"/>
              </a:defRPr>
            </a:lvl7pPr>
            <a:lvl8pPr marL="3657600" marR="0" lvl="7" indent="-228600" algn="l" rtl="0">
              <a:spcBef>
                <a:spcPts val="500"/>
              </a:spcBef>
              <a:spcAft>
                <a:spcPts val="0"/>
              </a:spcAft>
              <a:buSzPts val="1100"/>
              <a:buNone/>
              <a:defRPr sz="1400" b="0" i="0" u="none" strike="noStrike" cap="none">
                <a:latin typeface="Calibri"/>
                <a:ea typeface="Calibri"/>
                <a:cs typeface="Calibri"/>
                <a:sym typeface="Calibri"/>
              </a:defRPr>
            </a:lvl8pPr>
            <a:lvl9pPr marL="4114800" marR="0" lvl="8" indent="-228600" algn="l" rtl="0">
              <a:spcBef>
                <a:spcPts val="500"/>
              </a:spcBef>
              <a:spcAft>
                <a:spcPts val="0"/>
              </a:spcAft>
              <a:buSzPts val="1100"/>
              <a:buNone/>
              <a:defRPr sz="1400" b="0" i="0" u="none" strike="noStrike" cap="none">
                <a:latin typeface="Calibri"/>
                <a:ea typeface="Calibri"/>
                <a:cs typeface="Calibri"/>
                <a:sym typeface="Calibri"/>
              </a:defRPr>
            </a:lvl9pPr>
          </a:lstStyle>
          <a:p>
            <a:endParaRPr/>
          </a:p>
        </p:txBody>
      </p:sp>
      <p:sp>
        <p:nvSpPr>
          <p:cNvPr id="232" name="Google Shape;232;p37"/>
          <p:cNvSpPr txBox="1">
            <a:spLocks noGrp="1"/>
          </p:cNvSpPr>
          <p:nvPr>
            <p:ph type="ftr" idx="11"/>
          </p:nvPr>
        </p:nvSpPr>
        <p:spPr>
          <a:xfrm>
            <a:off x="3108960" y="4783455"/>
            <a:ext cx="2926200" cy="257400"/>
          </a:xfrm>
          <a:prstGeom prst="rect">
            <a:avLst/>
          </a:prstGeom>
          <a:noFill/>
          <a:ln>
            <a:noFill/>
          </a:ln>
        </p:spPr>
        <p:txBody>
          <a:bodyPr spcFirstLastPara="1" wrap="square" lIns="71100" tIns="71100" rIns="71100" bIns="71100" anchor="t" anchorCtr="0">
            <a:noAutofit/>
          </a:bodyPr>
          <a:lstStyle>
            <a:lvl1pPr marR="0" lvl="0" algn="ctr"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233" name="Google Shape;233;p37"/>
          <p:cNvSpPr txBox="1">
            <a:spLocks noGrp="1"/>
          </p:cNvSpPr>
          <p:nvPr>
            <p:ph type="dt" idx="10"/>
          </p:nvPr>
        </p:nvSpPr>
        <p:spPr>
          <a:xfrm>
            <a:off x="457200" y="4783455"/>
            <a:ext cx="2103000" cy="257400"/>
          </a:xfrm>
          <a:prstGeom prst="rect">
            <a:avLst/>
          </a:prstGeom>
          <a:noFill/>
          <a:ln>
            <a:noFill/>
          </a:ln>
        </p:spPr>
        <p:txBody>
          <a:bodyPr spcFirstLastPara="1" wrap="square" lIns="71100" tIns="71100" rIns="71100" bIns="71100" anchor="t" anchorCtr="0">
            <a:noAutofit/>
          </a:bodyPr>
          <a:lstStyle>
            <a:lvl1pPr marR="0" lvl="0" algn="l" rtl="0">
              <a:spcBef>
                <a:spcPts val="0"/>
              </a:spcBef>
              <a:spcAft>
                <a:spcPts val="0"/>
              </a:spcAft>
              <a:buSzPts val="1100"/>
              <a:buNone/>
              <a:defRPr sz="14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234" name="Google Shape;234;p37"/>
          <p:cNvSpPr txBox="1">
            <a:spLocks noGrp="1"/>
          </p:cNvSpPr>
          <p:nvPr>
            <p:ph type="sldNum" idx="12"/>
          </p:nvPr>
        </p:nvSpPr>
        <p:spPr>
          <a:xfrm>
            <a:off x="7770495" y="4834591"/>
            <a:ext cx="166200" cy="147300"/>
          </a:xfrm>
          <a:prstGeom prst="rect">
            <a:avLst/>
          </a:prstGeom>
          <a:noFill/>
          <a:ln>
            <a:noFill/>
          </a:ln>
        </p:spPr>
        <p:txBody>
          <a:bodyPr spcFirstLastPara="1" wrap="square" lIns="0" tIns="0" rIns="0" bIns="0" anchor="t" anchorCtr="0">
            <a:noAutofit/>
          </a:bodyPr>
          <a:lstStyle>
            <a:lvl1pPr marL="25400" marR="0" lvl="0" indent="0" algn="l" rtl="0">
              <a:lnSpc>
                <a:spcPct val="118750"/>
              </a:lnSpc>
              <a:spcBef>
                <a:spcPts val="0"/>
              </a:spcBef>
              <a:buNone/>
              <a:defRPr sz="900" b="0" i="0">
                <a:solidFill>
                  <a:srgbClr val="888888"/>
                </a:solidFill>
                <a:latin typeface="Arial"/>
                <a:ea typeface="Arial"/>
                <a:cs typeface="Arial"/>
                <a:sym typeface="Arial"/>
              </a:defRPr>
            </a:lvl1pPr>
            <a:lvl2pPr marL="25400" marR="0" lvl="1" indent="0" algn="l" rtl="0">
              <a:lnSpc>
                <a:spcPct val="118750"/>
              </a:lnSpc>
              <a:spcBef>
                <a:spcPts val="0"/>
              </a:spcBef>
              <a:buNone/>
              <a:defRPr sz="900" b="0" i="0">
                <a:solidFill>
                  <a:srgbClr val="888888"/>
                </a:solidFill>
                <a:latin typeface="Arial"/>
                <a:ea typeface="Arial"/>
                <a:cs typeface="Arial"/>
                <a:sym typeface="Arial"/>
              </a:defRPr>
            </a:lvl2pPr>
            <a:lvl3pPr marL="25400" marR="0" lvl="2" indent="0" algn="l" rtl="0">
              <a:lnSpc>
                <a:spcPct val="118750"/>
              </a:lnSpc>
              <a:spcBef>
                <a:spcPts val="0"/>
              </a:spcBef>
              <a:buNone/>
              <a:defRPr sz="900" b="0" i="0">
                <a:solidFill>
                  <a:srgbClr val="888888"/>
                </a:solidFill>
                <a:latin typeface="Arial"/>
                <a:ea typeface="Arial"/>
                <a:cs typeface="Arial"/>
                <a:sym typeface="Arial"/>
              </a:defRPr>
            </a:lvl3pPr>
            <a:lvl4pPr marL="25400" marR="0" lvl="3" indent="0" algn="l" rtl="0">
              <a:lnSpc>
                <a:spcPct val="118750"/>
              </a:lnSpc>
              <a:spcBef>
                <a:spcPts val="0"/>
              </a:spcBef>
              <a:buNone/>
              <a:defRPr sz="900" b="0" i="0">
                <a:solidFill>
                  <a:srgbClr val="888888"/>
                </a:solidFill>
                <a:latin typeface="Arial"/>
                <a:ea typeface="Arial"/>
                <a:cs typeface="Arial"/>
                <a:sym typeface="Arial"/>
              </a:defRPr>
            </a:lvl4pPr>
            <a:lvl5pPr marL="25400" marR="0" lvl="4" indent="0" algn="l" rtl="0">
              <a:lnSpc>
                <a:spcPct val="118750"/>
              </a:lnSpc>
              <a:spcBef>
                <a:spcPts val="0"/>
              </a:spcBef>
              <a:buNone/>
              <a:defRPr sz="900" b="0" i="0">
                <a:solidFill>
                  <a:srgbClr val="888888"/>
                </a:solidFill>
                <a:latin typeface="Arial"/>
                <a:ea typeface="Arial"/>
                <a:cs typeface="Arial"/>
                <a:sym typeface="Arial"/>
              </a:defRPr>
            </a:lvl5pPr>
            <a:lvl6pPr marL="25400" marR="0" lvl="5" indent="0" algn="l" rtl="0">
              <a:lnSpc>
                <a:spcPct val="118750"/>
              </a:lnSpc>
              <a:spcBef>
                <a:spcPts val="0"/>
              </a:spcBef>
              <a:buNone/>
              <a:defRPr sz="900" b="0" i="0">
                <a:solidFill>
                  <a:srgbClr val="888888"/>
                </a:solidFill>
                <a:latin typeface="Arial"/>
                <a:ea typeface="Arial"/>
                <a:cs typeface="Arial"/>
                <a:sym typeface="Arial"/>
              </a:defRPr>
            </a:lvl6pPr>
            <a:lvl7pPr marL="25400" marR="0" lvl="6" indent="0" algn="l" rtl="0">
              <a:lnSpc>
                <a:spcPct val="118750"/>
              </a:lnSpc>
              <a:spcBef>
                <a:spcPts val="0"/>
              </a:spcBef>
              <a:buNone/>
              <a:defRPr sz="900" b="0" i="0">
                <a:solidFill>
                  <a:srgbClr val="888888"/>
                </a:solidFill>
                <a:latin typeface="Arial"/>
                <a:ea typeface="Arial"/>
                <a:cs typeface="Arial"/>
                <a:sym typeface="Arial"/>
              </a:defRPr>
            </a:lvl7pPr>
            <a:lvl8pPr marL="25400" marR="0" lvl="7" indent="0" algn="l" rtl="0">
              <a:lnSpc>
                <a:spcPct val="118750"/>
              </a:lnSpc>
              <a:spcBef>
                <a:spcPts val="0"/>
              </a:spcBef>
              <a:buNone/>
              <a:defRPr sz="900" b="0" i="0">
                <a:solidFill>
                  <a:srgbClr val="888888"/>
                </a:solidFill>
                <a:latin typeface="Arial"/>
                <a:ea typeface="Arial"/>
                <a:cs typeface="Arial"/>
                <a:sym typeface="Arial"/>
              </a:defRPr>
            </a:lvl8pPr>
            <a:lvl9pPr marL="25400" marR="0" lvl="8" indent="0" algn="l" rtl="0">
              <a:lnSpc>
                <a:spcPct val="118750"/>
              </a:lnSpc>
              <a:spcBef>
                <a:spcPts val="0"/>
              </a:spcBef>
              <a:buNone/>
              <a:defRPr sz="900" b="0" i="0">
                <a:solidFill>
                  <a:srgbClr val="888888"/>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235"/>
        <p:cNvGrpSpPr/>
        <p:nvPr/>
      </p:nvGrpSpPr>
      <p:grpSpPr>
        <a:xfrm>
          <a:off x="0" y="0"/>
          <a:ext cx="0" cy="0"/>
          <a:chOff x="0" y="0"/>
          <a:chExt cx="0" cy="0"/>
        </a:xfrm>
      </p:grpSpPr>
      <p:sp>
        <p:nvSpPr>
          <p:cNvPr id="236" name="Google Shape;236;p38"/>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50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7" name="Google Shape;237;p38"/>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5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238" name="Google Shape;238;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1">
  <p:cSld name="TITLE_5">
    <p:spTree>
      <p:nvGrpSpPr>
        <p:cNvPr id="1" name="Shape 239"/>
        <p:cNvGrpSpPr/>
        <p:nvPr/>
      </p:nvGrpSpPr>
      <p:grpSpPr>
        <a:xfrm>
          <a:off x="0" y="0"/>
          <a:ext cx="0" cy="0"/>
          <a:chOff x="0" y="0"/>
          <a:chExt cx="0" cy="0"/>
        </a:xfrm>
      </p:grpSpPr>
      <p:sp>
        <p:nvSpPr>
          <p:cNvPr id="240" name="Google Shape;240;p39"/>
          <p:cNvSpPr txBox="1">
            <a:spLocks noGrp="1"/>
          </p:cNvSpPr>
          <p:nvPr>
            <p:ph type="ctrTitle"/>
          </p:nvPr>
        </p:nvSpPr>
        <p:spPr>
          <a:xfrm>
            <a:off x="1130240" y="841772"/>
            <a:ext cx="80139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rgbClr val="002A4B"/>
              </a:buClr>
              <a:buSzPts val="3600"/>
              <a:buFont typeface="Arial"/>
              <a:buNone/>
              <a:defRPr sz="3600" b="1">
                <a:solidFill>
                  <a:srgbClr val="002A4B"/>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1" name="Google Shape;241;p39"/>
          <p:cNvSpPr txBox="1">
            <a:spLocks noGrp="1"/>
          </p:cNvSpPr>
          <p:nvPr>
            <p:ph type="subTitle" idx="1"/>
          </p:nvPr>
        </p:nvSpPr>
        <p:spPr>
          <a:xfrm>
            <a:off x="1134140" y="2701528"/>
            <a:ext cx="8010000" cy="124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rgbClr val="595959"/>
              </a:buClr>
              <a:buSzPts val="2400"/>
              <a:buNone/>
              <a:defRPr sz="2400">
                <a:solidFill>
                  <a:srgbClr val="595959"/>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42" name="Google Shape;242;p39"/>
          <p:cNvSpPr/>
          <p:nvPr/>
        </p:nvSpPr>
        <p:spPr>
          <a:xfrm>
            <a:off x="0" y="0"/>
            <a:ext cx="1084500" cy="5143500"/>
          </a:xfrm>
          <a:prstGeom prst="rect">
            <a:avLst/>
          </a:prstGeom>
          <a:solidFill>
            <a:srgbClr val="002A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43" name="Google Shape;243;p39"/>
          <p:cNvSpPr/>
          <p:nvPr/>
        </p:nvSpPr>
        <p:spPr>
          <a:xfrm>
            <a:off x="1084521" y="0"/>
            <a:ext cx="45600" cy="5143500"/>
          </a:xfrm>
          <a:prstGeom prst="rect">
            <a:avLst/>
          </a:prstGeom>
          <a:solidFill>
            <a:srgbClr val="FDE2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44" name="Google Shape;244;p39"/>
          <p:cNvPicPr preferRelativeResize="0"/>
          <p:nvPr/>
        </p:nvPicPr>
        <p:blipFill rotWithShape="1">
          <a:blip r:embed="rId2">
            <a:alphaModFix/>
          </a:blip>
          <a:srcRect/>
          <a:stretch/>
        </p:blipFill>
        <p:spPr>
          <a:xfrm>
            <a:off x="229928" y="4125432"/>
            <a:ext cx="868313" cy="868313"/>
          </a:xfrm>
          <a:prstGeom prst="rect">
            <a:avLst/>
          </a:prstGeom>
          <a:noFill/>
          <a:ln>
            <a:noFill/>
          </a:ln>
        </p:spPr>
      </p:pic>
      <p:sp>
        <p:nvSpPr>
          <p:cNvPr id="245" name="Google Shape;245;p39"/>
          <p:cNvSpPr txBox="1"/>
          <p:nvPr/>
        </p:nvSpPr>
        <p:spPr>
          <a:xfrm>
            <a:off x="1483242" y="4693662"/>
            <a:ext cx="4153800" cy="3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b="1" i="0" u="none" strike="noStrike" cap="none" dirty="0">
                <a:solidFill>
                  <a:srgbClr val="002A4B"/>
                </a:solidFill>
                <a:latin typeface="Arial"/>
                <a:ea typeface="Arial"/>
                <a:cs typeface="Arial"/>
                <a:sym typeface="Arial"/>
              </a:rPr>
              <a:t>Iowa Department of Education</a:t>
            </a:r>
            <a:endParaRPr sz="2000" b="1" dirty="0">
              <a:solidFill>
                <a:srgbClr val="002A4B"/>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2">
  <p:cSld name="TITLE_6">
    <p:spTree>
      <p:nvGrpSpPr>
        <p:cNvPr id="1" name="Shape 246"/>
        <p:cNvGrpSpPr/>
        <p:nvPr/>
      </p:nvGrpSpPr>
      <p:grpSpPr>
        <a:xfrm>
          <a:off x="0" y="0"/>
          <a:ext cx="0" cy="0"/>
          <a:chOff x="0" y="0"/>
          <a:chExt cx="0" cy="0"/>
        </a:xfrm>
      </p:grpSpPr>
      <p:sp>
        <p:nvSpPr>
          <p:cNvPr id="247" name="Google Shape;247;p40"/>
          <p:cNvSpPr txBox="1">
            <a:spLocks noGrp="1"/>
          </p:cNvSpPr>
          <p:nvPr>
            <p:ph type="ctrTitle"/>
          </p:nvPr>
        </p:nvSpPr>
        <p:spPr>
          <a:xfrm>
            <a:off x="1130240" y="841772"/>
            <a:ext cx="80139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rgbClr val="002A4B"/>
              </a:buClr>
              <a:buSzPts val="3600"/>
              <a:buFont typeface="Arial"/>
              <a:buNone/>
              <a:defRPr sz="3600" b="1">
                <a:solidFill>
                  <a:srgbClr val="002A4B"/>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0"/>
          <p:cNvSpPr txBox="1">
            <a:spLocks noGrp="1"/>
          </p:cNvSpPr>
          <p:nvPr>
            <p:ph type="subTitle" idx="1"/>
          </p:nvPr>
        </p:nvSpPr>
        <p:spPr>
          <a:xfrm>
            <a:off x="1134140" y="2701528"/>
            <a:ext cx="8010000" cy="124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rgbClr val="595959"/>
              </a:buClr>
              <a:buSzPts val="2400"/>
              <a:buNone/>
              <a:defRPr sz="2400">
                <a:solidFill>
                  <a:srgbClr val="595959"/>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49" name="Google Shape;249;p40"/>
          <p:cNvSpPr/>
          <p:nvPr/>
        </p:nvSpPr>
        <p:spPr>
          <a:xfrm>
            <a:off x="0" y="0"/>
            <a:ext cx="1084500" cy="5143500"/>
          </a:xfrm>
          <a:prstGeom prst="rect">
            <a:avLst/>
          </a:prstGeom>
          <a:solidFill>
            <a:srgbClr val="002A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50" name="Google Shape;250;p40"/>
          <p:cNvSpPr/>
          <p:nvPr/>
        </p:nvSpPr>
        <p:spPr>
          <a:xfrm>
            <a:off x="1084521" y="0"/>
            <a:ext cx="45600" cy="5143500"/>
          </a:xfrm>
          <a:prstGeom prst="rect">
            <a:avLst/>
          </a:prstGeom>
          <a:solidFill>
            <a:srgbClr val="FDE2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51" name="Google Shape;251;p40"/>
          <p:cNvPicPr preferRelativeResize="0"/>
          <p:nvPr/>
        </p:nvPicPr>
        <p:blipFill rotWithShape="1">
          <a:blip r:embed="rId2">
            <a:alphaModFix/>
          </a:blip>
          <a:srcRect/>
          <a:stretch/>
        </p:blipFill>
        <p:spPr>
          <a:xfrm>
            <a:off x="229928" y="4125432"/>
            <a:ext cx="868313" cy="868313"/>
          </a:xfrm>
          <a:prstGeom prst="rect">
            <a:avLst/>
          </a:prstGeom>
          <a:noFill/>
          <a:ln>
            <a:noFill/>
          </a:ln>
        </p:spPr>
      </p:pic>
      <p:sp>
        <p:nvSpPr>
          <p:cNvPr id="252" name="Google Shape;252;p40"/>
          <p:cNvSpPr txBox="1"/>
          <p:nvPr/>
        </p:nvSpPr>
        <p:spPr>
          <a:xfrm>
            <a:off x="1483242" y="4693662"/>
            <a:ext cx="4153800" cy="3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b="1" i="0" u="none" strike="noStrike" cap="none" dirty="0">
                <a:solidFill>
                  <a:srgbClr val="002A4B"/>
                </a:solidFill>
                <a:latin typeface="Arial"/>
                <a:ea typeface="Arial"/>
                <a:cs typeface="Arial"/>
                <a:sym typeface="Arial"/>
              </a:rPr>
              <a:t>Iowa Department of Education</a:t>
            </a:r>
            <a:endParaRPr sz="2000" b="1" dirty="0">
              <a:solidFill>
                <a:srgbClr val="002A4B"/>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sp>
        <p:nvSpPr>
          <p:cNvPr id="38" name="Google Shape;38;p5"/>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39" name="Google Shape;39;p5"/>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0" name="Google Shape;40;p5"/>
          <p:cNvSpPr txBox="1">
            <a:spLocks noGrp="1"/>
          </p:cNvSpPr>
          <p:nvPr>
            <p:ph type="title"/>
          </p:nvPr>
        </p:nvSpPr>
        <p:spPr>
          <a:xfrm>
            <a:off x="218209" y="373761"/>
            <a:ext cx="2125200" cy="4395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2pPr>
            <a:lvl3pPr marR="0" lvl="2"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3pPr>
            <a:lvl4pPr marR="0" lvl="3"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4pPr>
            <a:lvl5pPr marR="0" lvl="4"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5pPr>
            <a:lvl6pPr marR="0" lvl="5"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6pPr>
            <a:lvl7pPr marR="0" lvl="6"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7pPr>
            <a:lvl8pPr marR="0" lvl="7"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8pPr>
            <a:lvl9pPr marR="0" lvl="8"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9pPr>
          </a:lstStyle>
          <a:p>
            <a:endParaRPr/>
          </a:p>
        </p:txBody>
      </p:sp>
      <p:sp>
        <p:nvSpPr>
          <p:cNvPr id="41" name="Google Shape;41;p5"/>
          <p:cNvSpPr txBox="1">
            <a:spLocks noGrp="1"/>
          </p:cNvSpPr>
          <p:nvPr>
            <p:ph type="body" idx="1"/>
          </p:nvPr>
        </p:nvSpPr>
        <p:spPr>
          <a:xfrm>
            <a:off x="2831057" y="373762"/>
            <a:ext cx="6067500" cy="4395900"/>
          </a:xfrm>
          <a:prstGeom prst="rect">
            <a:avLst/>
          </a:prstGeom>
          <a:noFill/>
          <a:ln>
            <a:noFill/>
          </a:ln>
        </p:spPr>
        <p:txBody>
          <a:bodyPr spcFirstLastPara="1" wrap="square" lIns="91425" tIns="91425" rIns="91425" bIns="91425" anchor="t" anchorCtr="0">
            <a:noAutofit/>
          </a:bodyPr>
          <a:lstStyle>
            <a:lvl1pPr marL="457200" marR="0" lvl="0" indent="-342900" algn="l">
              <a:lnSpc>
                <a:spcPct val="90000"/>
              </a:lnSpc>
              <a:spcBef>
                <a:spcPts val="500"/>
              </a:spcBef>
              <a:spcAft>
                <a:spcPts val="0"/>
              </a:spcAft>
              <a:buClr>
                <a:schemeClr val="dk2"/>
              </a:buClr>
              <a:buSzPts val="1800"/>
              <a:buFont typeface="Arial"/>
              <a:buChar char="•"/>
              <a:defRPr sz="1800" i="0" u="none" strike="noStrike" cap="none">
                <a:solidFill>
                  <a:schemeClr val="dk2"/>
                </a:solidFill>
                <a:latin typeface="Arial"/>
                <a:ea typeface="Arial"/>
                <a:cs typeface="Arial"/>
                <a:sym typeface="Arial"/>
              </a:defRPr>
            </a:lvl1pPr>
            <a:lvl2pPr marL="914400" marR="0" lvl="1" indent="-317500" algn="l">
              <a:lnSpc>
                <a:spcPct val="90000"/>
              </a:lnSpc>
              <a:spcBef>
                <a:spcPts val="500"/>
              </a:spcBef>
              <a:spcAft>
                <a:spcPts val="0"/>
              </a:spcAft>
              <a:buClr>
                <a:schemeClr val="dk2"/>
              </a:buClr>
              <a:buSzPts val="1400"/>
              <a:buFont typeface="Arial"/>
              <a:buChar char="○"/>
              <a:defRPr sz="1700" i="0" u="none" strike="noStrike" cap="none">
                <a:solidFill>
                  <a:schemeClr val="dk2"/>
                </a:solidFill>
                <a:latin typeface="Arial"/>
                <a:ea typeface="Arial"/>
                <a:cs typeface="Arial"/>
                <a:sym typeface="Arial"/>
              </a:defRPr>
            </a:lvl2pPr>
            <a:lvl3pPr marL="1371600" marR="0" lvl="2" indent="-323850" algn="l">
              <a:lnSpc>
                <a:spcPct val="90000"/>
              </a:lnSpc>
              <a:spcBef>
                <a:spcPts val="500"/>
              </a:spcBef>
              <a:spcAft>
                <a:spcPts val="0"/>
              </a:spcAft>
              <a:buClr>
                <a:schemeClr val="dk2"/>
              </a:buClr>
              <a:buSzPts val="1500"/>
              <a:buFont typeface="Arial"/>
              <a:buChar char="■"/>
              <a:defRPr sz="1500" i="0" u="none" strike="noStrike" cap="none">
                <a:solidFill>
                  <a:schemeClr val="dk2"/>
                </a:solidFill>
                <a:latin typeface="Arial"/>
                <a:ea typeface="Arial"/>
                <a:cs typeface="Arial"/>
                <a:sym typeface="Arial"/>
              </a:defRPr>
            </a:lvl3pPr>
            <a:lvl4pPr marL="1828800" marR="0" lvl="3" indent="-317500" algn="l">
              <a:lnSpc>
                <a:spcPct val="90000"/>
              </a:lnSpc>
              <a:spcBef>
                <a:spcPts val="500"/>
              </a:spcBef>
              <a:spcAft>
                <a:spcPts val="0"/>
              </a:spcAft>
              <a:buClr>
                <a:schemeClr val="dk2"/>
              </a:buClr>
              <a:buSzPts val="1400"/>
              <a:buFont typeface="Arial"/>
              <a:buChar char="●"/>
              <a:defRPr sz="1400" i="0" u="none" strike="noStrike" cap="none">
                <a:solidFill>
                  <a:schemeClr val="dk2"/>
                </a:solidFill>
                <a:latin typeface="Arial"/>
                <a:ea typeface="Arial"/>
                <a:cs typeface="Arial"/>
                <a:sym typeface="Arial"/>
              </a:defRPr>
            </a:lvl4pPr>
            <a:lvl5pPr marL="2286000" marR="0" lvl="4" indent="-311150" algn="l">
              <a:lnSpc>
                <a:spcPct val="90000"/>
              </a:lnSpc>
              <a:spcBef>
                <a:spcPts val="500"/>
              </a:spcBef>
              <a:spcAft>
                <a:spcPts val="0"/>
              </a:spcAft>
              <a:buClr>
                <a:schemeClr val="dk2"/>
              </a:buClr>
              <a:buSzPts val="1300"/>
              <a:buFont typeface="Arial"/>
              <a:buChar char="○"/>
              <a:defRPr sz="1300" i="0" u="none" strike="noStrike" cap="none">
                <a:solidFill>
                  <a:schemeClr val="dk2"/>
                </a:solidFill>
                <a:latin typeface="Arial"/>
                <a:ea typeface="Arial"/>
                <a:cs typeface="Arial"/>
                <a:sym typeface="Arial"/>
              </a:defRPr>
            </a:lvl5pPr>
            <a:lvl6pPr marL="2743200" marR="0" lvl="5" indent="-304800" algn="l">
              <a:lnSpc>
                <a:spcPct val="90000"/>
              </a:lnSpc>
              <a:spcBef>
                <a:spcPts val="500"/>
              </a:spcBef>
              <a:spcAft>
                <a:spcPts val="0"/>
              </a:spcAft>
              <a:buClr>
                <a:schemeClr val="dk2"/>
              </a:buClr>
              <a:buSzPts val="1200"/>
              <a:buFont typeface="Arial"/>
              <a:buChar char="■"/>
              <a:defRPr sz="1200" i="0" u="none" strike="noStrike" cap="none">
                <a:solidFill>
                  <a:schemeClr val="dk2"/>
                </a:solidFill>
                <a:latin typeface="Arial"/>
                <a:ea typeface="Arial"/>
                <a:cs typeface="Arial"/>
                <a:sym typeface="Arial"/>
              </a:defRPr>
            </a:lvl6pPr>
            <a:lvl7pPr marL="3200400" marR="0" lvl="6" indent="-298450" algn="l">
              <a:lnSpc>
                <a:spcPct val="90000"/>
              </a:lnSpc>
              <a:spcBef>
                <a:spcPts val="500"/>
              </a:spcBef>
              <a:spcAft>
                <a:spcPts val="0"/>
              </a:spcAft>
              <a:buClr>
                <a:schemeClr val="dk2"/>
              </a:buClr>
              <a:buSzPts val="1100"/>
              <a:buFont typeface="Arial"/>
              <a:buChar char="●"/>
              <a:defRPr sz="1100" i="0" u="none" strike="noStrike" cap="none">
                <a:solidFill>
                  <a:schemeClr val="dk2"/>
                </a:solidFill>
                <a:latin typeface="Arial"/>
                <a:ea typeface="Arial"/>
                <a:cs typeface="Arial"/>
                <a:sym typeface="Arial"/>
              </a:defRPr>
            </a:lvl7pPr>
            <a:lvl8pPr marL="3657600" marR="0" lvl="7" indent="-292100" algn="l">
              <a:lnSpc>
                <a:spcPct val="90000"/>
              </a:lnSpc>
              <a:spcBef>
                <a:spcPts val="500"/>
              </a:spcBef>
              <a:spcAft>
                <a:spcPts val="0"/>
              </a:spcAft>
              <a:buClr>
                <a:schemeClr val="dk2"/>
              </a:buClr>
              <a:buSzPts val="1000"/>
              <a:buFont typeface="Arial"/>
              <a:buChar char="○"/>
              <a:defRPr sz="1000" i="0" u="none" strike="noStrike" cap="none">
                <a:solidFill>
                  <a:schemeClr val="dk2"/>
                </a:solidFill>
                <a:latin typeface="Arial"/>
                <a:ea typeface="Arial"/>
                <a:cs typeface="Arial"/>
                <a:sym typeface="Arial"/>
              </a:defRPr>
            </a:lvl8pPr>
            <a:lvl9pPr marL="4114800" marR="0" lvl="8" indent="-285750" algn="l">
              <a:lnSpc>
                <a:spcPct val="90000"/>
              </a:lnSpc>
              <a:spcBef>
                <a:spcPts val="500"/>
              </a:spcBef>
              <a:spcAft>
                <a:spcPts val="0"/>
              </a:spcAft>
              <a:buClr>
                <a:schemeClr val="dk2"/>
              </a:buClr>
              <a:buSzPts val="900"/>
              <a:buFont typeface="Arial"/>
              <a:buChar char="■"/>
              <a:defRPr sz="900" i="0" u="none" strike="noStrike" cap="none">
                <a:solidFill>
                  <a:schemeClr val="dk2"/>
                </a:solidFill>
                <a:latin typeface="Arial"/>
                <a:ea typeface="Arial"/>
                <a:cs typeface="Arial"/>
                <a:sym typeface="Arial"/>
              </a:defRPr>
            </a:lvl9pPr>
          </a:lstStyle>
          <a:p>
            <a:endParaRPr/>
          </a:p>
        </p:txBody>
      </p:sp>
      <p:sp>
        <p:nvSpPr>
          <p:cNvPr id="42" name="Google Shape;42;p5"/>
          <p:cNvSpPr txBox="1">
            <a:spLocks noGrp="1"/>
          </p:cNvSpPr>
          <p:nvPr>
            <p:ph type="sldNum" idx="12"/>
          </p:nvPr>
        </p:nvSpPr>
        <p:spPr>
          <a:xfrm>
            <a:off x="8556775" y="4749863"/>
            <a:ext cx="480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3">
  <p:cSld name="TITLE_7">
    <p:spTree>
      <p:nvGrpSpPr>
        <p:cNvPr id="1" name="Shape 253"/>
        <p:cNvGrpSpPr/>
        <p:nvPr/>
      </p:nvGrpSpPr>
      <p:grpSpPr>
        <a:xfrm>
          <a:off x="0" y="0"/>
          <a:ext cx="0" cy="0"/>
          <a:chOff x="0" y="0"/>
          <a:chExt cx="0" cy="0"/>
        </a:xfrm>
      </p:grpSpPr>
      <p:sp>
        <p:nvSpPr>
          <p:cNvPr id="254" name="Google Shape;254;p41"/>
          <p:cNvSpPr txBox="1">
            <a:spLocks noGrp="1"/>
          </p:cNvSpPr>
          <p:nvPr>
            <p:ph type="ctrTitle"/>
          </p:nvPr>
        </p:nvSpPr>
        <p:spPr>
          <a:xfrm>
            <a:off x="1130240" y="841772"/>
            <a:ext cx="80139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rgbClr val="002A4B"/>
              </a:buClr>
              <a:buSzPts val="3600"/>
              <a:buFont typeface="Arial"/>
              <a:buNone/>
              <a:defRPr sz="3600" b="1">
                <a:solidFill>
                  <a:srgbClr val="002A4B"/>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5" name="Google Shape;255;p41"/>
          <p:cNvSpPr txBox="1">
            <a:spLocks noGrp="1"/>
          </p:cNvSpPr>
          <p:nvPr>
            <p:ph type="subTitle" idx="1"/>
          </p:nvPr>
        </p:nvSpPr>
        <p:spPr>
          <a:xfrm>
            <a:off x="1134140" y="2701528"/>
            <a:ext cx="8010000" cy="124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rgbClr val="595959"/>
              </a:buClr>
              <a:buSzPts val="2400"/>
              <a:buNone/>
              <a:defRPr sz="2400">
                <a:solidFill>
                  <a:srgbClr val="595959"/>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56" name="Google Shape;256;p41"/>
          <p:cNvSpPr/>
          <p:nvPr/>
        </p:nvSpPr>
        <p:spPr>
          <a:xfrm>
            <a:off x="0" y="0"/>
            <a:ext cx="1084500" cy="5143500"/>
          </a:xfrm>
          <a:prstGeom prst="rect">
            <a:avLst/>
          </a:prstGeom>
          <a:solidFill>
            <a:srgbClr val="002A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57" name="Google Shape;257;p41"/>
          <p:cNvSpPr/>
          <p:nvPr/>
        </p:nvSpPr>
        <p:spPr>
          <a:xfrm>
            <a:off x="1084521" y="0"/>
            <a:ext cx="45600" cy="5143500"/>
          </a:xfrm>
          <a:prstGeom prst="rect">
            <a:avLst/>
          </a:prstGeom>
          <a:solidFill>
            <a:srgbClr val="FDE2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58" name="Google Shape;258;p41"/>
          <p:cNvPicPr preferRelativeResize="0"/>
          <p:nvPr/>
        </p:nvPicPr>
        <p:blipFill rotWithShape="1">
          <a:blip r:embed="rId2">
            <a:alphaModFix/>
          </a:blip>
          <a:srcRect/>
          <a:stretch/>
        </p:blipFill>
        <p:spPr>
          <a:xfrm>
            <a:off x="229928" y="4125432"/>
            <a:ext cx="868313" cy="868313"/>
          </a:xfrm>
          <a:prstGeom prst="rect">
            <a:avLst/>
          </a:prstGeom>
          <a:noFill/>
          <a:ln>
            <a:noFill/>
          </a:ln>
        </p:spPr>
      </p:pic>
      <p:sp>
        <p:nvSpPr>
          <p:cNvPr id="259" name="Google Shape;259;p41"/>
          <p:cNvSpPr txBox="1"/>
          <p:nvPr/>
        </p:nvSpPr>
        <p:spPr>
          <a:xfrm>
            <a:off x="1483242" y="4693662"/>
            <a:ext cx="4153800" cy="3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b="1" i="0" u="none" strike="noStrike" cap="none" dirty="0">
                <a:solidFill>
                  <a:srgbClr val="002A4B"/>
                </a:solidFill>
                <a:latin typeface="Arial"/>
                <a:ea typeface="Arial"/>
                <a:cs typeface="Arial"/>
                <a:sym typeface="Arial"/>
              </a:rPr>
              <a:t>Iowa Department of Education</a:t>
            </a:r>
            <a:endParaRPr sz="2000" b="1" dirty="0">
              <a:solidFill>
                <a:srgbClr val="002A4B"/>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SSA Title Slide">
  <p:cSld name="ESSA Title Slide">
    <p:bg>
      <p:bgPr>
        <a:solidFill>
          <a:schemeClr val="lt1"/>
        </a:solidFill>
        <a:effectLst/>
      </p:bgPr>
    </p:bg>
    <p:spTree>
      <p:nvGrpSpPr>
        <p:cNvPr id="1" name="Shape 43"/>
        <p:cNvGrpSpPr/>
        <p:nvPr/>
      </p:nvGrpSpPr>
      <p:grpSpPr>
        <a:xfrm>
          <a:off x="0" y="0"/>
          <a:ext cx="0" cy="0"/>
          <a:chOff x="0" y="0"/>
          <a:chExt cx="0" cy="0"/>
        </a:xfrm>
      </p:grpSpPr>
      <p:sp>
        <p:nvSpPr>
          <p:cNvPr id="44" name="Google Shape;44;p6"/>
          <p:cNvSpPr/>
          <p:nvPr/>
        </p:nvSpPr>
        <p:spPr>
          <a:xfrm>
            <a:off x="517585" y="349369"/>
            <a:ext cx="8626500" cy="37137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Arial"/>
              <a:ea typeface="Arial"/>
              <a:cs typeface="Arial"/>
              <a:sym typeface="Arial"/>
            </a:endParaRPr>
          </a:p>
        </p:txBody>
      </p:sp>
      <p:sp>
        <p:nvSpPr>
          <p:cNvPr id="45" name="Google Shape;45;p6"/>
          <p:cNvSpPr txBox="1">
            <a:spLocks noGrp="1"/>
          </p:cNvSpPr>
          <p:nvPr>
            <p:ph type="title"/>
          </p:nvPr>
        </p:nvSpPr>
        <p:spPr>
          <a:xfrm>
            <a:off x="1122300" y="1092060"/>
            <a:ext cx="6899400" cy="156090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F3F3F3"/>
              </a:buClr>
              <a:buSzPts val="4100"/>
              <a:buNone/>
              <a:defRPr sz="5000" i="0" u="none" strike="noStrike" cap="none">
                <a:solidFill>
                  <a:schemeClr val="lt1"/>
                </a:solidFill>
              </a:defRPr>
            </a:lvl1pPr>
            <a:lvl2pPr marR="0" lvl="1"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9pPr>
          </a:lstStyle>
          <a:p>
            <a:endParaRPr/>
          </a:p>
        </p:txBody>
      </p:sp>
      <p:sp>
        <p:nvSpPr>
          <p:cNvPr id="46" name="Google Shape;46;p6"/>
          <p:cNvSpPr txBox="1">
            <a:spLocks noGrp="1"/>
          </p:cNvSpPr>
          <p:nvPr>
            <p:ph type="subTitle" idx="1"/>
          </p:nvPr>
        </p:nvSpPr>
        <p:spPr>
          <a:xfrm>
            <a:off x="1059300" y="2652934"/>
            <a:ext cx="6899400" cy="741600"/>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700"/>
              </a:spcBef>
              <a:spcAft>
                <a:spcPts val="0"/>
              </a:spcAft>
              <a:buClr>
                <a:srgbClr val="FDE263"/>
              </a:buClr>
              <a:buSzPts val="2700"/>
              <a:buNone/>
              <a:defRPr sz="2700" i="0" u="none" strike="noStrike" cap="none">
                <a:solidFill>
                  <a:srgbClr val="FDE263"/>
                </a:solidFill>
              </a:defRPr>
            </a:lvl1pPr>
            <a:lvl2pPr marR="0" lvl="1" algn="r">
              <a:lnSpc>
                <a:spcPct val="100000"/>
              </a:lnSpc>
              <a:spcBef>
                <a:spcPts val="700"/>
              </a:spcBef>
              <a:spcAft>
                <a:spcPts val="0"/>
              </a:spcAft>
              <a:buClr>
                <a:srgbClr val="00457A"/>
              </a:buClr>
              <a:buSzPts val="1800"/>
              <a:buFont typeface="Roboto"/>
              <a:buNone/>
              <a:defRPr sz="1800" b="0" i="0" u="none" strike="noStrike" cap="none">
                <a:solidFill>
                  <a:srgbClr val="FDE263"/>
                </a:solidFill>
                <a:latin typeface="Roboto"/>
                <a:ea typeface="Roboto"/>
                <a:cs typeface="Roboto"/>
                <a:sym typeface="Roboto"/>
              </a:defRPr>
            </a:lvl2pPr>
            <a:lvl3pPr marR="0" lvl="2" algn="r">
              <a:lnSpc>
                <a:spcPct val="100000"/>
              </a:lnSpc>
              <a:spcBef>
                <a:spcPts val="700"/>
              </a:spcBef>
              <a:spcAft>
                <a:spcPts val="0"/>
              </a:spcAft>
              <a:buClr>
                <a:srgbClr val="00457A"/>
              </a:buClr>
              <a:buSzPts val="1500"/>
              <a:buFont typeface="Roboto"/>
              <a:buNone/>
              <a:defRPr sz="1500" b="0" i="0" u="none" strike="noStrike" cap="none">
                <a:solidFill>
                  <a:srgbClr val="FDE263"/>
                </a:solidFill>
                <a:latin typeface="Roboto"/>
                <a:ea typeface="Roboto"/>
                <a:cs typeface="Roboto"/>
                <a:sym typeface="Roboto"/>
              </a:defRPr>
            </a:lvl3pPr>
            <a:lvl4pPr marR="0" lvl="3"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4pPr>
            <a:lvl5pPr marR="0" lvl="4"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5pPr>
            <a:lvl6pPr marR="0" lvl="5"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6pPr>
            <a:lvl7pPr marR="0" lvl="6"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7pPr>
            <a:lvl8pPr marR="0" lvl="7"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8pPr>
            <a:lvl9pPr marR="0" lvl="8"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9pPr>
          </a:lstStyle>
          <a:p>
            <a:endParaRPr/>
          </a:p>
        </p:txBody>
      </p:sp>
      <p:sp>
        <p:nvSpPr>
          <p:cNvPr id="47" name="Google Shape;47;p6"/>
          <p:cNvSpPr txBox="1">
            <a:spLocks noGrp="1"/>
          </p:cNvSpPr>
          <p:nvPr>
            <p:ph type="subTitle" idx="2"/>
          </p:nvPr>
        </p:nvSpPr>
        <p:spPr>
          <a:xfrm>
            <a:off x="1059300" y="4225978"/>
            <a:ext cx="6288300" cy="775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457A"/>
              </a:buClr>
              <a:buSzPts val="2100"/>
              <a:buNone/>
              <a:defRPr sz="2100" i="0" u="none" strike="noStrike" cap="none">
                <a:solidFill>
                  <a:srgbClr val="434343"/>
                </a:solidFill>
              </a:defRPr>
            </a:lvl1pPr>
            <a:lvl2pPr marR="0" lvl="1" algn="l">
              <a:lnSpc>
                <a:spcPct val="100000"/>
              </a:lnSpc>
              <a:spcBef>
                <a:spcPts val="700"/>
              </a:spcBef>
              <a:spcAft>
                <a:spcPts val="0"/>
              </a:spcAft>
              <a:buClr>
                <a:srgbClr val="00457A"/>
              </a:buClr>
              <a:buSzPts val="1800"/>
              <a:buFont typeface="Roboto"/>
              <a:buNone/>
              <a:defRPr sz="1800" b="0" i="0" u="none" strike="noStrike" cap="none">
                <a:solidFill>
                  <a:schemeClr val="dk1"/>
                </a:solidFill>
                <a:latin typeface="Roboto"/>
                <a:ea typeface="Roboto"/>
                <a:cs typeface="Roboto"/>
                <a:sym typeface="Roboto"/>
              </a:defRPr>
            </a:lvl2pPr>
            <a:lvl3pPr marR="0" lvl="2" algn="l">
              <a:lnSpc>
                <a:spcPct val="100000"/>
              </a:lnSpc>
              <a:spcBef>
                <a:spcPts val="700"/>
              </a:spcBef>
              <a:spcAft>
                <a:spcPts val="0"/>
              </a:spcAft>
              <a:buClr>
                <a:srgbClr val="00457A"/>
              </a:buClr>
              <a:buSzPts val="1500"/>
              <a:buFont typeface="Roboto"/>
              <a:buNone/>
              <a:defRPr sz="1500" b="0" i="0" u="none" strike="noStrike" cap="none">
                <a:solidFill>
                  <a:schemeClr val="dk1"/>
                </a:solidFill>
                <a:latin typeface="Roboto"/>
                <a:ea typeface="Roboto"/>
                <a:cs typeface="Roboto"/>
                <a:sym typeface="Roboto"/>
              </a:defRPr>
            </a:lvl3pPr>
            <a:lvl4pPr marR="0" lvl="3" algn="l">
              <a:lnSpc>
                <a:spcPct val="100000"/>
              </a:lnSpc>
              <a:spcBef>
                <a:spcPts val="700"/>
              </a:spcBef>
              <a:spcAft>
                <a:spcPts val="0"/>
              </a:spcAft>
              <a:buClr>
                <a:srgbClr val="00457A"/>
              </a:buClr>
              <a:buSzPts val="1400"/>
              <a:buFont typeface="Roboto"/>
              <a:buNone/>
              <a:defRPr sz="1400" b="0" i="0" u="none" strike="noStrike" cap="none">
                <a:solidFill>
                  <a:schemeClr val="dk1"/>
                </a:solidFill>
                <a:latin typeface="Roboto"/>
                <a:ea typeface="Roboto"/>
                <a:cs typeface="Roboto"/>
                <a:sym typeface="Roboto"/>
              </a:defRPr>
            </a:lvl4pPr>
            <a:lvl5pPr marR="0" lvl="4" algn="l">
              <a:lnSpc>
                <a:spcPct val="100000"/>
              </a:lnSpc>
              <a:spcBef>
                <a:spcPts val="700"/>
              </a:spcBef>
              <a:spcAft>
                <a:spcPts val="0"/>
              </a:spcAft>
              <a:buClr>
                <a:srgbClr val="00457A"/>
              </a:buClr>
              <a:buSzPts val="1400"/>
              <a:buFont typeface="Roboto"/>
              <a:buNone/>
              <a:defRPr sz="1400" b="0" i="0" u="none" strike="noStrike" cap="none">
                <a:solidFill>
                  <a:schemeClr val="dk1"/>
                </a:solidFill>
                <a:latin typeface="Roboto"/>
                <a:ea typeface="Roboto"/>
                <a:cs typeface="Roboto"/>
                <a:sym typeface="Roboto"/>
              </a:defRPr>
            </a:lvl5pPr>
            <a:lvl6pPr marR="0" lvl="5"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6pPr>
            <a:lvl7pPr marR="0" lvl="6"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7pPr>
            <a:lvl8pPr marR="0" lvl="7"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8pPr>
            <a:lvl9pPr marR="0" lvl="8"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9pPr>
          </a:lstStyle>
          <a:p>
            <a:endParaRPr/>
          </a:p>
        </p:txBody>
      </p:sp>
      <p:graphicFrame>
        <p:nvGraphicFramePr>
          <p:cNvPr id="48" name="Google Shape;48;p6"/>
          <p:cNvGraphicFramePr/>
          <p:nvPr/>
        </p:nvGraphicFramePr>
        <p:xfrm>
          <a:off x="-2" y="-46"/>
          <a:ext cx="3000000" cy="3000000"/>
        </p:xfrm>
        <a:graphic>
          <a:graphicData uri="http://schemas.openxmlformats.org/drawingml/2006/table">
            <a:tbl>
              <a:tblPr firstRow="1" bandRow="1">
                <a:noFill/>
                <a:tableStyleId>{1F06784B-F2DF-479E-B059-23E56C5199CB}</a:tableStyleId>
              </a:tblPr>
              <a:tblGrid>
                <a:gridCol w="176525">
                  <a:extLst>
                    <a:ext uri="{9D8B030D-6E8A-4147-A177-3AD203B41FA5}">
                      <a16:colId xmlns:a16="http://schemas.microsoft.com/office/drawing/2014/main" val="20000"/>
                    </a:ext>
                  </a:extLst>
                </a:gridCol>
              </a:tblGrid>
              <a:tr h="74397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568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76962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081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7568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73115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57722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pic>
        <p:nvPicPr>
          <p:cNvPr id="49" name="Google Shape;49;p6"/>
          <p:cNvPicPr preferRelativeResize="0"/>
          <p:nvPr/>
        </p:nvPicPr>
        <p:blipFill rotWithShape="1">
          <a:blip r:embed="rId2">
            <a:alphaModFix/>
          </a:blip>
          <a:srcRect l="83941" t="74841" r="3365" b="7942"/>
          <a:stretch/>
        </p:blipFill>
        <p:spPr>
          <a:xfrm>
            <a:off x="7543800" y="3780742"/>
            <a:ext cx="1251600" cy="114587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67591" y="1497689"/>
            <a:ext cx="7107300" cy="12738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F3F3F3"/>
              </a:buClr>
              <a:buSzPts val="4100"/>
              <a:buNone/>
              <a:defRPr sz="3300" i="0" u="none" strike="noStrike" cap="none">
                <a:solidFill>
                  <a:schemeClr val="dk1"/>
                </a:solidFill>
              </a:defRPr>
            </a:lvl1pPr>
            <a:lvl2pPr marR="0" lvl="1"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9pPr>
          </a:lstStyle>
          <a:p>
            <a:endParaRPr/>
          </a:p>
        </p:txBody>
      </p:sp>
      <p:sp>
        <p:nvSpPr>
          <p:cNvPr id="52" name="Google Shape;52;p7"/>
          <p:cNvSpPr txBox="1">
            <a:spLocks noGrp="1"/>
          </p:cNvSpPr>
          <p:nvPr>
            <p:ph type="subTitle" idx="1"/>
          </p:nvPr>
        </p:nvSpPr>
        <p:spPr>
          <a:xfrm>
            <a:off x="467591" y="2791753"/>
            <a:ext cx="7107300" cy="521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700"/>
              </a:spcBef>
              <a:spcAft>
                <a:spcPts val="0"/>
              </a:spcAft>
              <a:buClr>
                <a:schemeClr val="accent5"/>
              </a:buClr>
              <a:buSzPts val="2700"/>
              <a:buNone/>
              <a:defRPr sz="2100" i="0" u="none" strike="noStrike" cap="none">
                <a:solidFill>
                  <a:srgbClr val="434343"/>
                </a:solidFill>
              </a:defRPr>
            </a:lvl1pPr>
            <a:lvl2pPr marR="0" lvl="1" algn="r">
              <a:lnSpc>
                <a:spcPct val="100000"/>
              </a:lnSpc>
              <a:spcBef>
                <a:spcPts val="700"/>
              </a:spcBef>
              <a:spcAft>
                <a:spcPts val="0"/>
              </a:spcAft>
              <a:buClr>
                <a:srgbClr val="00457A"/>
              </a:buClr>
              <a:buSzPts val="1800"/>
              <a:buFont typeface="Roboto"/>
              <a:buNone/>
              <a:defRPr sz="1800" b="0" i="0" u="none" strike="noStrike" cap="none">
                <a:solidFill>
                  <a:srgbClr val="FDE263"/>
                </a:solidFill>
                <a:latin typeface="Roboto"/>
                <a:ea typeface="Roboto"/>
                <a:cs typeface="Roboto"/>
                <a:sym typeface="Roboto"/>
              </a:defRPr>
            </a:lvl2pPr>
            <a:lvl3pPr marR="0" lvl="2" algn="r">
              <a:lnSpc>
                <a:spcPct val="100000"/>
              </a:lnSpc>
              <a:spcBef>
                <a:spcPts val="700"/>
              </a:spcBef>
              <a:spcAft>
                <a:spcPts val="0"/>
              </a:spcAft>
              <a:buClr>
                <a:srgbClr val="00457A"/>
              </a:buClr>
              <a:buSzPts val="1500"/>
              <a:buFont typeface="Roboto"/>
              <a:buNone/>
              <a:defRPr sz="1500" b="0" i="0" u="none" strike="noStrike" cap="none">
                <a:solidFill>
                  <a:srgbClr val="FDE263"/>
                </a:solidFill>
                <a:latin typeface="Roboto"/>
                <a:ea typeface="Roboto"/>
                <a:cs typeface="Roboto"/>
                <a:sym typeface="Roboto"/>
              </a:defRPr>
            </a:lvl3pPr>
            <a:lvl4pPr marR="0" lvl="3"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4pPr>
            <a:lvl5pPr marR="0" lvl="4"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5pPr>
            <a:lvl6pPr marR="0" lvl="5"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6pPr>
            <a:lvl7pPr marR="0" lvl="6"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7pPr>
            <a:lvl8pPr marR="0" lvl="7"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8pPr>
            <a:lvl9pPr marR="0" lvl="8"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9pPr>
          </a:lstStyle>
          <a:p>
            <a:endParaRPr/>
          </a:p>
        </p:txBody>
      </p:sp>
      <p:pic>
        <p:nvPicPr>
          <p:cNvPr id="53" name="Google Shape;53;p7"/>
          <p:cNvPicPr preferRelativeResize="0"/>
          <p:nvPr/>
        </p:nvPicPr>
        <p:blipFill rotWithShape="1">
          <a:blip r:embed="rId2">
            <a:alphaModFix/>
          </a:blip>
          <a:srcRect l="83599" t="75133" r="3600" b="8198"/>
          <a:stretch/>
        </p:blipFill>
        <p:spPr>
          <a:xfrm>
            <a:off x="7696339" y="1919066"/>
            <a:ext cx="1170431" cy="1143000"/>
          </a:xfrm>
          <a:prstGeom prst="rect">
            <a:avLst/>
          </a:prstGeom>
          <a:noFill/>
          <a:ln>
            <a:noFill/>
          </a:ln>
        </p:spPr>
      </p:pic>
      <p:sp>
        <p:nvSpPr>
          <p:cNvPr id="54" name="Google Shape;54;p7"/>
          <p:cNvSpPr/>
          <p:nvPr/>
        </p:nvSpPr>
        <p:spPr>
          <a:xfrm>
            <a:off x="0" y="4800600"/>
            <a:ext cx="9144000" cy="342900"/>
          </a:xfrm>
          <a:prstGeom prst="rect">
            <a:avLst/>
          </a:prstGeom>
          <a:solidFill>
            <a:srgbClr val="022A5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55" name="Google Shape;55;p7"/>
          <p:cNvSpPr/>
          <p:nvPr/>
        </p:nvSpPr>
        <p:spPr>
          <a:xfrm>
            <a:off x="0" y="4764366"/>
            <a:ext cx="9144000" cy="34200"/>
          </a:xfrm>
          <a:prstGeom prst="rect">
            <a:avLst/>
          </a:prstGeom>
          <a:solidFill>
            <a:srgbClr val="95BDE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cxnSp>
        <p:nvCxnSpPr>
          <p:cNvPr id="56" name="Google Shape;56;p7"/>
          <p:cNvCxnSpPr/>
          <p:nvPr/>
        </p:nvCxnSpPr>
        <p:spPr>
          <a:xfrm>
            <a:off x="374073" y="3553691"/>
            <a:ext cx="8395800" cy="0"/>
          </a:xfrm>
          <a:prstGeom prst="straightConnector1">
            <a:avLst/>
          </a:prstGeom>
          <a:noFill/>
          <a:ln w="9525" cap="flat" cmpd="sng">
            <a:solidFill>
              <a:srgbClr val="004379"/>
            </a:solidFill>
            <a:prstDash val="solid"/>
            <a:round/>
            <a:headEnd type="none" w="sm" len="sm"/>
            <a:tailEnd type="none" w="sm" len="sm"/>
          </a:ln>
        </p:spPr>
      </p:cxnSp>
      <p:cxnSp>
        <p:nvCxnSpPr>
          <p:cNvPr id="57" name="Google Shape;57;p7"/>
          <p:cNvCxnSpPr/>
          <p:nvPr/>
        </p:nvCxnSpPr>
        <p:spPr>
          <a:xfrm>
            <a:off x="374073" y="1257301"/>
            <a:ext cx="8395800" cy="0"/>
          </a:xfrm>
          <a:prstGeom prst="straightConnector1">
            <a:avLst/>
          </a:prstGeom>
          <a:noFill/>
          <a:ln w="9525" cap="flat" cmpd="sng">
            <a:solidFill>
              <a:srgbClr val="004379"/>
            </a:solidFill>
            <a:prstDash val="solid"/>
            <a:round/>
            <a:headEnd type="none" w="sm" len="sm"/>
            <a:tailEnd type="none" w="sm" len="sm"/>
          </a:ln>
        </p:spPr>
      </p:cxnSp>
      <p:sp>
        <p:nvSpPr>
          <p:cNvPr id="58" name="Google Shape;58;p7"/>
          <p:cNvSpPr txBox="1"/>
          <p:nvPr/>
        </p:nvSpPr>
        <p:spPr>
          <a:xfrm>
            <a:off x="467591" y="890715"/>
            <a:ext cx="7107300" cy="346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800" b="1" i="0" u="none" strike="noStrike" cap="none" dirty="0">
                <a:solidFill>
                  <a:srgbClr val="000000"/>
                </a:solidFill>
                <a:latin typeface="Arial"/>
                <a:ea typeface="Arial"/>
                <a:cs typeface="Arial"/>
                <a:sym typeface="Arial"/>
              </a:rPr>
              <a:t>Iowa Department of Education</a:t>
            </a:r>
            <a:endParaRPr sz="1100" dirty="0"/>
          </a:p>
        </p:txBody>
      </p:sp>
      <p:sp>
        <p:nvSpPr>
          <p:cNvPr id="59" name="Google Shape;59;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60"/>
        <p:cNvGrpSpPr/>
        <p:nvPr/>
      </p:nvGrpSpPr>
      <p:grpSpPr>
        <a:xfrm>
          <a:off x="0" y="0"/>
          <a:ext cx="0" cy="0"/>
          <a:chOff x="0" y="0"/>
          <a:chExt cx="0" cy="0"/>
        </a:xfrm>
      </p:grpSpPr>
      <p:sp>
        <p:nvSpPr>
          <p:cNvPr id="61" name="Google Shape;61;p8"/>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2" name="Google Shape;62;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63" name="Google Shape;63;p8"/>
          <p:cNvSpPr txBox="1">
            <a:spLocks noGrp="1"/>
          </p:cNvSpPr>
          <p:nvPr>
            <p:ph type="body" idx="1"/>
          </p:nvPr>
        </p:nvSpPr>
        <p:spPr>
          <a:xfrm>
            <a:off x="2921794" y="373761"/>
            <a:ext cx="5886000" cy="12078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6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0"/>
              </a:spcBef>
              <a:spcAft>
                <a:spcPts val="0"/>
              </a:spcAft>
              <a:buClr>
                <a:schemeClr val="dk2"/>
              </a:buClr>
              <a:buSzPts val="1600"/>
              <a:buChar char="○"/>
              <a:defRPr sz="1700" i="1" u="none" strike="noStrike" cap="none">
                <a:solidFill>
                  <a:schemeClr val="dk2"/>
                </a:solidFill>
              </a:defRPr>
            </a:lvl2pPr>
            <a:lvl3pPr marL="1371600" marR="0" lvl="2" indent="-330200" algn="l">
              <a:lnSpc>
                <a:spcPct val="115000"/>
              </a:lnSpc>
              <a:spcBef>
                <a:spcPts val="0"/>
              </a:spcBef>
              <a:spcAft>
                <a:spcPts val="0"/>
              </a:spcAft>
              <a:buClr>
                <a:schemeClr val="dk2"/>
              </a:buClr>
              <a:buSzPts val="1600"/>
              <a:buChar char="■"/>
              <a:defRPr sz="1500" i="1" u="none" strike="noStrike" cap="none">
                <a:solidFill>
                  <a:schemeClr val="dk2"/>
                </a:solidFill>
              </a:defRPr>
            </a:lvl3pPr>
            <a:lvl4pPr marL="1828800" marR="0" lvl="3" indent="-330200" algn="l">
              <a:lnSpc>
                <a:spcPct val="115000"/>
              </a:lnSpc>
              <a:spcBef>
                <a:spcPts val="0"/>
              </a:spcBef>
              <a:spcAft>
                <a:spcPts val="0"/>
              </a:spcAft>
              <a:buClr>
                <a:schemeClr val="dk2"/>
              </a:buClr>
              <a:buSzPts val="1600"/>
              <a:buChar char="●"/>
              <a:defRPr sz="1400" i="1" u="none" strike="noStrike" cap="none">
                <a:solidFill>
                  <a:schemeClr val="dk2"/>
                </a:solidFill>
              </a:defRPr>
            </a:lvl4pPr>
            <a:lvl5pPr marL="2286000" marR="0" lvl="4" indent="-330200" algn="l">
              <a:lnSpc>
                <a:spcPct val="115000"/>
              </a:lnSpc>
              <a:spcBef>
                <a:spcPts val="0"/>
              </a:spcBef>
              <a:spcAft>
                <a:spcPts val="0"/>
              </a:spcAft>
              <a:buClr>
                <a:schemeClr val="dk2"/>
              </a:buClr>
              <a:buSzPts val="1600"/>
              <a:buChar char="○"/>
              <a:defRPr sz="1200" i="1" u="none" strike="noStrike" cap="none">
                <a:solidFill>
                  <a:schemeClr val="dk2"/>
                </a:solidFill>
              </a:defRPr>
            </a:lvl5pPr>
            <a:lvl6pPr marL="2743200" marR="0" lvl="5" indent="-330200" algn="l">
              <a:lnSpc>
                <a:spcPct val="115000"/>
              </a:lnSpc>
              <a:spcBef>
                <a:spcPts val="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0"/>
              </a:spcBef>
              <a:spcAft>
                <a:spcPts val="0"/>
              </a:spcAft>
              <a:buClr>
                <a:schemeClr val="dk2"/>
              </a:buClr>
              <a:buSzPts val="1600"/>
              <a:buChar char="■"/>
              <a:defRPr sz="1600" i="1" u="none" strike="noStrike" cap="none">
                <a:solidFill>
                  <a:schemeClr val="dk2"/>
                </a:solidFill>
              </a:defRPr>
            </a:lvl9pPr>
          </a:lstStyle>
          <a:p>
            <a:endParaRPr/>
          </a:p>
        </p:txBody>
      </p:sp>
      <p:sp>
        <p:nvSpPr>
          <p:cNvPr id="64" name="Google Shape;64;p8"/>
          <p:cNvSpPr txBox="1">
            <a:spLocks noGrp="1"/>
          </p:cNvSpPr>
          <p:nvPr>
            <p:ph type="sldNum" idx="12"/>
          </p:nvPr>
        </p:nvSpPr>
        <p:spPr>
          <a:xfrm>
            <a:off x="8556785" y="4769739"/>
            <a:ext cx="548700" cy="373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65" name="Google Shape;65;p8"/>
          <p:cNvSpPr txBox="1">
            <a:spLocks noGrp="1"/>
          </p:cNvSpPr>
          <p:nvPr>
            <p:ph type="body" idx="2"/>
          </p:nvPr>
        </p:nvSpPr>
        <p:spPr>
          <a:xfrm>
            <a:off x="2929495" y="1783292"/>
            <a:ext cx="2953200" cy="29865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66" name="Google Shape;66;p8"/>
          <p:cNvSpPr txBox="1">
            <a:spLocks noGrp="1"/>
          </p:cNvSpPr>
          <p:nvPr>
            <p:ph type="body" idx="3"/>
          </p:nvPr>
        </p:nvSpPr>
        <p:spPr>
          <a:xfrm>
            <a:off x="5882573" y="1783292"/>
            <a:ext cx="2953200" cy="29865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67" name="Google Shape;67;p8"/>
          <p:cNvSpPr txBox="1">
            <a:spLocks noGrp="1"/>
          </p:cNvSpPr>
          <p:nvPr>
            <p:ph type="title"/>
          </p:nvPr>
        </p:nvSpPr>
        <p:spPr>
          <a:xfrm>
            <a:off x="218209" y="384048"/>
            <a:ext cx="2182200" cy="43755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68"/>
        <p:cNvGrpSpPr/>
        <p:nvPr/>
      </p:nvGrpSpPr>
      <p:grpSpPr>
        <a:xfrm>
          <a:off x="0" y="0"/>
          <a:ext cx="0" cy="0"/>
          <a:chOff x="0" y="0"/>
          <a:chExt cx="0" cy="0"/>
        </a:xfrm>
      </p:grpSpPr>
      <p:sp>
        <p:nvSpPr>
          <p:cNvPr id="69" name="Google Shape;69;p9"/>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0" name="Google Shape;70;p9"/>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71" name="Google Shape;71;p9"/>
          <p:cNvSpPr txBox="1">
            <a:spLocks noGrp="1"/>
          </p:cNvSpPr>
          <p:nvPr>
            <p:ph type="body" idx="1"/>
          </p:nvPr>
        </p:nvSpPr>
        <p:spPr>
          <a:xfrm>
            <a:off x="2830823" y="373761"/>
            <a:ext cx="6065100" cy="12642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5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500"/>
              </a:spcBef>
              <a:spcAft>
                <a:spcPts val="0"/>
              </a:spcAft>
              <a:buClr>
                <a:schemeClr val="dk2"/>
              </a:buClr>
              <a:buSzPts val="1600"/>
              <a:buChar char="○"/>
              <a:defRPr sz="1600" i="1" u="none" strike="noStrike" cap="none">
                <a:solidFill>
                  <a:schemeClr val="dk2"/>
                </a:solidFill>
              </a:defRPr>
            </a:lvl2pPr>
            <a:lvl3pPr marL="1371600" marR="0" lvl="2" indent="-330200" algn="l">
              <a:lnSpc>
                <a:spcPct val="115000"/>
              </a:lnSpc>
              <a:spcBef>
                <a:spcPts val="500"/>
              </a:spcBef>
              <a:spcAft>
                <a:spcPts val="0"/>
              </a:spcAft>
              <a:buClr>
                <a:schemeClr val="dk2"/>
              </a:buClr>
              <a:buSzPts val="1600"/>
              <a:buChar char="■"/>
              <a:defRPr sz="1600" i="1" u="none" strike="noStrike" cap="none">
                <a:solidFill>
                  <a:schemeClr val="dk2"/>
                </a:solidFill>
              </a:defRPr>
            </a:lvl3pPr>
            <a:lvl4pPr marL="1828800" marR="0" lvl="3" indent="-330200" algn="l">
              <a:lnSpc>
                <a:spcPct val="115000"/>
              </a:lnSpc>
              <a:spcBef>
                <a:spcPts val="500"/>
              </a:spcBef>
              <a:spcAft>
                <a:spcPts val="0"/>
              </a:spcAft>
              <a:buClr>
                <a:schemeClr val="dk2"/>
              </a:buClr>
              <a:buSzPts val="1600"/>
              <a:buChar char="●"/>
              <a:defRPr sz="1600" i="1" u="none" strike="noStrike" cap="none">
                <a:solidFill>
                  <a:schemeClr val="dk2"/>
                </a:solidFill>
              </a:defRPr>
            </a:lvl4pPr>
            <a:lvl5pPr marL="2286000" marR="0" lvl="4" indent="-330200" algn="l">
              <a:lnSpc>
                <a:spcPct val="115000"/>
              </a:lnSpc>
              <a:spcBef>
                <a:spcPts val="500"/>
              </a:spcBef>
              <a:spcAft>
                <a:spcPts val="0"/>
              </a:spcAft>
              <a:buClr>
                <a:schemeClr val="dk2"/>
              </a:buClr>
              <a:buSzPts val="1600"/>
              <a:buChar char="○"/>
              <a:defRPr sz="1600" i="1" u="none" strike="noStrike" cap="none">
                <a:solidFill>
                  <a:schemeClr val="dk2"/>
                </a:solidFill>
              </a:defRPr>
            </a:lvl5pPr>
            <a:lvl6pPr marL="2743200" marR="0" lvl="5" indent="-330200" algn="l">
              <a:lnSpc>
                <a:spcPct val="115000"/>
              </a:lnSpc>
              <a:spcBef>
                <a:spcPts val="50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50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50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500"/>
              </a:spcBef>
              <a:spcAft>
                <a:spcPts val="0"/>
              </a:spcAft>
              <a:buClr>
                <a:schemeClr val="dk2"/>
              </a:buClr>
              <a:buSzPts val="1600"/>
              <a:buChar char="■"/>
              <a:defRPr sz="1600" i="1" u="none" strike="noStrike" cap="none">
                <a:solidFill>
                  <a:schemeClr val="dk2"/>
                </a:solidFill>
              </a:defRPr>
            </a:lvl9pPr>
          </a:lstStyle>
          <a:p>
            <a:endParaRPr/>
          </a:p>
        </p:txBody>
      </p:sp>
      <p:sp>
        <p:nvSpPr>
          <p:cNvPr id="72" name="Google Shape;72;p9"/>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73" name="Google Shape;73;p9"/>
          <p:cNvSpPr txBox="1">
            <a:spLocks noGrp="1"/>
          </p:cNvSpPr>
          <p:nvPr>
            <p:ph type="title"/>
          </p:nvPr>
        </p:nvSpPr>
        <p:spPr>
          <a:xfrm>
            <a:off x="207431" y="373762"/>
            <a:ext cx="2175300" cy="4395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50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74" name="Google Shape;74;p9"/>
          <p:cNvSpPr txBox="1">
            <a:spLocks noGrp="1"/>
          </p:cNvSpPr>
          <p:nvPr>
            <p:ph type="body" idx="2"/>
          </p:nvPr>
        </p:nvSpPr>
        <p:spPr>
          <a:xfrm>
            <a:off x="2831057" y="1953816"/>
            <a:ext cx="6064800" cy="28158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a:lvl1pPr>
            <a:lvl2pPr marL="914400" lvl="1" indent="-336550" algn="l">
              <a:lnSpc>
                <a:spcPct val="100000"/>
              </a:lnSpc>
              <a:spcBef>
                <a:spcPts val="500"/>
              </a:spcBef>
              <a:spcAft>
                <a:spcPts val="0"/>
              </a:spcAft>
              <a:buSzPts val="1700"/>
              <a:buFont typeface="Arial"/>
              <a:buChar char="o"/>
              <a:defRPr/>
            </a:lvl2pPr>
            <a:lvl3pPr marL="1371600" lvl="2" indent="-323850" algn="l">
              <a:lnSpc>
                <a:spcPct val="100000"/>
              </a:lnSpc>
              <a:spcBef>
                <a:spcPts val="500"/>
              </a:spcBef>
              <a:spcAft>
                <a:spcPts val="0"/>
              </a:spcAft>
              <a:buSzPts val="1500"/>
              <a:buFont typeface="Arial"/>
              <a:buChar char="▪"/>
              <a:defRPr/>
            </a:lvl3pPr>
            <a:lvl4pPr marL="1828800" lvl="3" indent="-317500" algn="l">
              <a:lnSpc>
                <a:spcPct val="100000"/>
              </a:lnSpc>
              <a:spcBef>
                <a:spcPts val="500"/>
              </a:spcBef>
              <a:spcAft>
                <a:spcPts val="0"/>
              </a:spcAft>
              <a:buSzPts val="1400"/>
              <a:buChar char="•"/>
              <a:defRPr/>
            </a:lvl4pPr>
            <a:lvl5pPr marL="2286000" lvl="4" indent="-304800" algn="l">
              <a:lnSpc>
                <a:spcPct val="100000"/>
              </a:lnSpc>
              <a:spcBef>
                <a:spcPts val="500"/>
              </a:spcBef>
              <a:spcAft>
                <a:spcPts val="0"/>
              </a:spcAft>
              <a:buSzPts val="1200"/>
              <a:buFont typeface="Arial"/>
              <a:buChar char="o"/>
              <a:defRPr/>
            </a:lvl5pPr>
            <a:lvl6pPr marL="2743200" lvl="5" indent="-228600" algn="l">
              <a:lnSpc>
                <a:spcPct val="100000"/>
              </a:lnSpc>
              <a:spcBef>
                <a:spcPts val="500"/>
              </a:spcBef>
              <a:spcAft>
                <a:spcPts val="0"/>
              </a:spcAft>
              <a:buClr>
                <a:schemeClr val="dk2"/>
              </a:buClr>
              <a:buSzPts val="1100"/>
              <a:buNone/>
              <a:defRPr>
                <a:solidFill>
                  <a:schemeClr val="dk2"/>
                </a:solidFill>
              </a:defRPr>
            </a:lvl6pPr>
            <a:lvl7pPr marL="3200400" lvl="6" indent="-228600" algn="l">
              <a:lnSpc>
                <a:spcPct val="100000"/>
              </a:lnSpc>
              <a:spcBef>
                <a:spcPts val="500"/>
              </a:spcBef>
              <a:spcAft>
                <a:spcPts val="0"/>
              </a:spcAft>
              <a:buClr>
                <a:schemeClr val="dk2"/>
              </a:buClr>
              <a:buSzPts val="900"/>
              <a:buNone/>
              <a:defRPr sz="900">
                <a:solidFill>
                  <a:schemeClr val="dk2"/>
                </a:solidFill>
              </a:defRPr>
            </a:lvl7pPr>
            <a:lvl8pPr marL="3657600" lvl="7" indent="-228600" algn="l">
              <a:lnSpc>
                <a:spcPct val="100000"/>
              </a:lnSpc>
              <a:spcBef>
                <a:spcPts val="500"/>
              </a:spcBef>
              <a:spcAft>
                <a:spcPts val="0"/>
              </a:spcAft>
              <a:buClr>
                <a:schemeClr val="dk2"/>
              </a:buClr>
              <a:buSzPts val="900"/>
              <a:buNone/>
              <a:defRPr sz="900">
                <a:solidFill>
                  <a:schemeClr val="dk2"/>
                </a:solidFill>
              </a:defRPr>
            </a:lvl8pPr>
            <a:lvl9pPr marL="4114800" lvl="8" indent="-228600" algn="l">
              <a:lnSpc>
                <a:spcPct val="100000"/>
              </a:lnSpc>
              <a:spcBef>
                <a:spcPts val="500"/>
              </a:spcBef>
              <a:spcAft>
                <a:spcPts val="0"/>
              </a:spcAft>
              <a:buClr>
                <a:schemeClr val="dk2"/>
              </a:buClr>
              <a:buSzPts val="900"/>
              <a:buNone/>
              <a:defRPr sz="9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75"/>
        <p:cNvGrpSpPr/>
        <p:nvPr/>
      </p:nvGrpSpPr>
      <p:grpSpPr>
        <a:xfrm>
          <a:off x="0" y="0"/>
          <a:ext cx="0" cy="0"/>
          <a:chOff x="0" y="0"/>
          <a:chExt cx="0" cy="0"/>
        </a:xfrm>
      </p:grpSpPr>
      <p:sp>
        <p:nvSpPr>
          <p:cNvPr id="76" name="Google Shape;76;p10"/>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7" name="Google Shape;77;p10"/>
          <p:cNvSpPr txBox="1">
            <a:spLocks noGrp="1"/>
          </p:cNvSpPr>
          <p:nvPr>
            <p:ph type="subTitle" idx="1"/>
          </p:nvPr>
        </p:nvSpPr>
        <p:spPr>
          <a:xfrm>
            <a:off x="646550" y="1989500"/>
            <a:ext cx="3246900" cy="235380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FFFFFF"/>
              </a:buClr>
              <a:buSzPts val="1400"/>
              <a:buNone/>
              <a:defRPr sz="1400" i="1" u="none" strike="noStrike" cap="none">
                <a:solidFill>
                  <a:srgbClr val="FFFFFF"/>
                </a:solidFill>
              </a:defRPr>
            </a:lvl1pPr>
            <a:lvl2pPr marR="0" lvl="1" algn="l">
              <a:lnSpc>
                <a:spcPct val="115000"/>
              </a:lnSpc>
              <a:spcBef>
                <a:spcPts val="0"/>
              </a:spcBef>
              <a:spcAft>
                <a:spcPts val="0"/>
              </a:spcAft>
              <a:buClr>
                <a:srgbClr val="FFFFFF"/>
              </a:buClr>
              <a:buSzPts val="3000"/>
              <a:buNone/>
              <a:defRPr sz="3000" i="1" u="none" strike="noStrike" cap="none">
                <a:solidFill>
                  <a:srgbClr val="FFFFFF"/>
                </a:solidFill>
              </a:defRPr>
            </a:lvl2pPr>
            <a:lvl3pPr marR="0" lvl="2" algn="l">
              <a:lnSpc>
                <a:spcPct val="115000"/>
              </a:lnSpc>
              <a:spcBef>
                <a:spcPts val="0"/>
              </a:spcBef>
              <a:spcAft>
                <a:spcPts val="0"/>
              </a:spcAft>
              <a:buClr>
                <a:srgbClr val="FFFFFF"/>
              </a:buClr>
              <a:buSzPts val="3000"/>
              <a:buNone/>
              <a:defRPr sz="3000" i="1" u="none" strike="noStrike" cap="none">
                <a:solidFill>
                  <a:srgbClr val="FFFFFF"/>
                </a:solidFill>
              </a:defRPr>
            </a:lvl3pPr>
            <a:lvl4pPr marR="0" lvl="3" algn="l">
              <a:lnSpc>
                <a:spcPct val="115000"/>
              </a:lnSpc>
              <a:spcBef>
                <a:spcPts val="0"/>
              </a:spcBef>
              <a:spcAft>
                <a:spcPts val="0"/>
              </a:spcAft>
              <a:buClr>
                <a:srgbClr val="FFFFFF"/>
              </a:buClr>
              <a:buSzPts val="3000"/>
              <a:buNone/>
              <a:defRPr sz="3000" i="1" u="none" strike="noStrike" cap="none">
                <a:solidFill>
                  <a:srgbClr val="FFFFFF"/>
                </a:solidFill>
              </a:defRPr>
            </a:lvl4pPr>
            <a:lvl5pPr marR="0" lvl="4" algn="l">
              <a:lnSpc>
                <a:spcPct val="115000"/>
              </a:lnSpc>
              <a:spcBef>
                <a:spcPts val="0"/>
              </a:spcBef>
              <a:spcAft>
                <a:spcPts val="0"/>
              </a:spcAft>
              <a:buClr>
                <a:srgbClr val="FFFFFF"/>
              </a:buClr>
              <a:buSzPts val="3000"/>
              <a:buNone/>
              <a:defRPr sz="3000" i="1" u="none" strike="noStrike" cap="none">
                <a:solidFill>
                  <a:srgbClr val="FFFFFF"/>
                </a:solidFill>
              </a:defRPr>
            </a:lvl5pPr>
            <a:lvl6pPr marR="0" lvl="5" algn="l">
              <a:lnSpc>
                <a:spcPct val="115000"/>
              </a:lnSpc>
              <a:spcBef>
                <a:spcPts val="0"/>
              </a:spcBef>
              <a:spcAft>
                <a:spcPts val="0"/>
              </a:spcAft>
              <a:buClr>
                <a:srgbClr val="FFFFFF"/>
              </a:buClr>
              <a:buSzPts val="3000"/>
              <a:buNone/>
              <a:defRPr sz="3000" i="1" u="none" strike="noStrike" cap="none">
                <a:solidFill>
                  <a:srgbClr val="FFFFFF"/>
                </a:solidFill>
              </a:defRPr>
            </a:lvl6pPr>
            <a:lvl7pPr marR="0" lvl="6" algn="l">
              <a:lnSpc>
                <a:spcPct val="115000"/>
              </a:lnSpc>
              <a:spcBef>
                <a:spcPts val="0"/>
              </a:spcBef>
              <a:spcAft>
                <a:spcPts val="0"/>
              </a:spcAft>
              <a:buClr>
                <a:srgbClr val="FFFFFF"/>
              </a:buClr>
              <a:buSzPts val="3000"/>
              <a:buNone/>
              <a:defRPr sz="3000" i="1" u="none" strike="noStrike" cap="none">
                <a:solidFill>
                  <a:srgbClr val="FFFFFF"/>
                </a:solidFill>
              </a:defRPr>
            </a:lvl7pPr>
            <a:lvl8pPr marR="0" lvl="7" algn="l">
              <a:lnSpc>
                <a:spcPct val="115000"/>
              </a:lnSpc>
              <a:spcBef>
                <a:spcPts val="0"/>
              </a:spcBef>
              <a:spcAft>
                <a:spcPts val="0"/>
              </a:spcAft>
              <a:buClr>
                <a:srgbClr val="FFFFFF"/>
              </a:buClr>
              <a:buSzPts val="3000"/>
              <a:buNone/>
              <a:defRPr sz="3000" i="1" u="none" strike="noStrike" cap="none">
                <a:solidFill>
                  <a:srgbClr val="FFFFFF"/>
                </a:solidFill>
              </a:defRPr>
            </a:lvl8pPr>
            <a:lvl9pPr marR="0" lvl="8" algn="l">
              <a:lnSpc>
                <a:spcPct val="115000"/>
              </a:lnSpc>
              <a:spcBef>
                <a:spcPts val="0"/>
              </a:spcBef>
              <a:spcAft>
                <a:spcPts val="0"/>
              </a:spcAft>
              <a:buClr>
                <a:srgbClr val="FFFFFF"/>
              </a:buClr>
              <a:buSzPts val="3000"/>
              <a:buNone/>
              <a:defRPr sz="3000" i="1" u="none" strike="noStrike" cap="none">
                <a:solidFill>
                  <a:srgbClr val="FFFFFF"/>
                </a:solidFill>
              </a:defRPr>
            </a:lvl9pPr>
          </a:lstStyle>
          <a:p>
            <a:endParaRPr/>
          </a:p>
        </p:txBody>
      </p:sp>
      <p:sp>
        <p:nvSpPr>
          <p:cNvPr id="78" name="Google Shape;78;p10"/>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79" name="Google Shape;79;p10"/>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80" name="Google Shape;80;p10"/>
          <p:cNvSpPr txBox="1">
            <a:spLocks noGrp="1"/>
          </p:cNvSpPr>
          <p:nvPr>
            <p:ph type="body" idx="2"/>
          </p:nvPr>
        </p:nvSpPr>
        <p:spPr>
          <a:xfrm>
            <a:off x="5130225" y="800100"/>
            <a:ext cx="3470700" cy="35433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AutoNum type="arabicPeriod"/>
              <a:defRPr sz="1800" i="0" u="none" strike="noStrike" cap="none">
                <a:solidFill>
                  <a:schemeClr val="dk2"/>
                </a:solidFill>
              </a:defRPr>
            </a:lvl1pPr>
            <a:lvl2pPr marL="914400" marR="0" lvl="1"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2pPr>
            <a:lvl3pPr marL="1371600" marR="0" lvl="2" indent="-317500" algn="l">
              <a:lnSpc>
                <a:spcPct val="115000"/>
              </a:lnSpc>
              <a:spcBef>
                <a:spcPts val="1000"/>
              </a:spcBef>
              <a:spcAft>
                <a:spcPts val="0"/>
              </a:spcAft>
              <a:buClr>
                <a:srgbClr val="000000"/>
              </a:buClr>
              <a:buSzPts val="1400"/>
              <a:buFont typeface="Arial"/>
              <a:buAutoNum type="romanLcPeriod"/>
              <a:defRPr sz="1400" i="0" u="none" strike="noStrike" cap="none">
                <a:solidFill>
                  <a:srgbClr val="000000"/>
                </a:solidFill>
              </a:defRPr>
            </a:lvl3pPr>
            <a:lvl4pPr marL="1828800" marR="0" lvl="3"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4pPr>
            <a:lvl5pPr marL="2286000" marR="0" lvl="4"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5pPr>
            <a:lvl6pPr marL="2743200" marR="0" lvl="5" indent="-317500" algn="l">
              <a:lnSpc>
                <a:spcPct val="115000"/>
              </a:lnSpc>
              <a:spcBef>
                <a:spcPts val="1000"/>
              </a:spcBef>
              <a:spcAft>
                <a:spcPts val="0"/>
              </a:spcAft>
              <a:buClr>
                <a:srgbClr val="000000"/>
              </a:buClr>
              <a:buSzPts val="1400"/>
              <a:buAutoNum type="romanLcPeriod"/>
              <a:defRPr sz="1400" i="0" u="none" strike="noStrike" cap="none">
                <a:solidFill>
                  <a:srgbClr val="000000"/>
                </a:solidFill>
              </a:defRPr>
            </a:lvl6pPr>
            <a:lvl7pPr marL="3200400" marR="0" lvl="6"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7pPr>
            <a:lvl8pPr marL="3657600" marR="0" lvl="7" indent="-317500" algn="l">
              <a:lnSpc>
                <a:spcPct val="115000"/>
              </a:lnSpc>
              <a:spcBef>
                <a:spcPts val="1000"/>
              </a:spcBef>
              <a:spcAft>
                <a:spcPts val="0"/>
              </a:spcAft>
              <a:buClr>
                <a:srgbClr val="000000"/>
              </a:buClr>
              <a:buSzPts val="1400"/>
              <a:buAutoNum type="alphaLcPeriod"/>
              <a:defRPr sz="1400" i="0" u="none" strike="noStrike" cap="none">
                <a:solidFill>
                  <a:srgbClr val="000000"/>
                </a:solidFill>
              </a:defRPr>
            </a:lvl8pPr>
            <a:lvl9pPr marL="4114800" marR="0" lvl="8" indent="-317500" algn="l">
              <a:lnSpc>
                <a:spcPct val="115000"/>
              </a:lnSpc>
              <a:spcBef>
                <a:spcPts val="1000"/>
              </a:spcBef>
              <a:spcAft>
                <a:spcPts val="1000"/>
              </a:spcAft>
              <a:buClr>
                <a:srgbClr val="000000"/>
              </a:buClr>
              <a:buSzPts val="1400"/>
              <a:buAutoNum type="romanLcPeriod"/>
              <a:defRPr sz="1400" i="0" u="none" strike="noStrike" cap="none">
                <a:solidFill>
                  <a:srgbClr val="000000"/>
                </a:solidFill>
              </a:defRPr>
            </a:lvl9pPr>
          </a:lstStyle>
          <a:p>
            <a:endParaRPr/>
          </a:p>
        </p:txBody>
      </p:sp>
      <p:sp>
        <p:nvSpPr>
          <p:cNvPr id="81" name="Google Shape;81;p10"/>
          <p:cNvSpPr txBox="1">
            <a:spLocks noGrp="1"/>
          </p:cNvSpPr>
          <p:nvPr>
            <p:ph type="title"/>
          </p:nvPr>
        </p:nvSpPr>
        <p:spPr>
          <a:xfrm>
            <a:off x="646573" y="800100"/>
            <a:ext cx="3246900" cy="1189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5"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7" name="Google Shape;7;p1"/>
          <p:cNvSpPr txBox="1">
            <a:spLocks noGrp="1"/>
          </p:cNvSpPr>
          <p:nvPr>
            <p:ph type="title"/>
          </p:nvPr>
        </p:nvSpPr>
        <p:spPr>
          <a:xfrm>
            <a:off x="218209" y="384048"/>
            <a:ext cx="2182200" cy="4375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500"/>
              </a:spcBef>
              <a:spcAft>
                <a:spcPts val="0"/>
              </a:spcAft>
              <a:buSzPts val="1100"/>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2831057" y="384047"/>
            <a:ext cx="6067500" cy="43857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1150" algn="l" rtl="0">
              <a:lnSpc>
                <a:spcPct val="90000"/>
              </a:lnSpc>
              <a:spcBef>
                <a:spcPts val="500"/>
              </a:spcBef>
              <a:spcAft>
                <a:spcPts val="0"/>
              </a:spcAft>
              <a:buClr>
                <a:schemeClr val="dk2"/>
              </a:buClr>
              <a:buSzPts val="1300"/>
              <a:buFont typeface="Courier New"/>
              <a:buChar char="o"/>
              <a:defRPr sz="1700" b="0" i="0" u="none" strike="noStrike" cap="none">
                <a:solidFill>
                  <a:schemeClr val="dk2"/>
                </a:solidFill>
                <a:latin typeface="Arial"/>
                <a:ea typeface="Arial"/>
                <a:cs typeface="Arial"/>
                <a:sym typeface="Arial"/>
              </a:defRPr>
            </a:lvl2pPr>
            <a:lvl3pPr marL="1371600" marR="0" lvl="2" indent="-323850" algn="l" rtl="0">
              <a:lnSpc>
                <a:spcPct val="90000"/>
              </a:lnSpc>
              <a:spcBef>
                <a:spcPts val="500"/>
              </a:spcBef>
              <a:spcAft>
                <a:spcPts val="0"/>
              </a:spcAft>
              <a:buClr>
                <a:schemeClr val="dk2"/>
              </a:buClr>
              <a:buSzPts val="1500"/>
              <a:buFont typeface="Noto Sans Symbols"/>
              <a:buChar char="▪"/>
              <a:defRPr sz="1500" b="0" i="0" u="none" strike="noStrike" cap="none">
                <a:solidFill>
                  <a:schemeClr val="dk2"/>
                </a:solidFill>
                <a:latin typeface="Arial"/>
                <a:ea typeface="Arial"/>
                <a:cs typeface="Arial"/>
                <a:sym typeface="Arial"/>
              </a:defRPr>
            </a:lvl3pPr>
            <a:lvl4pPr marL="1828800" marR="0" lvl="3" indent="-317500"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85750" algn="l" rtl="0">
              <a:lnSpc>
                <a:spcPct val="90000"/>
              </a:lnSpc>
              <a:spcBef>
                <a:spcPts val="500"/>
              </a:spcBef>
              <a:spcAft>
                <a:spcPts val="0"/>
              </a:spcAft>
              <a:buClr>
                <a:schemeClr val="dk2"/>
              </a:buClr>
              <a:buSzPts val="900"/>
              <a:buFont typeface="Courier New"/>
              <a:buChar char="o"/>
              <a:defRPr sz="1200" b="0" i="0" u="none" strike="noStrike" cap="none">
                <a:solidFill>
                  <a:schemeClr val="dk2"/>
                </a:solidFill>
                <a:latin typeface="Arial"/>
                <a:ea typeface="Arial"/>
                <a:cs typeface="Arial"/>
                <a:sym typeface="Arial"/>
              </a:defRPr>
            </a:lvl5pPr>
            <a:lvl6pPr marL="2743200" marR="0" lvl="5"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6pPr>
            <a:lvl7pPr marL="3200400" marR="0" lvl="6"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7pPr>
            <a:lvl8pPr marL="3657600" marR="0" lvl="7"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8pPr>
            <a:lvl9pPr marL="4114800" marR="0" lvl="8"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eiowa.gov/covid-19-guidance-and-information#CRRSA"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oese.ed.gov/files/2021/01/Final_ESSERII_Factsheet_1.5.21.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law.cornell.edu/cfr/text/2/part-200/subpart-D"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educateiowa.gov/documents/pk-12/2021/01/coronavirus-response-and-relief-supplemental-appropriations-act-elementar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eiowa.gov/covid-19-guidance-and-information#CRRSA"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hyperlink" Target="https://oese.ed.gov/files/2021/01/Final_ESSERII_Methodology_Table_1.5.21.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xfrm>
            <a:off x="467600" y="1465080"/>
            <a:ext cx="7107300" cy="1851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 dirty="0"/>
              <a:t>Coronavirus Response and Relief Supplemental Appropriations (</a:t>
            </a:r>
            <a:r>
              <a:rPr lang="en-US" dirty="0"/>
              <a:t>CRRSA</a:t>
            </a:r>
            <a:r>
              <a:rPr lang="en" dirty="0"/>
              <a:t>) Act of 2021: ESSER II</a:t>
            </a:r>
            <a:endParaRPr dirty="0"/>
          </a:p>
        </p:txBody>
      </p:sp>
      <p:sp>
        <p:nvSpPr>
          <p:cNvPr id="265" name="Google Shape;265;p42"/>
          <p:cNvSpPr txBox="1">
            <a:spLocks noGrp="1"/>
          </p:cNvSpPr>
          <p:nvPr>
            <p:ph type="subTitle" idx="1"/>
          </p:nvPr>
        </p:nvSpPr>
        <p:spPr>
          <a:xfrm>
            <a:off x="467591" y="3647203"/>
            <a:ext cx="7107300" cy="52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95959"/>
              </a:buClr>
              <a:buSzPts val="2400"/>
              <a:buNone/>
            </a:pPr>
            <a:r>
              <a:rPr lang="en" dirty="0"/>
              <a:t>January 14,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1"/>
          <p:cNvSpPr txBox="1">
            <a:spLocks noGrp="1"/>
          </p:cNvSpPr>
          <p:nvPr>
            <p:ph type="title"/>
          </p:nvPr>
        </p:nvSpPr>
        <p:spPr>
          <a:xfrm>
            <a:off x="218209" y="373761"/>
            <a:ext cx="2125200" cy="43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Allocations</a:t>
            </a:r>
            <a:endParaRPr dirty="0"/>
          </a:p>
        </p:txBody>
      </p:sp>
      <p:sp>
        <p:nvSpPr>
          <p:cNvPr id="328" name="Google Shape;328;p51"/>
          <p:cNvSpPr txBox="1">
            <a:spLocks noGrp="1"/>
          </p:cNvSpPr>
          <p:nvPr>
            <p:ph type="body" idx="1"/>
          </p:nvPr>
        </p:nvSpPr>
        <p:spPr>
          <a:xfrm>
            <a:off x="2831057" y="373762"/>
            <a:ext cx="6067500" cy="43959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600" b="1" dirty="0"/>
              <a:t>District Allocations</a:t>
            </a:r>
            <a:endParaRPr sz="2100" b="1" dirty="0">
              <a:solidFill>
                <a:srgbClr val="FFFFFF"/>
              </a:solidFill>
            </a:endParaRPr>
          </a:p>
          <a:p>
            <a:pPr marL="457200" lvl="0" indent="-330200" algn="l" rtl="0">
              <a:spcBef>
                <a:spcPts val="500"/>
              </a:spcBef>
              <a:spcAft>
                <a:spcPts val="0"/>
              </a:spcAft>
              <a:buSzPts val="1600"/>
              <a:buChar char="•"/>
            </a:pPr>
            <a:r>
              <a:rPr lang="en" sz="1600" dirty="0"/>
              <a:t>$310,377,865 (90%) will be distributed to districts based on the Title IA formula (as specified in law).</a:t>
            </a:r>
            <a:endParaRPr sz="1600" dirty="0"/>
          </a:p>
          <a:p>
            <a:pPr marL="457200" lvl="0" indent="-330200" algn="l" rtl="0">
              <a:spcBef>
                <a:spcPts val="500"/>
              </a:spcBef>
              <a:spcAft>
                <a:spcPts val="0"/>
              </a:spcAft>
              <a:buSzPts val="1600"/>
              <a:buChar char="•"/>
            </a:pPr>
            <a:r>
              <a:rPr lang="en" sz="1600" dirty="0"/>
              <a:t>All districts will receive an allocation. </a:t>
            </a:r>
            <a:endParaRPr sz="1600" dirty="0"/>
          </a:p>
          <a:p>
            <a:pPr marL="457200" lvl="0" indent="-330200" algn="l" rtl="0">
              <a:spcBef>
                <a:spcPts val="500"/>
              </a:spcBef>
              <a:spcAft>
                <a:spcPts val="0"/>
              </a:spcAft>
              <a:buSzPts val="1600"/>
              <a:buChar char="•"/>
            </a:pPr>
            <a:r>
              <a:rPr lang="en" sz="1600" dirty="0"/>
              <a:t>Allocations are available in the ESSER/GEER – Quarterly Report and Claim for Reimbursement collection, which is found in the COVID-19 folder on the main dashboard in the Consolidated Accountability and Support Application (CASA).</a:t>
            </a:r>
            <a:endParaRPr sz="1600" dirty="0"/>
          </a:p>
          <a:p>
            <a:pPr marL="457200" lvl="0" indent="-330200" algn="l" rtl="0">
              <a:spcBef>
                <a:spcPts val="500"/>
              </a:spcBef>
              <a:spcAft>
                <a:spcPts val="0"/>
              </a:spcAft>
              <a:buSzPts val="1600"/>
              <a:buChar char="•"/>
            </a:pPr>
            <a:r>
              <a:rPr lang="en" sz="1600" dirty="0"/>
              <a:t>Allocations are also posted on the </a:t>
            </a:r>
            <a:r>
              <a:rPr lang="en" sz="1600" u="sng" dirty="0">
                <a:solidFill>
                  <a:schemeClr val="hlink"/>
                </a:solidFill>
                <a:hlinkClick r:id="rId3"/>
              </a:rPr>
              <a:t>Department’s COVID-19 page</a:t>
            </a:r>
            <a:r>
              <a:rPr lang="en" sz="1600" dirty="0"/>
              <a:t> and loaded into the CASA.</a:t>
            </a:r>
            <a:endParaRPr sz="1600" dirty="0"/>
          </a:p>
          <a:p>
            <a:pPr marL="0" lvl="0" indent="0" algn="l" rtl="0">
              <a:spcBef>
                <a:spcPts val="500"/>
              </a:spcBef>
              <a:spcAft>
                <a:spcPts val="0"/>
              </a:spcAft>
              <a:buNone/>
            </a:pPr>
            <a:endParaRPr dirty="0"/>
          </a:p>
          <a:p>
            <a:pPr marL="0" lvl="0" indent="0" algn="l" rtl="0">
              <a:spcBef>
                <a:spcPts val="500"/>
              </a:spcBef>
              <a:spcAft>
                <a:spcPts val="0"/>
              </a:spcAft>
              <a:buNone/>
            </a:pPr>
            <a:r>
              <a:rPr lang="en" sz="1600" b="1" dirty="0"/>
              <a:t>Equitable Services for Nonpublic Schools</a:t>
            </a:r>
            <a:endParaRPr sz="1600" b="1" dirty="0"/>
          </a:p>
          <a:p>
            <a:pPr marL="457200" lvl="0" indent="-330200" algn="l" rtl="0">
              <a:spcBef>
                <a:spcPts val="500"/>
              </a:spcBef>
              <a:spcAft>
                <a:spcPts val="0"/>
              </a:spcAft>
              <a:buSzPts val="1600"/>
              <a:buChar char="•"/>
            </a:pPr>
            <a:r>
              <a:rPr lang="en" sz="1600" dirty="0"/>
              <a:t>No equitable services are available for this program but the Emergency Assistance for Nonpublic Schools (EANS) program was created under the GEER Fund II. </a:t>
            </a:r>
            <a:r>
              <a:rPr lang="en" sz="1600" i="1" dirty="0"/>
              <a:t>Additional GEER Fund II information will be provided at a later date.</a:t>
            </a:r>
            <a:endParaRPr sz="16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52"/>
          <p:cNvSpPr txBox="1">
            <a:spLocks noGrp="1"/>
          </p:cNvSpPr>
          <p:nvPr>
            <p:ph type="title"/>
          </p:nvPr>
        </p:nvSpPr>
        <p:spPr>
          <a:xfrm>
            <a:off x="170150" y="137722"/>
            <a:ext cx="8810700" cy="559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200" dirty="0"/>
              <a:t>Clarification on ESSER II Distribution Formula (</a:t>
            </a:r>
            <a:r>
              <a:rPr lang="en-US" sz="2200" dirty="0"/>
              <a:t>CRRSA</a:t>
            </a:r>
            <a:r>
              <a:rPr lang="en" sz="2200" dirty="0"/>
              <a:t> Act § 313(c))</a:t>
            </a:r>
            <a:endParaRPr sz="2200" dirty="0"/>
          </a:p>
        </p:txBody>
      </p:sp>
      <p:sp>
        <p:nvSpPr>
          <p:cNvPr id="333" name="Google Shape;333;p52"/>
          <p:cNvSpPr txBox="1">
            <a:spLocks noGrp="1"/>
          </p:cNvSpPr>
          <p:nvPr>
            <p:ph type="body" idx="1"/>
          </p:nvPr>
        </p:nvSpPr>
        <p:spPr>
          <a:xfrm>
            <a:off x="574575" y="1145825"/>
            <a:ext cx="7987800" cy="3268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dirty="0"/>
              <a:t>ELEMENTARY AND SECONDARY SCHOOL EMERGENCY RELIEF FUND</a:t>
            </a:r>
            <a:endParaRPr sz="1800" dirty="0"/>
          </a:p>
          <a:p>
            <a:pPr marL="0" lvl="0" indent="0" algn="ctr" rtl="0">
              <a:spcBef>
                <a:spcPts val="600"/>
              </a:spcBef>
              <a:spcAft>
                <a:spcPts val="0"/>
              </a:spcAft>
              <a:buNone/>
            </a:pPr>
            <a:r>
              <a:rPr lang="en" sz="1850" dirty="0"/>
              <a:t>SEC. 313</a:t>
            </a:r>
            <a:endParaRPr sz="1850" dirty="0"/>
          </a:p>
          <a:p>
            <a:pPr marL="0" lvl="0" indent="0" algn="ctr" rtl="0">
              <a:spcBef>
                <a:spcPts val="600"/>
              </a:spcBef>
              <a:spcAft>
                <a:spcPts val="0"/>
              </a:spcAft>
              <a:buNone/>
            </a:pPr>
            <a:r>
              <a:rPr lang="en" sz="1850" dirty="0"/>
              <a:t>(c) SUBGRANTS TO LOCAL EDUCATIONAL AGENCIES.—Each State </a:t>
            </a:r>
            <a:r>
              <a:rPr lang="en" sz="1850" u="sng" dirty="0"/>
              <a:t>shall allocate not less than 90 percent of the grant funds</a:t>
            </a:r>
            <a:r>
              <a:rPr lang="en" sz="1850" dirty="0"/>
              <a:t> awarded to the State under this section </a:t>
            </a:r>
            <a:r>
              <a:rPr lang="en" sz="1850" u="sng" dirty="0"/>
              <a:t>as subgrants to local educational agencies</a:t>
            </a:r>
            <a:r>
              <a:rPr lang="en" sz="1850" dirty="0"/>
              <a:t> (including charter schools that are local educational agencies) in the State </a:t>
            </a:r>
            <a:r>
              <a:rPr lang="en" sz="1850" u="sng" dirty="0"/>
              <a:t>in proportion to the amount of funds such local educational agencies and charter schools that are local educational agencies received under part A of title I of the ESEA of 1965 in the most recent fiscal year</a:t>
            </a:r>
            <a:r>
              <a:rPr lang="en" sz="1850" dirty="0"/>
              <a:t>.</a:t>
            </a:r>
            <a:endParaRPr sz="1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3"/>
          <p:cNvSpPr txBox="1">
            <a:spLocks noGrp="1"/>
          </p:cNvSpPr>
          <p:nvPr>
            <p:ph type="title"/>
          </p:nvPr>
        </p:nvSpPr>
        <p:spPr>
          <a:xfrm>
            <a:off x="218209" y="373761"/>
            <a:ext cx="2125200" cy="43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Overview of ESSER II Changes</a:t>
            </a:r>
            <a:endParaRPr dirty="0"/>
          </a:p>
        </p:txBody>
      </p:sp>
      <p:sp>
        <p:nvSpPr>
          <p:cNvPr id="340" name="Google Shape;340;p53"/>
          <p:cNvSpPr txBox="1">
            <a:spLocks noGrp="1"/>
          </p:cNvSpPr>
          <p:nvPr>
            <p:ph type="body" idx="1"/>
          </p:nvPr>
        </p:nvSpPr>
        <p:spPr>
          <a:xfrm>
            <a:off x="2831057" y="373762"/>
            <a:ext cx="6067500" cy="43959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dirty="0"/>
              <a:t>Changes include:</a:t>
            </a:r>
            <a:endParaRPr dirty="0"/>
          </a:p>
          <a:p>
            <a:pPr marL="457200" lvl="0" indent="-342900" algn="l" rtl="0">
              <a:spcBef>
                <a:spcPts val="500"/>
              </a:spcBef>
              <a:spcAft>
                <a:spcPts val="0"/>
              </a:spcAft>
              <a:buSzPts val="1800"/>
              <a:buChar char="•"/>
            </a:pPr>
            <a:r>
              <a:rPr lang="en" dirty="0"/>
              <a:t>Period of funds availability (March 13, 2020 to September 30, 2023; however, funds should be spent by June 30, 2023).</a:t>
            </a:r>
            <a:endParaRPr dirty="0"/>
          </a:p>
          <a:p>
            <a:pPr marL="457200" lvl="0" indent="-342900" algn="l" rtl="0">
              <a:spcBef>
                <a:spcPts val="500"/>
              </a:spcBef>
              <a:spcAft>
                <a:spcPts val="0"/>
              </a:spcAft>
              <a:buSzPts val="1800"/>
              <a:buChar char="•"/>
            </a:pPr>
            <a:r>
              <a:rPr lang="en" dirty="0"/>
              <a:t>New allowable uses of funds.</a:t>
            </a:r>
            <a:endParaRPr dirty="0"/>
          </a:p>
          <a:p>
            <a:pPr marL="457200" lvl="0" indent="-342900" algn="l" rtl="0">
              <a:spcBef>
                <a:spcPts val="500"/>
              </a:spcBef>
              <a:spcAft>
                <a:spcPts val="0"/>
              </a:spcAft>
              <a:buSzPts val="1800"/>
              <a:buChar char="•"/>
            </a:pPr>
            <a:r>
              <a:rPr lang="en" dirty="0"/>
              <a:t>No equitable services to nonpublic schools but, instead, the Emergency Assistance for Nonpublic Schools program was created under the GEER Fund II. Eligible nonpublic schools may apply to the Department for these services.</a:t>
            </a:r>
            <a:endParaRPr dirty="0"/>
          </a:p>
          <a:p>
            <a:pPr marL="457200" lvl="0" indent="-342900" algn="l" rtl="0">
              <a:spcBef>
                <a:spcPts val="500"/>
              </a:spcBef>
              <a:spcAft>
                <a:spcPts val="0"/>
              </a:spcAft>
              <a:buSzPts val="1800"/>
              <a:buChar char="•"/>
            </a:pPr>
            <a:r>
              <a:rPr lang="en" dirty="0"/>
              <a:t>A state report on efforts to measure and address learning loss.</a:t>
            </a:r>
            <a:endParaRPr dirty="0"/>
          </a:p>
          <a:p>
            <a:pPr marL="0" lvl="0" indent="0" algn="l" rtl="0">
              <a:spcBef>
                <a:spcPts val="500"/>
              </a:spcBef>
              <a:spcAft>
                <a:spcPts val="0"/>
              </a:spcAft>
              <a:buNone/>
            </a:pPr>
            <a:endParaRPr dirty="0"/>
          </a:p>
          <a:p>
            <a:pPr marL="0" lvl="0" indent="0" algn="l" rtl="0">
              <a:spcBef>
                <a:spcPts val="500"/>
              </a:spcBef>
              <a:spcAft>
                <a:spcPts val="0"/>
              </a:spcAft>
              <a:buNone/>
            </a:pPr>
            <a:r>
              <a:rPr lang="en" dirty="0"/>
              <a:t>For additional information regarding the differences in ESSER I (CARES Act) and ESSER II (CRRSA Act), see the U.S. Department of Education’s </a:t>
            </a:r>
            <a:r>
              <a:rPr lang="en" u="sng" dirty="0">
                <a:solidFill>
                  <a:schemeClr val="hlink"/>
                </a:solidFill>
                <a:hlinkClick r:id="rId3"/>
              </a:rPr>
              <a:t>fact sheet</a:t>
            </a:r>
            <a:r>
              <a:rPr lang="en" dirty="0"/>
              <a: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4"/>
          <p:cNvSpPr txBox="1">
            <a:spLocks noGrp="1"/>
          </p:cNvSpPr>
          <p:nvPr>
            <p:ph type="title"/>
          </p:nvPr>
        </p:nvSpPr>
        <p:spPr>
          <a:xfrm>
            <a:off x="218209" y="373761"/>
            <a:ext cx="2125200" cy="43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Allowable Uses of ESSER II Funds</a:t>
            </a:r>
            <a:endParaRPr dirty="0"/>
          </a:p>
        </p:txBody>
      </p:sp>
      <p:sp>
        <p:nvSpPr>
          <p:cNvPr id="346" name="Google Shape;346;p54"/>
          <p:cNvSpPr txBox="1">
            <a:spLocks noGrp="1"/>
          </p:cNvSpPr>
          <p:nvPr>
            <p:ph type="body" idx="1"/>
          </p:nvPr>
        </p:nvSpPr>
        <p:spPr>
          <a:xfrm>
            <a:off x="2831057" y="373762"/>
            <a:ext cx="6067500" cy="43959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550" dirty="0"/>
              <a:t>Like ESSER I, ESSER II funds may be used for a broad set of purposes, with substantial local authority and discretion in prioritizing relief spending: </a:t>
            </a:r>
            <a:endParaRPr sz="1550" b="1" dirty="0"/>
          </a:p>
          <a:p>
            <a:pPr marL="457200" lvl="0" indent="-327025" algn="l" rtl="0">
              <a:spcBef>
                <a:spcPts val="500"/>
              </a:spcBef>
              <a:spcAft>
                <a:spcPts val="0"/>
              </a:spcAft>
              <a:buSzPts val="1550"/>
              <a:buChar char="●"/>
            </a:pPr>
            <a:r>
              <a:rPr lang="en" sz="1550" dirty="0"/>
              <a:t>Any activity authorized by the Elementary and Secondary Education Act of 1965, Individual with Disabilities Education Act (IDEA), Carl D. Perkins Career and Technical Education Act of 2006 (Perkins V), and McKinney-Vento Act (Title VII, Part B). </a:t>
            </a:r>
            <a:endParaRPr sz="1550" dirty="0"/>
          </a:p>
          <a:p>
            <a:pPr marL="457200" lvl="0" indent="-327025" algn="l" rtl="0">
              <a:spcBef>
                <a:spcPts val="500"/>
              </a:spcBef>
              <a:spcAft>
                <a:spcPts val="0"/>
              </a:spcAft>
              <a:buSzPts val="1550"/>
              <a:buChar char="●"/>
            </a:pPr>
            <a:r>
              <a:rPr lang="en" sz="1550" dirty="0"/>
              <a:t>Supporting equitable access to core instruction for students with disabilities.</a:t>
            </a:r>
            <a:endParaRPr sz="1550" dirty="0"/>
          </a:p>
          <a:p>
            <a:pPr marL="457200" lvl="0" indent="-327025" algn="l" rtl="0">
              <a:spcBef>
                <a:spcPts val="500"/>
              </a:spcBef>
              <a:spcAft>
                <a:spcPts val="0"/>
              </a:spcAft>
              <a:buSzPts val="1550"/>
              <a:buChar char="●"/>
            </a:pPr>
            <a:r>
              <a:rPr lang="en" sz="1550" dirty="0"/>
              <a:t>Coordinating preparedness and responses efforts to improve coordinated responses to prevent, prepare for, and respond to COVID-19.</a:t>
            </a:r>
            <a:endParaRPr sz="1550" dirty="0"/>
          </a:p>
          <a:p>
            <a:pPr marL="457200" lvl="0" indent="-327025" algn="l" rtl="0">
              <a:spcBef>
                <a:spcPts val="500"/>
              </a:spcBef>
              <a:spcAft>
                <a:spcPts val="0"/>
              </a:spcAft>
              <a:buSzPts val="1550"/>
              <a:buChar char="●"/>
            </a:pPr>
            <a:r>
              <a:rPr lang="en" sz="1550" dirty="0"/>
              <a:t>Providing principals and other school leaders with the resources necessary to address the needs of their individual schools.</a:t>
            </a:r>
            <a:endParaRPr sz="1550" dirty="0"/>
          </a:p>
          <a:p>
            <a:pPr marL="457200" lvl="0" indent="-327025" algn="l" rtl="0">
              <a:spcBef>
                <a:spcPts val="500"/>
              </a:spcBef>
              <a:spcAft>
                <a:spcPts val="0"/>
              </a:spcAft>
              <a:buSzPts val="1550"/>
              <a:buChar char="●"/>
            </a:pPr>
            <a:r>
              <a:rPr lang="en" sz="1550" dirty="0"/>
              <a:t>Ensuring continuity of learning for all students.</a:t>
            </a:r>
            <a:endParaRPr sz="1550" dirty="0"/>
          </a:p>
          <a:p>
            <a:pPr marL="457200" lvl="0" indent="-327025" algn="l" rtl="0">
              <a:spcBef>
                <a:spcPts val="500"/>
              </a:spcBef>
              <a:spcAft>
                <a:spcPts val="0"/>
              </a:spcAft>
              <a:buSzPts val="1550"/>
              <a:buChar char="●"/>
            </a:pPr>
            <a:r>
              <a:rPr lang="en" sz="1550" dirty="0"/>
              <a:t>Purchasing cleaning supplies.</a:t>
            </a:r>
            <a:endParaRPr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5"/>
          <p:cNvSpPr txBox="1">
            <a:spLocks noGrp="1"/>
          </p:cNvSpPr>
          <p:nvPr>
            <p:ph type="title"/>
          </p:nvPr>
        </p:nvSpPr>
        <p:spPr>
          <a:xfrm>
            <a:off x="218209" y="373761"/>
            <a:ext cx="2125200" cy="43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Allowable Uses of ESSER II Funds (continued)</a:t>
            </a:r>
            <a:endParaRPr dirty="0"/>
          </a:p>
        </p:txBody>
      </p:sp>
      <p:sp>
        <p:nvSpPr>
          <p:cNvPr id="352" name="Google Shape;352;p55"/>
          <p:cNvSpPr txBox="1">
            <a:spLocks noGrp="1"/>
          </p:cNvSpPr>
          <p:nvPr>
            <p:ph type="body" idx="1"/>
          </p:nvPr>
        </p:nvSpPr>
        <p:spPr>
          <a:xfrm>
            <a:off x="2831057" y="373762"/>
            <a:ext cx="6067500" cy="4395900"/>
          </a:xfrm>
          <a:prstGeom prst="rect">
            <a:avLst/>
          </a:prstGeom>
        </p:spPr>
        <p:txBody>
          <a:bodyPr spcFirstLastPara="1" wrap="square" lIns="91425" tIns="91425" rIns="91425" bIns="91425" anchor="t" anchorCtr="0">
            <a:noAutofit/>
          </a:bodyPr>
          <a:lstStyle/>
          <a:p>
            <a:pPr marL="457200" lvl="0" indent="-327025" algn="l" rtl="0">
              <a:spcBef>
                <a:spcPts val="500"/>
              </a:spcBef>
              <a:spcAft>
                <a:spcPts val="0"/>
              </a:spcAft>
              <a:buSzPts val="1550"/>
              <a:buChar char="●"/>
            </a:pPr>
            <a:r>
              <a:rPr lang="en" sz="1550" dirty="0"/>
              <a:t>Activities to address the unique needs, including how outreach and service delivery will meet the needs of the following:</a:t>
            </a:r>
            <a:endParaRPr sz="1550" dirty="0"/>
          </a:p>
          <a:p>
            <a:pPr marL="1371600" lvl="2" indent="-317500" algn="l" rtl="0">
              <a:spcBef>
                <a:spcPts val="500"/>
              </a:spcBef>
              <a:spcAft>
                <a:spcPts val="0"/>
              </a:spcAft>
              <a:buSzPts val="1400"/>
              <a:buChar char="■"/>
            </a:pPr>
            <a:r>
              <a:rPr lang="en" sz="1400" dirty="0"/>
              <a:t>Low-income children or students,</a:t>
            </a:r>
            <a:endParaRPr sz="1400" dirty="0"/>
          </a:p>
          <a:p>
            <a:pPr marL="1371600" lvl="2" indent="-317500" algn="l" rtl="0">
              <a:spcBef>
                <a:spcPts val="250"/>
              </a:spcBef>
              <a:spcAft>
                <a:spcPts val="0"/>
              </a:spcAft>
              <a:buSzPts val="1400"/>
              <a:buChar char="■"/>
            </a:pPr>
            <a:r>
              <a:rPr lang="en" sz="1400" dirty="0"/>
              <a:t>Children with disabilities,</a:t>
            </a:r>
            <a:endParaRPr sz="1400" dirty="0"/>
          </a:p>
          <a:p>
            <a:pPr marL="1371600" lvl="2" indent="-317500" algn="l" rtl="0">
              <a:spcBef>
                <a:spcPts val="250"/>
              </a:spcBef>
              <a:spcAft>
                <a:spcPts val="0"/>
              </a:spcAft>
              <a:buSzPts val="1400"/>
              <a:buChar char="■"/>
            </a:pPr>
            <a:r>
              <a:rPr lang="en" sz="1400" dirty="0"/>
              <a:t>English learners,</a:t>
            </a:r>
            <a:endParaRPr sz="1400" dirty="0"/>
          </a:p>
          <a:p>
            <a:pPr marL="1371600" lvl="2" indent="-317500" algn="l" rtl="0">
              <a:spcBef>
                <a:spcPts val="250"/>
              </a:spcBef>
              <a:spcAft>
                <a:spcPts val="0"/>
              </a:spcAft>
              <a:buSzPts val="1400"/>
              <a:buChar char="■"/>
            </a:pPr>
            <a:r>
              <a:rPr lang="en" sz="1400" dirty="0"/>
              <a:t>Racial or ethnic minorities,</a:t>
            </a:r>
            <a:endParaRPr sz="1400" dirty="0"/>
          </a:p>
          <a:p>
            <a:pPr marL="1371600" lvl="2" indent="-317500" algn="l" rtl="0">
              <a:spcBef>
                <a:spcPts val="250"/>
              </a:spcBef>
              <a:spcAft>
                <a:spcPts val="0"/>
              </a:spcAft>
              <a:buSzPts val="1400"/>
              <a:buChar char="■"/>
            </a:pPr>
            <a:r>
              <a:rPr lang="en" sz="1400" dirty="0"/>
              <a:t>Students experiencing homelessness, and</a:t>
            </a:r>
            <a:endParaRPr sz="1400" dirty="0"/>
          </a:p>
          <a:p>
            <a:pPr marL="1371600" lvl="2" indent="-317500" algn="l" rtl="0">
              <a:spcBef>
                <a:spcPts val="250"/>
              </a:spcBef>
              <a:spcAft>
                <a:spcPts val="0"/>
              </a:spcAft>
              <a:buSzPts val="1400"/>
              <a:buChar char="■"/>
            </a:pPr>
            <a:r>
              <a:rPr lang="en" sz="1400" dirty="0"/>
              <a:t>Foster care youth.</a:t>
            </a:r>
            <a:endParaRPr sz="1700" dirty="0"/>
          </a:p>
          <a:p>
            <a:pPr marL="457200" lvl="0" indent="-323850" algn="l" rtl="0">
              <a:spcBef>
                <a:spcPts val="500"/>
              </a:spcBef>
              <a:spcAft>
                <a:spcPts val="0"/>
              </a:spcAft>
              <a:buSzPts val="1500"/>
              <a:buChar char="●"/>
            </a:pPr>
            <a:r>
              <a:rPr lang="en" sz="1500" dirty="0"/>
              <a:t>Training and professional development for LEA staff on sanitization and minimizing spread of infectious diseases.</a:t>
            </a:r>
            <a:endParaRPr sz="1500" dirty="0"/>
          </a:p>
          <a:p>
            <a:pPr marL="457200" lvl="0" indent="-323850" algn="l" rtl="0">
              <a:spcBef>
                <a:spcPts val="500"/>
              </a:spcBef>
              <a:spcAft>
                <a:spcPts val="0"/>
              </a:spcAft>
              <a:buSzPts val="1500"/>
              <a:buChar char="●"/>
            </a:pPr>
            <a:r>
              <a:rPr lang="en" sz="1500" dirty="0"/>
              <a:t>Purchasing education technology, including hardware, software, and connectivity “that aids in regular and substantive educational interaction between students and their classroom instructors.” </a:t>
            </a:r>
            <a:endParaRPr sz="1500" dirty="0"/>
          </a:p>
          <a:p>
            <a:pPr marL="457200" lvl="0" indent="-327025" algn="l" rtl="0">
              <a:spcBef>
                <a:spcPts val="500"/>
              </a:spcBef>
              <a:spcAft>
                <a:spcPts val="0"/>
              </a:spcAft>
              <a:buSzPts val="1550"/>
              <a:buChar char="●"/>
            </a:pPr>
            <a:r>
              <a:rPr lang="en" sz="1550" dirty="0"/>
              <a:t>Supporting the mental health services and supports.</a:t>
            </a:r>
            <a:endParaRPr sz="1550" dirty="0"/>
          </a:p>
          <a:p>
            <a:pPr marL="457200" lvl="0" indent="-327025" algn="l" rtl="0">
              <a:spcBef>
                <a:spcPts val="500"/>
              </a:spcBef>
              <a:spcAft>
                <a:spcPts val="0"/>
              </a:spcAft>
              <a:buSzPts val="1550"/>
              <a:buChar char="●"/>
            </a:pPr>
            <a:r>
              <a:rPr lang="en" sz="1550" dirty="0"/>
              <a:t>Summer learning programs.</a:t>
            </a:r>
            <a:endParaRPr sz="1550" dirty="0"/>
          </a:p>
          <a:p>
            <a:pPr marL="457200" lvl="0" indent="-330200" algn="l" rtl="0">
              <a:spcBef>
                <a:spcPts val="500"/>
              </a:spcBef>
              <a:spcAft>
                <a:spcPts val="0"/>
              </a:spcAft>
              <a:buSzPts val="1600"/>
              <a:buChar char="●"/>
            </a:pPr>
            <a:r>
              <a:rPr lang="en" sz="1600" dirty="0"/>
              <a:t>Planning for long-term closures.</a:t>
            </a:r>
            <a:endParaRPr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6"/>
          <p:cNvSpPr txBox="1">
            <a:spLocks noGrp="1"/>
          </p:cNvSpPr>
          <p:nvPr>
            <p:ph type="title"/>
          </p:nvPr>
        </p:nvSpPr>
        <p:spPr>
          <a:xfrm>
            <a:off x="218209" y="373761"/>
            <a:ext cx="2125200" cy="43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New Allowable Activity: Addressing Learning Loss</a:t>
            </a:r>
            <a:endParaRPr dirty="0"/>
          </a:p>
        </p:txBody>
      </p:sp>
      <p:sp>
        <p:nvSpPr>
          <p:cNvPr id="358" name="Google Shape;358;p56"/>
          <p:cNvSpPr txBox="1">
            <a:spLocks noGrp="1"/>
          </p:cNvSpPr>
          <p:nvPr>
            <p:ph type="body" idx="1"/>
          </p:nvPr>
        </p:nvSpPr>
        <p:spPr>
          <a:xfrm>
            <a:off x="2831057" y="373762"/>
            <a:ext cx="6067500" cy="4395900"/>
          </a:xfrm>
          <a:prstGeom prst="rect">
            <a:avLst/>
          </a:prstGeom>
        </p:spPr>
        <p:txBody>
          <a:bodyPr spcFirstLastPara="1" wrap="square" lIns="91425" tIns="91425" rIns="91425" bIns="91425" anchor="t" anchorCtr="0">
            <a:noAutofit/>
          </a:bodyPr>
          <a:lstStyle/>
          <a:p>
            <a:pPr marL="457200" lvl="0" indent="-330200" algn="l" rtl="0">
              <a:spcBef>
                <a:spcPts val="500"/>
              </a:spcBef>
              <a:spcAft>
                <a:spcPts val="0"/>
              </a:spcAft>
              <a:buSzPts val="1600"/>
              <a:buChar char="●"/>
            </a:pPr>
            <a:r>
              <a:rPr lang="en" sz="1600" b="1" dirty="0"/>
              <a:t>(NEW) </a:t>
            </a:r>
            <a:r>
              <a:rPr lang="en" sz="1600" dirty="0"/>
              <a:t>Addressing learning loss among students, including low-income students, children with disabilities, English learners, racial and ethnic minorities, students experiencing homelessness, and children and youth in foster care, of the LEA, including by— </a:t>
            </a:r>
            <a:endParaRPr sz="1600" dirty="0"/>
          </a:p>
          <a:p>
            <a:pPr marL="914400" lvl="1" indent="-304800" algn="l" rtl="0">
              <a:spcBef>
                <a:spcPts val="500"/>
              </a:spcBef>
              <a:spcAft>
                <a:spcPts val="0"/>
              </a:spcAft>
              <a:buSzPts val="1200"/>
              <a:buChar char="○"/>
            </a:pPr>
            <a:r>
              <a:rPr lang="en" sz="1500" dirty="0"/>
              <a:t>Administering and using high-quality assessments that are valid and reliable, to accurately assess students’ academic progress and assist educators in meeting students’ academic needs, including through differentiating instruction. </a:t>
            </a:r>
            <a:endParaRPr sz="1500" dirty="0"/>
          </a:p>
          <a:p>
            <a:pPr marL="914400" lvl="1" indent="-304800" algn="l" rtl="0">
              <a:spcBef>
                <a:spcPts val="500"/>
              </a:spcBef>
              <a:spcAft>
                <a:spcPts val="0"/>
              </a:spcAft>
              <a:buSzPts val="1200"/>
              <a:buChar char="○"/>
            </a:pPr>
            <a:r>
              <a:rPr lang="en" sz="1500" dirty="0"/>
              <a:t>Implementing evidence-based activities to meet the comprehensive needs of students. </a:t>
            </a:r>
            <a:endParaRPr sz="1500" dirty="0"/>
          </a:p>
          <a:p>
            <a:pPr marL="914400" lvl="1" indent="-304800" algn="l" rtl="0">
              <a:spcBef>
                <a:spcPts val="500"/>
              </a:spcBef>
              <a:spcAft>
                <a:spcPts val="0"/>
              </a:spcAft>
              <a:buSzPts val="1200"/>
              <a:buChar char="○"/>
            </a:pPr>
            <a:r>
              <a:rPr lang="en" sz="1500" dirty="0"/>
              <a:t>Providing information and assistance to parents and families on how they can effectively support students, including in a distance learning environment. </a:t>
            </a:r>
            <a:endParaRPr sz="1500" dirty="0"/>
          </a:p>
          <a:p>
            <a:pPr marL="914400" lvl="1" indent="-304800" algn="l" rtl="0">
              <a:spcBef>
                <a:spcPts val="500"/>
              </a:spcBef>
              <a:spcAft>
                <a:spcPts val="0"/>
              </a:spcAft>
              <a:buSzPts val="1200"/>
              <a:buChar char="○"/>
            </a:pPr>
            <a:r>
              <a:rPr lang="en" sz="1500" dirty="0"/>
              <a:t>Tracking student attendance and improving student engagement in distance education. </a:t>
            </a:r>
            <a:endParaRPr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7"/>
          <p:cNvSpPr txBox="1">
            <a:spLocks noGrp="1"/>
          </p:cNvSpPr>
          <p:nvPr>
            <p:ph type="title"/>
          </p:nvPr>
        </p:nvSpPr>
        <p:spPr>
          <a:xfrm>
            <a:off x="218209" y="373761"/>
            <a:ext cx="2125200" cy="43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New Allowable Activities: Facility Repairs and Indoor Air Quality Inspection</a:t>
            </a:r>
            <a:endParaRPr dirty="0"/>
          </a:p>
        </p:txBody>
      </p:sp>
      <p:sp>
        <p:nvSpPr>
          <p:cNvPr id="364" name="Google Shape;364;p57"/>
          <p:cNvSpPr txBox="1">
            <a:spLocks noGrp="1"/>
          </p:cNvSpPr>
          <p:nvPr>
            <p:ph type="body" idx="1"/>
          </p:nvPr>
        </p:nvSpPr>
        <p:spPr>
          <a:xfrm>
            <a:off x="2831057" y="373762"/>
            <a:ext cx="6067500" cy="43959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 b="1" dirty="0"/>
              <a:t>(NEW) </a:t>
            </a:r>
            <a:r>
              <a:rPr lang="en" dirty="0"/>
              <a:t>School facility repairs and improvements to enable operation of schools to reduce risk of virus transmission and exposure to environmental health hazards, and to support student health needs. </a:t>
            </a:r>
            <a:endParaRPr dirty="0"/>
          </a:p>
          <a:p>
            <a:pPr marL="457200" lvl="0" indent="-342900" algn="l" rtl="0">
              <a:spcBef>
                <a:spcPts val="500"/>
              </a:spcBef>
              <a:spcAft>
                <a:spcPts val="0"/>
              </a:spcAft>
              <a:buSzPts val="1800"/>
              <a:buChar char="●"/>
            </a:pPr>
            <a:r>
              <a:rPr lang="en" b="1" dirty="0"/>
              <a:t>(NEW) </a:t>
            </a:r>
            <a:r>
              <a:rPr lang="en" dirty="0"/>
              <a:t>Inspection, testing, maintenance, repair, replacement, and upgrade projects to improve the indoor air quality in school facilities, including mechanical and non-mechanical heating, ventilation, and air conditioning systems, filtering, purification and other air cleaning, fans, control systems, and window and door repair and replacement. </a:t>
            </a:r>
            <a:endParaRPr dirty="0"/>
          </a:p>
          <a:p>
            <a:pPr marL="457200" lvl="0" indent="-342900" algn="l" rtl="0">
              <a:spcBef>
                <a:spcPts val="500"/>
              </a:spcBef>
              <a:spcAft>
                <a:spcPts val="0"/>
              </a:spcAft>
              <a:buSzPts val="1800"/>
              <a:buChar char="●"/>
            </a:pPr>
            <a:r>
              <a:rPr lang="en" dirty="0"/>
              <a:t>Other activities necessary for operational continuity and continuity of services.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8"/>
          <p:cNvSpPr txBox="1">
            <a:spLocks noGrp="1"/>
          </p:cNvSpPr>
          <p:nvPr>
            <p:ph type="title"/>
          </p:nvPr>
        </p:nvSpPr>
        <p:spPr>
          <a:xfrm>
            <a:off x="218209" y="373761"/>
            <a:ext cx="2125200" cy="43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Applications and Claims</a:t>
            </a:r>
            <a:endParaRPr dirty="0"/>
          </a:p>
        </p:txBody>
      </p:sp>
      <p:sp>
        <p:nvSpPr>
          <p:cNvPr id="370" name="Google Shape;370;p58"/>
          <p:cNvSpPr txBox="1">
            <a:spLocks noGrp="1"/>
          </p:cNvSpPr>
          <p:nvPr>
            <p:ph type="body" idx="1"/>
          </p:nvPr>
        </p:nvSpPr>
        <p:spPr>
          <a:xfrm>
            <a:off x="2831057" y="373762"/>
            <a:ext cx="6067500" cy="43959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b="1" dirty="0"/>
              <a:t>District Applications in the CASA System</a:t>
            </a:r>
            <a:endParaRPr b="1" dirty="0"/>
          </a:p>
          <a:p>
            <a:pPr marL="457200" lvl="0" indent="-342900" algn="l" rtl="0">
              <a:spcBef>
                <a:spcPts val="500"/>
              </a:spcBef>
              <a:spcAft>
                <a:spcPts val="0"/>
              </a:spcAft>
              <a:buSzPts val="1800"/>
              <a:buChar char="•"/>
            </a:pPr>
            <a:r>
              <a:rPr lang="en" dirty="0"/>
              <a:t>No application required for ESSER II funds.</a:t>
            </a:r>
            <a:endParaRPr dirty="0"/>
          </a:p>
          <a:p>
            <a:pPr marL="457200" lvl="0" indent="-342900" algn="l" rtl="0">
              <a:spcBef>
                <a:spcPts val="500"/>
              </a:spcBef>
              <a:spcAft>
                <a:spcPts val="0"/>
              </a:spcAft>
              <a:buSzPts val="1800"/>
              <a:buChar char="•"/>
            </a:pPr>
            <a:r>
              <a:rPr lang="en" dirty="0"/>
              <a:t>However, districts must complete assurances in the CASA about use of CRRSA Act funds.</a:t>
            </a:r>
            <a:endParaRPr dirty="0"/>
          </a:p>
          <a:p>
            <a:pPr marL="457200" lvl="0" indent="-342900" algn="l" rtl="0">
              <a:spcBef>
                <a:spcPts val="500"/>
              </a:spcBef>
              <a:spcAft>
                <a:spcPts val="0"/>
              </a:spcAft>
              <a:buSzPts val="1800"/>
              <a:buChar char="•"/>
            </a:pPr>
            <a:r>
              <a:rPr lang="en" dirty="0"/>
              <a:t>Assurances are included in the required second quarter ESSER/GEER Quarterly Report and Claim for Reimbursement, which is now open and will close on January 31.</a:t>
            </a:r>
            <a:endParaRPr dirty="0"/>
          </a:p>
          <a:p>
            <a:pPr marL="0" lvl="0" indent="0" algn="l" rtl="0">
              <a:spcBef>
                <a:spcPts val="500"/>
              </a:spcBef>
              <a:spcAft>
                <a:spcPts val="0"/>
              </a:spcAft>
              <a:buNone/>
            </a:pPr>
            <a:endParaRPr dirty="0"/>
          </a:p>
          <a:p>
            <a:pPr marL="0" lvl="0" indent="0" algn="l" rtl="0">
              <a:spcBef>
                <a:spcPts val="500"/>
              </a:spcBef>
              <a:spcAft>
                <a:spcPts val="0"/>
              </a:spcAft>
              <a:buNone/>
            </a:pPr>
            <a:r>
              <a:rPr lang="en" b="1" dirty="0"/>
              <a:t>Reimbursement Claims</a:t>
            </a:r>
            <a:endParaRPr b="1" dirty="0"/>
          </a:p>
          <a:p>
            <a:pPr marL="457200" lvl="0" indent="-342900" algn="l" rtl="0">
              <a:spcBef>
                <a:spcPts val="500"/>
              </a:spcBef>
              <a:spcAft>
                <a:spcPts val="0"/>
              </a:spcAft>
              <a:buSzPts val="1800"/>
              <a:buChar char="•"/>
            </a:pPr>
            <a:r>
              <a:rPr lang="en" dirty="0"/>
              <a:t>Districts must submit reimbursement claims in the CASA to receive the ESSER II funds. </a:t>
            </a:r>
            <a:endParaRPr dirty="0"/>
          </a:p>
          <a:p>
            <a:pPr marL="0" lvl="0" indent="0" algn="l" rtl="0">
              <a:spcBef>
                <a:spcPts val="50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9"/>
          <p:cNvSpPr txBox="1">
            <a:spLocks noGrp="1"/>
          </p:cNvSpPr>
          <p:nvPr>
            <p:ph type="title"/>
          </p:nvPr>
        </p:nvSpPr>
        <p:spPr>
          <a:xfrm>
            <a:off x="218209" y="373761"/>
            <a:ext cx="2125200" cy="43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Accounting</a:t>
            </a:r>
            <a:endParaRPr dirty="0"/>
          </a:p>
        </p:txBody>
      </p:sp>
      <p:sp>
        <p:nvSpPr>
          <p:cNvPr id="376" name="Google Shape;376;p59"/>
          <p:cNvSpPr txBox="1">
            <a:spLocks noGrp="1"/>
          </p:cNvSpPr>
          <p:nvPr>
            <p:ph type="body" idx="1"/>
          </p:nvPr>
        </p:nvSpPr>
        <p:spPr>
          <a:xfrm>
            <a:off x="2831057" y="373762"/>
            <a:ext cx="6067500" cy="43959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 dirty="0"/>
              <a:t>ESSER II funds are not subject to a supplement not supplant requirement.</a:t>
            </a:r>
            <a:endParaRPr dirty="0"/>
          </a:p>
          <a:p>
            <a:pPr marL="457200" lvl="0" indent="-342900" algn="l" rtl="0">
              <a:spcBef>
                <a:spcPts val="500"/>
              </a:spcBef>
              <a:spcAft>
                <a:spcPts val="0"/>
              </a:spcAft>
              <a:buSzPts val="1800"/>
              <a:buChar char="•"/>
            </a:pPr>
            <a:r>
              <a:rPr lang="en" dirty="0"/>
              <a:t>ESSER II funds are subject to the same provisions as ESSER I funds but districts should be particularly aware of the cash management (2 CFR § 200.305) and other post federal award requirements in </a:t>
            </a:r>
            <a:r>
              <a:rPr lang="en" u="sng" dirty="0">
                <a:solidFill>
                  <a:schemeClr val="hlink"/>
                </a:solidFill>
                <a:hlinkClick r:id="rId3"/>
              </a:rPr>
              <a:t>2 CFR part 200, subpart D</a:t>
            </a:r>
            <a:r>
              <a:rPr lang="en" dirty="0"/>
              <a:t>.</a:t>
            </a:r>
            <a:endParaRPr dirty="0"/>
          </a:p>
          <a:p>
            <a:pPr marL="457200" lvl="0" indent="-342900" algn="l" rtl="0">
              <a:spcBef>
                <a:spcPts val="500"/>
              </a:spcBef>
              <a:spcAft>
                <a:spcPts val="0"/>
              </a:spcAft>
              <a:buSzPts val="1800"/>
              <a:buChar char="•"/>
            </a:pPr>
            <a:r>
              <a:rPr lang="en" dirty="0"/>
              <a:t>Additional districts may fall within the single audit threshold (i.e., expending $750,000 or more of federal funds during the fiscal year) due to the amount of funding provided.</a:t>
            </a:r>
            <a:endParaRPr dirty="0"/>
          </a:p>
          <a:p>
            <a:pPr marL="457200" lvl="0" indent="-342900" algn="l" rtl="0">
              <a:spcBef>
                <a:spcPts val="500"/>
              </a:spcBef>
              <a:spcAft>
                <a:spcPts val="0"/>
              </a:spcAft>
              <a:buSzPts val="1800"/>
              <a:buChar char="•"/>
            </a:pPr>
            <a:r>
              <a:rPr lang="en" dirty="0"/>
              <a:t>ESSER II funding must be tracked separately from ESSER I funding (see the codes in the </a:t>
            </a:r>
            <a:r>
              <a:rPr lang="en" u="sng" dirty="0">
                <a:solidFill>
                  <a:schemeClr val="hlink"/>
                </a:solidFill>
                <a:hlinkClick r:id="rId4"/>
              </a:rPr>
              <a:t>guidance</a:t>
            </a:r>
            <a:r>
              <a:rPr lang="en" dirty="0"/>
              <a:t>). </a:t>
            </a:r>
            <a:endParaRPr dirty="0"/>
          </a:p>
          <a:p>
            <a:pPr marL="457200" lvl="0" indent="-342900" algn="l" rtl="0">
              <a:spcBef>
                <a:spcPts val="500"/>
              </a:spcBef>
              <a:spcAft>
                <a:spcPts val="0"/>
              </a:spcAft>
              <a:buSzPts val="1800"/>
              <a:buChar char="•"/>
            </a:pPr>
            <a:r>
              <a:rPr lang="en" dirty="0"/>
              <a:t>All ESSER I funds must be spent before using ESSER II funds.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0"/>
          <p:cNvSpPr txBox="1">
            <a:spLocks noGrp="1"/>
          </p:cNvSpPr>
          <p:nvPr>
            <p:ph type="title"/>
          </p:nvPr>
        </p:nvSpPr>
        <p:spPr>
          <a:xfrm>
            <a:off x="218209" y="373761"/>
            <a:ext cx="2125200" cy="4395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Required Reporting</a:t>
            </a:r>
            <a:endParaRPr dirty="0"/>
          </a:p>
        </p:txBody>
      </p:sp>
      <p:sp>
        <p:nvSpPr>
          <p:cNvPr id="382" name="Google Shape;382;p60"/>
          <p:cNvSpPr txBox="1">
            <a:spLocks noGrp="1"/>
          </p:cNvSpPr>
          <p:nvPr>
            <p:ph type="body" idx="1"/>
          </p:nvPr>
        </p:nvSpPr>
        <p:spPr>
          <a:xfrm>
            <a:off x="2831057" y="373762"/>
            <a:ext cx="6067500" cy="4395900"/>
          </a:xfrm>
          <a:prstGeom prst="rect">
            <a:avLst/>
          </a:prstGeom>
          <a:noFill/>
          <a:ln>
            <a:noFill/>
          </a:ln>
        </p:spPr>
        <p:txBody>
          <a:bodyPr spcFirstLastPara="1" wrap="square" lIns="91425" tIns="45700" rIns="91425" bIns="45700" anchor="t" anchorCtr="0">
            <a:noAutofit/>
          </a:bodyPr>
          <a:lstStyle/>
          <a:p>
            <a:pPr marL="457200" lvl="0" indent="-342900" algn="l" rtl="0">
              <a:spcBef>
                <a:spcPts val="500"/>
              </a:spcBef>
              <a:spcAft>
                <a:spcPts val="0"/>
              </a:spcAft>
              <a:buSzPts val="1800"/>
              <a:buChar char="•"/>
            </a:pPr>
            <a:r>
              <a:rPr lang="en" dirty="0"/>
              <a:t>Districts will need to provide year-end reports to the Department documenting the amount of ESSER II funds they have spent in each of the allowable categories. </a:t>
            </a:r>
            <a:endParaRPr dirty="0"/>
          </a:p>
          <a:p>
            <a:pPr marL="457200" lvl="0" indent="-342900" algn="l" rtl="0">
              <a:spcBef>
                <a:spcPts val="500"/>
              </a:spcBef>
              <a:spcAft>
                <a:spcPts val="0"/>
              </a:spcAft>
              <a:buSzPts val="1800"/>
              <a:buChar char="•"/>
            </a:pPr>
            <a:r>
              <a:rPr lang="en" dirty="0"/>
              <a:t>Districts should account for their ESSER II expenditures on an ongoing basis, as the CRRSA Act allows the Secretary of Education to require additional reports from states on a more frequent basis at her discretion. In that case, the Department will ask districts to provide spending information more frequently.</a:t>
            </a:r>
            <a:endParaRPr dirty="0"/>
          </a:p>
          <a:p>
            <a:pPr marL="0" lvl="0" indent="0" algn="l" rtl="0">
              <a:lnSpc>
                <a:spcPct val="100000"/>
              </a:lnSpc>
              <a:spcBef>
                <a:spcPts val="0"/>
              </a:spcBef>
              <a:spcAft>
                <a:spcPts val="0"/>
              </a:spcAft>
              <a:buNone/>
            </a:pPr>
            <a:endParaRPr sz="1800" dirty="0"/>
          </a:p>
          <a:p>
            <a:pPr marL="0" lvl="0" indent="0" algn="l" rtl="0">
              <a:lnSpc>
                <a:spcPct val="100000"/>
              </a:lnSpc>
              <a:spcBef>
                <a:spcPts val="1000"/>
              </a:spcBef>
              <a:spcAft>
                <a:spcPts val="0"/>
              </a:spcAft>
              <a:buNone/>
            </a:pPr>
            <a:endParaRPr sz="1800" dirty="0"/>
          </a:p>
          <a:p>
            <a:pPr marL="457200" lvl="0" indent="0" algn="l" rtl="0">
              <a:lnSpc>
                <a:spcPct val="150000"/>
              </a:lnSpc>
              <a:spcBef>
                <a:spcPts val="1000"/>
              </a:spcBef>
              <a:spcAft>
                <a:spcPts val="0"/>
              </a:spcAft>
              <a:buNone/>
            </a:pPr>
            <a:endParaRPr sz="2000" dirty="0"/>
          </a:p>
        </p:txBody>
      </p:sp>
      <p:sp>
        <p:nvSpPr>
          <p:cNvPr id="383" name="Google Shape;383;p60"/>
          <p:cNvSpPr txBox="1">
            <a:spLocks noGrp="1"/>
          </p:cNvSpPr>
          <p:nvPr>
            <p:ph type="sldNum" idx="12"/>
          </p:nvPr>
        </p:nvSpPr>
        <p:spPr>
          <a:xfrm>
            <a:off x="8556775" y="4749863"/>
            <a:ext cx="480300" cy="3936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sz="1000">
                <a:solidFill>
                  <a:srgbClr val="CCCCCC"/>
                </a:solidFill>
              </a:rPr>
              <a:t>19</a:t>
            </a:fld>
            <a:endParaRPr sz="1000" dirty="0">
              <a:solidFill>
                <a:srgbClr val="CCCC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646573" y="800100"/>
            <a:ext cx="3246900" cy="11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CRRSA</a:t>
            </a:r>
            <a:r>
              <a:rPr lang="en" dirty="0"/>
              <a:t> Act of 2021: ESSER II Funds</a:t>
            </a:r>
            <a:endParaRPr dirty="0"/>
          </a:p>
        </p:txBody>
      </p:sp>
      <p:sp>
        <p:nvSpPr>
          <p:cNvPr id="272" name="Google Shape;272;p43"/>
          <p:cNvSpPr txBox="1">
            <a:spLocks noGrp="1"/>
          </p:cNvSpPr>
          <p:nvPr>
            <p:ph type="subTitle" idx="1"/>
          </p:nvPr>
        </p:nvSpPr>
        <p:spPr>
          <a:xfrm>
            <a:off x="646550" y="1989500"/>
            <a:ext cx="3246900" cy="235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presentation focuses on one of the Education Stabilization Fund’s (ESF II) PK-12 programs: the Elementary and Secondary School Emergency Relief Fund II (ESSER II).</a:t>
            </a:r>
            <a:endParaRPr dirty="0"/>
          </a:p>
        </p:txBody>
      </p:sp>
      <p:sp>
        <p:nvSpPr>
          <p:cNvPr id="271" name="Google Shape;271;p43"/>
          <p:cNvSpPr txBox="1">
            <a:spLocks noGrp="1"/>
          </p:cNvSpPr>
          <p:nvPr>
            <p:ph type="body" idx="2"/>
          </p:nvPr>
        </p:nvSpPr>
        <p:spPr>
          <a:xfrm>
            <a:off x="5130225" y="800100"/>
            <a:ext cx="3470700" cy="3543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US" dirty="0"/>
              <a:t>CRRSA</a:t>
            </a:r>
            <a:r>
              <a:rPr lang="en" dirty="0"/>
              <a:t> Act Overview</a:t>
            </a:r>
            <a:endParaRPr dirty="0"/>
          </a:p>
          <a:p>
            <a:pPr marL="457200" lvl="0" indent="-342900" algn="l" rtl="0">
              <a:spcBef>
                <a:spcPts val="0"/>
              </a:spcBef>
              <a:spcAft>
                <a:spcPts val="0"/>
              </a:spcAft>
              <a:buSzPts val="1800"/>
              <a:buAutoNum type="arabicPeriod"/>
            </a:pPr>
            <a:r>
              <a:rPr lang="en" dirty="0"/>
              <a:t>GEER II</a:t>
            </a:r>
            <a:endParaRPr dirty="0"/>
          </a:p>
          <a:p>
            <a:pPr marL="457200" lvl="0" indent="-342900" algn="l" rtl="0">
              <a:spcBef>
                <a:spcPts val="0"/>
              </a:spcBef>
              <a:spcAft>
                <a:spcPts val="0"/>
              </a:spcAft>
              <a:buSzPts val="1800"/>
              <a:buAutoNum type="arabicPeriod"/>
            </a:pPr>
            <a:r>
              <a:rPr lang="en" b="1" dirty="0"/>
              <a:t>ESSER II</a:t>
            </a:r>
            <a:endParaRPr b="1" dirty="0"/>
          </a:p>
          <a:p>
            <a:pPr marL="457200" lvl="0" indent="-342900" algn="l" rtl="0">
              <a:spcBef>
                <a:spcPts val="0"/>
              </a:spcBef>
              <a:spcAft>
                <a:spcPts val="0"/>
              </a:spcAft>
              <a:buSzPts val="1800"/>
              <a:buAutoNum type="arabicPeriod"/>
            </a:pPr>
            <a:r>
              <a:rPr lang="en" dirty="0"/>
              <a:t>Question and Answer</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1"/>
          <p:cNvSpPr txBox="1">
            <a:spLocks noGrp="1"/>
          </p:cNvSpPr>
          <p:nvPr>
            <p:ph type="title"/>
          </p:nvPr>
        </p:nvSpPr>
        <p:spPr>
          <a:xfrm>
            <a:off x="218209" y="373761"/>
            <a:ext cx="2125200" cy="439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A4B"/>
              </a:buClr>
              <a:buSzPts val="3600"/>
              <a:buFont typeface="Arial"/>
              <a:buNone/>
            </a:pPr>
            <a:r>
              <a:rPr lang="en" dirty="0"/>
              <a:t>ESSER II Funds: What Districts Need To Do</a:t>
            </a:r>
            <a:endParaRPr dirty="0"/>
          </a:p>
        </p:txBody>
      </p:sp>
      <p:sp>
        <p:nvSpPr>
          <p:cNvPr id="389" name="Google Shape;389;p61"/>
          <p:cNvSpPr txBox="1">
            <a:spLocks noGrp="1"/>
          </p:cNvSpPr>
          <p:nvPr>
            <p:ph type="body" idx="1"/>
          </p:nvPr>
        </p:nvSpPr>
        <p:spPr>
          <a:xfrm>
            <a:off x="2831057" y="373762"/>
            <a:ext cx="6067500" cy="4395900"/>
          </a:xfrm>
          <a:prstGeom prst="rect">
            <a:avLst/>
          </a:prstGeom>
          <a:noFill/>
          <a:ln>
            <a:noFill/>
          </a:ln>
        </p:spPr>
        <p:txBody>
          <a:bodyPr spcFirstLastPara="1" wrap="square" lIns="91425" tIns="45700" rIns="91425" bIns="45700" anchor="t" anchorCtr="0">
            <a:noAutofit/>
          </a:bodyPr>
          <a:lstStyle/>
          <a:p>
            <a:pPr marL="457200" lvl="0" indent="-336550" algn="l" rtl="0">
              <a:spcBef>
                <a:spcPts val="500"/>
              </a:spcBef>
              <a:spcAft>
                <a:spcPts val="0"/>
              </a:spcAft>
              <a:buSzPts val="1700"/>
              <a:buAutoNum type="arabicPeriod"/>
            </a:pPr>
            <a:r>
              <a:rPr lang="en" sz="1700" dirty="0"/>
              <a:t>View the ESSER II guidance and allocations for all districts on the </a:t>
            </a:r>
            <a:r>
              <a:rPr lang="en" sz="1700" u="sng" dirty="0">
                <a:solidFill>
                  <a:schemeClr val="hlink"/>
                </a:solidFill>
                <a:hlinkClick r:id="rId3"/>
              </a:rPr>
              <a:t>COVID-19 webpage</a:t>
            </a:r>
            <a:r>
              <a:rPr lang="en" sz="1700" dirty="0"/>
              <a:t>.</a:t>
            </a:r>
            <a:endParaRPr sz="1700" dirty="0"/>
          </a:p>
          <a:p>
            <a:pPr marL="457200" lvl="0" indent="-336550" algn="l" rtl="0">
              <a:spcBef>
                <a:spcPts val="500"/>
              </a:spcBef>
              <a:spcAft>
                <a:spcPts val="0"/>
              </a:spcAft>
              <a:buSzPts val="1700"/>
              <a:buAutoNum type="arabicPeriod"/>
            </a:pPr>
            <a:r>
              <a:rPr lang="en" sz="1700" dirty="0"/>
              <a:t>Determine how your district will budget your ESSER II funds.</a:t>
            </a:r>
            <a:endParaRPr sz="1700" dirty="0"/>
          </a:p>
          <a:p>
            <a:pPr marL="457200" lvl="0" indent="-342900" algn="l" rtl="0">
              <a:spcBef>
                <a:spcPts val="500"/>
              </a:spcBef>
              <a:spcAft>
                <a:spcPts val="0"/>
              </a:spcAft>
              <a:buSzPts val="1800"/>
              <a:buAutoNum type="arabicPeriod"/>
            </a:pPr>
            <a:r>
              <a:rPr lang="en" sz="1700" dirty="0"/>
              <a:t>Submit the required second quarter </a:t>
            </a:r>
            <a:r>
              <a:rPr lang="en" sz="1600" dirty="0"/>
              <a:t>ESSER/GEER – Quarterly Report and Claim for Reimbursement, which contains the </a:t>
            </a:r>
            <a:r>
              <a:rPr lang="en" sz="1700" dirty="0"/>
              <a:t>assurances for ESSER II funds.</a:t>
            </a:r>
            <a:endParaRPr sz="1700" dirty="0"/>
          </a:p>
          <a:p>
            <a:pPr marL="914400" lvl="1" indent="-311150" algn="l" rtl="0">
              <a:spcBef>
                <a:spcPts val="500"/>
              </a:spcBef>
              <a:spcAft>
                <a:spcPts val="0"/>
              </a:spcAft>
              <a:buSzPts val="1300"/>
              <a:buAutoNum type="alphaLcPeriod"/>
            </a:pPr>
            <a:r>
              <a:rPr lang="en" sz="1600" dirty="0"/>
              <a:t>Available in the folder in the COVID-19 folder in the CASA. </a:t>
            </a:r>
            <a:endParaRPr sz="1600" dirty="0"/>
          </a:p>
          <a:p>
            <a:pPr marL="914400" lvl="1" indent="-311150" algn="l" rtl="0">
              <a:spcBef>
                <a:spcPts val="500"/>
              </a:spcBef>
              <a:spcAft>
                <a:spcPts val="0"/>
              </a:spcAft>
              <a:buSzPts val="1300"/>
              <a:buAutoNum type="alphaLcPeriod"/>
            </a:pPr>
            <a:r>
              <a:rPr lang="en" sz="1600" dirty="0"/>
              <a:t>Due January 31.</a:t>
            </a:r>
            <a:endParaRPr sz="1600" dirty="0"/>
          </a:p>
          <a:p>
            <a:pPr marL="457200" lvl="0" indent="-336550" algn="l" rtl="0">
              <a:spcBef>
                <a:spcPts val="500"/>
              </a:spcBef>
              <a:spcAft>
                <a:spcPts val="0"/>
              </a:spcAft>
              <a:buSzPts val="1700"/>
              <a:buAutoNum type="arabicPeriod"/>
            </a:pPr>
            <a:r>
              <a:rPr lang="en" sz="1700" dirty="0"/>
              <a:t>Track your spending, using ESSER I funds first.</a:t>
            </a:r>
            <a:endParaRPr sz="1700" dirty="0"/>
          </a:p>
          <a:p>
            <a:pPr marL="914400" lvl="1" indent="-311150" algn="l" rtl="0">
              <a:spcBef>
                <a:spcPts val="500"/>
              </a:spcBef>
              <a:spcAft>
                <a:spcPts val="0"/>
              </a:spcAft>
              <a:buSzPts val="1300"/>
              <a:buAutoNum type="alphaLcPeriod"/>
            </a:pPr>
            <a:r>
              <a:rPr lang="en" sz="1600" dirty="0"/>
              <a:t>ESSER I and II need to be tracked differently.</a:t>
            </a:r>
            <a:endParaRPr sz="1600" dirty="0"/>
          </a:p>
          <a:p>
            <a:pPr marL="457200" lvl="0" indent="-342900" algn="l" rtl="0">
              <a:spcBef>
                <a:spcPts val="500"/>
              </a:spcBef>
              <a:spcAft>
                <a:spcPts val="0"/>
              </a:spcAft>
              <a:buSzPts val="1800"/>
              <a:buAutoNum type="arabicPeriod"/>
            </a:pPr>
            <a:r>
              <a:rPr lang="en" sz="1700" dirty="0"/>
              <a:t>Submit required third and fourth quarter </a:t>
            </a:r>
            <a:r>
              <a:rPr lang="en" sz="1600" dirty="0"/>
              <a:t>ESSER/GEER – Quarterly Report and Claim for Reimbursement.</a:t>
            </a:r>
            <a:endParaRPr sz="1700" dirty="0"/>
          </a:p>
          <a:p>
            <a:pPr marL="457200" lvl="0" indent="-336550" algn="l" rtl="0">
              <a:spcBef>
                <a:spcPts val="500"/>
              </a:spcBef>
              <a:spcAft>
                <a:spcPts val="0"/>
              </a:spcAft>
              <a:buSzPts val="1700"/>
              <a:buAutoNum type="arabicPeriod"/>
            </a:pPr>
            <a:r>
              <a:rPr lang="en" sz="1700" dirty="0"/>
              <a:t>Report on your spending in the allowable expenditure categories at the end of the year or as requested.</a:t>
            </a:r>
            <a:endParaRPr sz="1700" dirty="0"/>
          </a:p>
        </p:txBody>
      </p:sp>
      <p:sp>
        <p:nvSpPr>
          <p:cNvPr id="390" name="Google Shape;390;p61"/>
          <p:cNvSpPr txBox="1">
            <a:spLocks noGrp="1"/>
          </p:cNvSpPr>
          <p:nvPr>
            <p:ph type="sldNum" idx="12"/>
          </p:nvPr>
        </p:nvSpPr>
        <p:spPr>
          <a:xfrm>
            <a:off x="8556775" y="4749863"/>
            <a:ext cx="480300" cy="3936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sz="1000">
                <a:solidFill>
                  <a:srgbClr val="CCCCCC"/>
                </a:solidFill>
              </a:rPr>
              <a:t>20</a:t>
            </a:fld>
            <a:endParaRPr sz="1000" dirty="0">
              <a:solidFill>
                <a:srgbClr val="CCCC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2"/>
          <p:cNvSpPr txBox="1">
            <a:spLocks noGrp="1"/>
          </p:cNvSpPr>
          <p:nvPr>
            <p:ph type="title"/>
          </p:nvPr>
        </p:nvSpPr>
        <p:spPr>
          <a:xfrm>
            <a:off x="628650" y="1848975"/>
            <a:ext cx="7886700" cy="872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4. Question and Answer </a:t>
            </a:r>
            <a:endParaRPr dirty="0"/>
          </a:p>
        </p:txBody>
      </p:sp>
      <p:sp>
        <p:nvSpPr>
          <p:cNvPr id="396" name="Google Shape;396;p62"/>
          <p:cNvSpPr txBox="1">
            <a:spLocks noGrp="1"/>
          </p:cNvSpPr>
          <p:nvPr>
            <p:ph type="body" idx="1"/>
          </p:nvPr>
        </p:nvSpPr>
        <p:spPr>
          <a:xfrm>
            <a:off x="628650" y="2721019"/>
            <a:ext cx="7886700" cy="491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600" dirty="0"/>
              <a:t>Please enter your questions into the Q&amp;A button at the bottom of your Zoom screen.</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title"/>
          </p:nvPr>
        </p:nvSpPr>
        <p:spPr>
          <a:xfrm>
            <a:off x="628650" y="1848975"/>
            <a:ext cx="7886700" cy="141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1. Overview of the </a:t>
            </a:r>
            <a:r>
              <a:rPr lang="en-US" dirty="0"/>
              <a:t>CRRSA</a:t>
            </a:r>
            <a:r>
              <a:rPr lang="en" dirty="0"/>
              <a:t> Act of 2021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a:spLocks noGrp="1"/>
          </p:cNvSpPr>
          <p:nvPr>
            <p:ph type="title"/>
          </p:nvPr>
        </p:nvSpPr>
        <p:spPr>
          <a:xfrm>
            <a:off x="218209" y="373761"/>
            <a:ext cx="2125200" cy="4395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Coronavirus Response and Relief Supplemental Appropriations (</a:t>
            </a:r>
            <a:r>
              <a:rPr lang="en-US" dirty="0">
                <a:solidFill>
                  <a:schemeClr val="lt1"/>
                </a:solidFill>
              </a:rPr>
              <a:t>CRRSA</a:t>
            </a:r>
            <a:r>
              <a:rPr lang="en" dirty="0"/>
              <a:t>) Act of 2021</a:t>
            </a:r>
            <a:endParaRPr dirty="0"/>
          </a:p>
          <a:p>
            <a:pPr marL="0" lvl="0" indent="0" algn="l" rtl="0">
              <a:spcBef>
                <a:spcPts val="0"/>
              </a:spcBef>
              <a:spcAft>
                <a:spcPts val="0"/>
              </a:spcAft>
              <a:buClr>
                <a:srgbClr val="002A4B"/>
              </a:buClr>
              <a:buSzPts val="3600"/>
              <a:buFont typeface="Arial"/>
              <a:buNone/>
            </a:pPr>
            <a:endParaRPr dirty="0"/>
          </a:p>
        </p:txBody>
      </p:sp>
      <p:sp>
        <p:nvSpPr>
          <p:cNvPr id="283" name="Google Shape;283;p45"/>
          <p:cNvSpPr txBox="1">
            <a:spLocks noGrp="1"/>
          </p:cNvSpPr>
          <p:nvPr>
            <p:ph type="body" idx="1"/>
          </p:nvPr>
        </p:nvSpPr>
        <p:spPr>
          <a:xfrm>
            <a:off x="2831057" y="373762"/>
            <a:ext cx="6067500" cy="4395900"/>
          </a:xfrm>
          <a:prstGeom prst="rect">
            <a:avLst/>
          </a:prstGeom>
          <a:noFill/>
          <a:ln>
            <a:noFill/>
          </a:ln>
        </p:spPr>
        <p:txBody>
          <a:bodyPr spcFirstLastPara="1" wrap="square" lIns="91425" tIns="45700" rIns="91425" bIns="45700" anchor="t" anchorCtr="0">
            <a:noAutofit/>
          </a:bodyPr>
          <a:lstStyle/>
          <a:p>
            <a:pPr marL="457200" lvl="0" indent="-342900" algn="l" rtl="0">
              <a:spcBef>
                <a:spcPts val="500"/>
              </a:spcBef>
              <a:spcAft>
                <a:spcPts val="0"/>
              </a:spcAft>
              <a:buSzPts val="1800"/>
              <a:buChar char="•"/>
            </a:pPr>
            <a:r>
              <a:rPr lang="en" dirty="0"/>
              <a:t>Signed into law on December 27, 2020.</a:t>
            </a:r>
            <a:endParaRPr dirty="0"/>
          </a:p>
          <a:p>
            <a:pPr marL="457200" lvl="0" indent="-342900" algn="l" rtl="0">
              <a:spcBef>
                <a:spcPts val="500"/>
              </a:spcBef>
              <a:spcAft>
                <a:spcPts val="0"/>
              </a:spcAft>
              <a:buSzPts val="1800"/>
              <a:buChar char="•"/>
            </a:pPr>
            <a:r>
              <a:rPr lang="en" b="1" dirty="0"/>
              <a:t>Supplements</a:t>
            </a:r>
            <a:r>
              <a:rPr lang="en" dirty="0"/>
              <a:t> the emergency relief provided under the Coronavirus Aid, Relief, and Economic Security </a:t>
            </a:r>
            <a:r>
              <a:rPr lang="en" b="1" dirty="0"/>
              <a:t>(CARES)</a:t>
            </a:r>
            <a:r>
              <a:rPr lang="en" dirty="0"/>
              <a:t> Act’s Education Stabilization Fund (ESF).</a:t>
            </a:r>
            <a:endParaRPr dirty="0"/>
          </a:p>
          <a:p>
            <a:pPr marL="457200" lvl="0" indent="-342900" algn="l" rtl="0">
              <a:spcBef>
                <a:spcPts val="500"/>
              </a:spcBef>
              <a:spcAft>
                <a:spcPts val="0"/>
              </a:spcAft>
              <a:buSzPts val="1800"/>
              <a:buChar char="•"/>
            </a:pPr>
            <a:r>
              <a:rPr lang="en" dirty="0"/>
              <a:t>It’s a </a:t>
            </a:r>
            <a:r>
              <a:rPr lang="en" b="1" dirty="0"/>
              <a:t>relief package</a:t>
            </a:r>
            <a:r>
              <a:rPr lang="en" dirty="0"/>
              <a:t>, not an education “stimulus package” (e.g., not subject to supplement not supplant).</a:t>
            </a:r>
            <a:endParaRPr dirty="0"/>
          </a:p>
          <a:p>
            <a:pPr marL="457200" lvl="0" indent="-342900" algn="l" rtl="0">
              <a:spcBef>
                <a:spcPts val="500"/>
              </a:spcBef>
              <a:spcAft>
                <a:spcPts val="0"/>
              </a:spcAft>
              <a:buSzPts val="1800"/>
              <a:buChar char="•"/>
            </a:pPr>
            <a:r>
              <a:rPr lang="en" b="1" dirty="0"/>
              <a:t>Essentially the same content and requirements</a:t>
            </a:r>
            <a:r>
              <a:rPr lang="en" dirty="0"/>
              <a:t> between ESF II (</a:t>
            </a:r>
            <a:r>
              <a:rPr lang="en-US" dirty="0"/>
              <a:t>CRRSA</a:t>
            </a:r>
            <a:r>
              <a:rPr lang="en" dirty="0"/>
              <a:t> Act) and ESF I (CARES Act) with a few changes.</a:t>
            </a:r>
            <a:endParaRPr dirty="0"/>
          </a:p>
          <a:p>
            <a:pPr marL="457200" lvl="0" indent="-342900" algn="l" rtl="0">
              <a:spcBef>
                <a:spcPts val="500"/>
              </a:spcBef>
              <a:spcAft>
                <a:spcPts val="0"/>
              </a:spcAft>
              <a:buSzPts val="1800"/>
              <a:buChar char="•"/>
            </a:pPr>
            <a:r>
              <a:rPr lang="en" dirty="0"/>
              <a:t>Remains </a:t>
            </a:r>
            <a:r>
              <a:rPr lang="en" b="1" dirty="0"/>
              <a:t>very flexible</a:t>
            </a:r>
            <a:r>
              <a:rPr lang="en" dirty="0"/>
              <a:t>, allowing districts to respond to local needs.</a:t>
            </a:r>
            <a:endParaRPr sz="1550" dirty="0"/>
          </a:p>
        </p:txBody>
      </p:sp>
      <p:sp>
        <p:nvSpPr>
          <p:cNvPr id="284" name="Google Shape;284;p45"/>
          <p:cNvSpPr txBox="1">
            <a:spLocks noGrp="1"/>
          </p:cNvSpPr>
          <p:nvPr>
            <p:ph type="sldNum" idx="12"/>
          </p:nvPr>
        </p:nvSpPr>
        <p:spPr>
          <a:xfrm>
            <a:off x="8556775" y="4749863"/>
            <a:ext cx="480300" cy="3936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sz="1000">
                <a:solidFill>
                  <a:srgbClr val="CCCCCC"/>
                </a:solidFill>
              </a:rPr>
              <a:t>4</a:t>
            </a:fld>
            <a:endParaRPr sz="1000" dirty="0">
              <a:solidFill>
                <a:srgbClr val="CCCCC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title"/>
          </p:nvPr>
        </p:nvSpPr>
        <p:spPr>
          <a:xfrm>
            <a:off x="236200" y="337178"/>
            <a:ext cx="2948700" cy="71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A4B"/>
              </a:buClr>
              <a:buSzPts val="3600"/>
              <a:buFont typeface="Arial"/>
              <a:buNone/>
            </a:pPr>
            <a:r>
              <a:rPr lang="en" dirty="0"/>
              <a:t>Education Stabilization Fund II</a:t>
            </a:r>
            <a:endParaRPr dirty="0"/>
          </a:p>
        </p:txBody>
      </p:sp>
      <p:sp>
        <p:nvSpPr>
          <p:cNvPr id="291" name="Google Shape;291;p46"/>
          <p:cNvSpPr txBox="1">
            <a:spLocks noGrp="1"/>
          </p:cNvSpPr>
          <p:nvPr>
            <p:ph type="body" idx="1"/>
          </p:nvPr>
        </p:nvSpPr>
        <p:spPr>
          <a:xfrm>
            <a:off x="236200" y="1082800"/>
            <a:ext cx="2948700" cy="36672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300" dirty="0"/>
              <a:t>The CRRSA Act authorized nearly $82 billion in supplemental aid under the ESF II. This fund includes: </a:t>
            </a:r>
            <a:endParaRPr sz="1300" dirty="0"/>
          </a:p>
          <a:p>
            <a:pPr marL="457200" lvl="0" indent="-311150" algn="l" rtl="0">
              <a:spcBef>
                <a:spcPts val="500"/>
              </a:spcBef>
              <a:spcAft>
                <a:spcPts val="0"/>
              </a:spcAft>
              <a:buSzPts val="1300"/>
              <a:buChar char="●"/>
            </a:pPr>
            <a:r>
              <a:rPr lang="en" sz="1300" dirty="0"/>
              <a:t>Two reservations for the outlying areas and the BIE.</a:t>
            </a:r>
            <a:endParaRPr sz="1300" dirty="0"/>
          </a:p>
          <a:p>
            <a:pPr marL="457200" lvl="0" indent="-311150" algn="l" rtl="0">
              <a:spcBef>
                <a:spcPts val="500"/>
              </a:spcBef>
              <a:spcAft>
                <a:spcPts val="0"/>
              </a:spcAft>
              <a:buSzPts val="1300"/>
              <a:buChar char="●"/>
            </a:pPr>
            <a:r>
              <a:rPr lang="en" sz="1300" dirty="0"/>
              <a:t>Emergency relief funds for the following funds:</a:t>
            </a:r>
            <a:endParaRPr sz="1300" dirty="0"/>
          </a:p>
          <a:p>
            <a:pPr marL="914400" lvl="1" indent="-304800" algn="l" rtl="0">
              <a:spcBef>
                <a:spcPts val="500"/>
              </a:spcBef>
              <a:spcAft>
                <a:spcPts val="0"/>
              </a:spcAft>
              <a:buSzPts val="1200"/>
              <a:buChar char="○"/>
            </a:pPr>
            <a:r>
              <a:rPr lang="en" sz="1200" dirty="0"/>
              <a:t>Governor’s Emergency Education Relief Fund (GEER II)</a:t>
            </a:r>
            <a:endParaRPr sz="1200" dirty="0"/>
          </a:p>
          <a:p>
            <a:pPr marL="914400" lvl="1" indent="-304800" algn="l" rtl="0">
              <a:spcBef>
                <a:spcPts val="500"/>
              </a:spcBef>
              <a:spcAft>
                <a:spcPts val="0"/>
              </a:spcAft>
              <a:buSzPts val="1200"/>
              <a:buChar char="○"/>
            </a:pPr>
            <a:r>
              <a:rPr lang="en" sz="1200" dirty="0"/>
              <a:t>Elementary and Secondary School Emergency Relief Fund (ESSER II)</a:t>
            </a:r>
            <a:endParaRPr sz="1200" dirty="0"/>
          </a:p>
          <a:p>
            <a:pPr marL="914400" lvl="1" indent="-304800" algn="l" rtl="0">
              <a:spcBef>
                <a:spcPts val="500"/>
              </a:spcBef>
              <a:spcAft>
                <a:spcPts val="0"/>
              </a:spcAft>
              <a:buSzPts val="1200"/>
              <a:buChar char="○"/>
            </a:pPr>
            <a:r>
              <a:rPr lang="en" sz="1200" dirty="0"/>
              <a:t>Higher Education Emergency Relief Fund II</a:t>
            </a:r>
            <a:endParaRPr sz="1300" dirty="0"/>
          </a:p>
        </p:txBody>
      </p:sp>
      <p:sp>
        <p:nvSpPr>
          <p:cNvPr id="293" name="Google Shape;293;p46"/>
          <p:cNvSpPr txBox="1"/>
          <p:nvPr/>
        </p:nvSpPr>
        <p:spPr>
          <a:xfrm>
            <a:off x="3513175" y="1157650"/>
            <a:ext cx="5434200" cy="466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000"/>
              </a:spcAft>
              <a:buNone/>
            </a:pPr>
            <a:r>
              <a:rPr lang="en" sz="1200" i="1" dirty="0">
                <a:solidFill>
                  <a:srgbClr val="1F497D"/>
                </a:solidFill>
              </a:rPr>
              <a:t>Appropriations of Emergency Relief Funds and Required Reservations of Funds Under the Education Stabilization Fund II</a:t>
            </a:r>
            <a:endParaRPr sz="1200" i="1" dirty="0">
              <a:solidFill>
                <a:srgbClr val="1F497D"/>
              </a:solidFill>
              <a:highlight>
                <a:srgbClr val="FFFF00"/>
              </a:highlight>
            </a:endParaRPr>
          </a:p>
        </p:txBody>
      </p:sp>
      <p:graphicFrame>
        <p:nvGraphicFramePr>
          <p:cNvPr id="292" name="Google Shape;292;p46"/>
          <p:cNvGraphicFramePr/>
          <p:nvPr>
            <p:extLst>
              <p:ext uri="{D42A27DB-BD31-4B8C-83A1-F6EECF244321}">
                <p14:modId xmlns:p14="http://schemas.microsoft.com/office/powerpoint/2010/main" val="554367498"/>
              </p:ext>
            </p:extLst>
          </p:nvPr>
        </p:nvGraphicFramePr>
        <p:xfrm>
          <a:off x="3584175" y="1624175"/>
          <a:ext cx="5363200" cy="2421321"/>
        </p:xfrm>
        <a:graphic>
          <a:graphicData uri="http://schemas.openxmlformats.org/drawingml/2006/table">
            <a:tbl>
              <a:tblPr firstRow="1">
                <a:noFill/>
                <a:tableStyleId>{A02660BC-C441-4E5B-BB1E-D0192810A6E9}</a:tableStyleId>
              </a:tblPr>
              <a:tblGrid>
                <a:gridCol w="4086300">
                  <a:extLst>
                    <a:ext uri="{9D8B030D-6E8A-4147-A177-3AD203B41FA5}">
                      <a16:colId xmlns:a16="http://schemas.microsoft.com/office/drawing/2014/main" val="20000"/>
                    </a:ext>
                  </a:extLst>
                </a:gridCol>
                <a:gridCol w="12769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sz="1100" b="1" dirty="0">
                          <a:solidFill>
                            <a:srgbClr val="FFFFFF"/>
                          </a:solidFill>
                        </a:rPr>
                        <a:t>Program</a:t>
                      </a:r>
                      <a:endParaRPr sz="1100" b="1" dirty="0">
                        <a:solidFill>
                          <a:srgbClr val="FFFFFF"/>
                        </a:solidFill>
                      </a:endParaRPr>
                    </a:p>
                  </a:txBody>
                  <a:tcPr marL="54875" marR="54875" marT="54875" marB="54875">
                    <a:lnL w="126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2A4B"/>
                    </a:solidFill>
                  </a:tcPr>
                </a:tc>
                <a:tc>
                  <a:txBody>
                    <a:bodyPr/>
                    <a:lstStyle/>
                    <a:p>
                      <a:pPr marL="0" lvl="0" indent="0" algn="l" rtl="0">
                        <a:spcBef>
                          <a:spcPts val="0"/>
                        </a:spcBef>
                        <a:spcAft>
                          <a:spcPts val="0"/>
                        </a:spcAft>
                        <a:buNone/>
                      </a:pPr>
                      <a:r>
                        <a:rPr lang="en" sz="1100" b="1" dirty="0">
                          <a:solidFill>
                            <a:srgbClr val="FFFFFF"/>
                          </a:solidFill>
                        </a:rPr>
                        <a:t>Appropriation</a:t>
                      </a:r>
                      <a:endParaRPr sz="1100" b="1" dirty="0">
                        <a:solidFill>
                          <a:srgbClr val="FFFFFF"/>
                        </a:solidFill>
                      </a:endParaRPr>
                    </a:p>
                  </a:txBody>
                  <a:tcPr marL="54875" marR="54875" marT="54875" marB="54875">
                    <a:lnL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002A4B"/>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 sz="1100" dirty="0">
                          <a:solidFill>
                            <a:schemeClr val="dk1"/>
                          </a:solidFill>
                        </a:rPr>
                        <a:t>Governor’s Emergency Education Relief Fund II</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solidFill>
                            <a:schemeClr val="dk1"/>
                          </a:solidFill>
                        </a:rPr>
                        <a:t>$4,053,060,000</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4325">
                <a:tc>
                  <a:txBody>
                    <a:bodyPr/>
                    <a:lstStyle/>
                    <a:p>
                      <a:pPr marL="0" lvl="0" indent="0" algn="l" rtl="0">
                        <a:lnSpc>
                          <a:spcPct val="115000"/>
                        </a:lnSpc>
                        <a:spcBef>
                          <a:spcPts val="0"/>
                        </a:spcBef>
                        <a:spcAft>
                          <a:spcPts val="0"/>
                        </a:spcAft>
                        <a:buNone/>
                      </a:pPr>
                      <a:r>
                        <a:rPr lang="en" sz="1100" dirty="0">
                          <a:solidFill>
                            <a:schemeClr val="dk1"/>
                          </a:solidFill>
                        </a:rPr>
                        <a:t>Elementary and Secondary School Emergency Relief Fund II</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solidFill>
                            <a:schemeClr val="dk1"/>
                          </a:solidFill>
                        </a:rPr>
                        <a:t>$54,311,004,000</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4325">
                <a:tc>
                  <a:txBody>
                    <a:bodyPr/>
                    <a:lstStyle/>
                    <a:p>
                      <a:pPr marL="0" lvl="0" indent="0" algn="l" rtl="0">
                        <a:lnSpc>
                          <a:spcPct val="115000"/>
                        </a:lnSpc>
                        <a:spcBef>
                          <a:spcPts val="0"/>
                        </a:spcBef>
                        <a:spcAft>
                          <a:spcPts val="0"/>
                        </a:spcAft>
                        <a:buNone/>
                      </a:pPr>
                      <a:r>
                        <a:rPr lang="en" sz="1100" dirty="0">
                          <a:solidFill>
                            <a:schemeClr val="dk1"/>
                          </a:solidFill>
                        </a:rPr>
                        <a:t>Higher Education Emergency Relief Fund II</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solidFill>
                            <a:schemeClr val="dk1"/>
                          </a:solidFill>
                        </a:rPr>
                        <a:t>$22,697,136,000</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r" rtl="0">
                        <a:lnSpc>
                          <a:spcPct val="115000"/>
                        </a:lnSpc>
                        <a:spcBef>
                          <a:spcPts val="0"/>
                        </a:spcBef>
                        <a:spcAft>
                          <a:spcPts val="0"/>
                        </a:spcAft>
                        <a:buNone/>
                      </a:pPr>
                      <a:r>
                        <a:rPr lang="en" sz="1100" b="1" dirty="0">
                          <a:solidFill>
                            <a:schemeClr val="dk1"/>
                          </a:solidFill>
                        </a:rPr>
                        <a:t>Subtotal for Emergency Relief Funds II</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solidFill>
                            <a:schemeClr val="dk1"/>
                          </a:solidFill>
                        </a:rPr>
                        <a:t>$81,061,200,000</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4325">
                <a:tc>
                  <a:txBody>
                    <a:bodyPr/>
                    <a:lstStyle/>
                    <a:p>
                      <a:pPr marL="0" lvl="0" indent="0" algn="l" rtl="0">
                        <a:lnSpc>
                          <a:spcPct val="115000"/>
                        </a:lnSpc>
                        <a:spcBef>
                          <a:spcPts val="0"/>
                        </a:spcBef>
                        <a:spcAft>
                          <a:spcPts val="0"/>
                        </a:spcAft>
                        <a:buNone/>
                      </a:pPr>
                      <a:r>
                        <a:rPr lang="en" sz="1100" dirty="0">
                          <a:solidFill>
                            <a:schemeClr val="dk1"/>
                          </a:solidFill>
                        </a:rPr>
                        <a:t>Reservation for Outlying Areas</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solidFill>
                            <a:schemeClr val="dk1"/>
                          </a:solidFill>
                        </a:rPr>
                        <a:t>$409,400,000</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4325">
                <a:tc>
                  <a:txBody>
                    <a:bodyPr/>
                    <a:lstStyle/>
                    <a:p>
                      <a:pPr marL="0" lvl="0" indent="0" algn="l" rtl="0">
                        <a:lnSpc>
                          <a:spcPct val="115000"/>
                        </a:lnSpc>
                        <a:spcBef>
                          <a:spcPts val="0"/>
                        </a:spcBef>
                        <a:spcAft>
                          <a:spcPts val="0"/>
                        </a:spcAft>
                        <a:buNone/>
                      </a:pPr>
                      <a:r>
                        <a:rPr lang="en" sz="1100" dirty="0">
                          <a:solidFill>
                            <a:schemeClr val="dk1"/>
                          </a:solidFill>
                        </a:rPr>
                        <a:t>Reservation for Bureau of Indian Education</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solidFill>
                            <a:schemeClr val="dk1"/>
                          </a:solidFill>
                        </a:rPr>
                        <a:t>$409,400,000</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4325">
                <a:tc>
                  <a:txBody>
                    <a:bodyPr/>
                    <a:lstStyle/>
                    <a:p>
                      <a:pPr marL="0" lvl="0" indent="0" algn="r" rtl="0">
                        <a:lnSpc>
                          <a:spcPct val="115000"/>
                        </a:lnSpc>
                        <a:spcBef>
                          <a:spcPts val="0"/>
                        </a:spcBef>
                        <a:spcAft>
                          <a:spcPts val="0"/>
                        </a:spcAft>
                        <a:buNone/>
                      </a:pPr>
                      <a:r>
                        <a:rPr lang="en" sz="1100" b="1" dirty="0">
                          <a:solidFill>
                            <a:schemeClr val="dk1"/>
                          </a:solidFill>
                        </a:rPr>
                        <a:t>Total Education Stabilization Fund II Appropriation</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solidFill>
                            <a:schemeClr val="dk1"/>
                          </a:solidFill>
                        </a:rPr>
                        <a:t>$81,880,000,000</a:t>
                      </a:r>
                      <a:endParaRPr sz="1100" dirty="0">
                        <a:solidFill>
                          <a:schemeClr val="dk1"/>
                        </a:solidFill>
                      </a:endParaRPr>
                    </a:p>
                  </a:txBody>
                  <a:tcPr marL="54875" marR="54875" marT="54875" marB="54875" anchor="b">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90" name="Google Shape;290;p46"/>
          <p:cNvSpPr txBox="1">
            <a:spLocks noGrp="1"/>
          </p:cNvSpPr>
          <p:nvPr>
            <p:ph type="sldNum" idx="12"/>
          </p:nvPr>
        </p:nvSpPr>
        <p:spPr>
          <a:xfrm>
            <a:off x="8556784" y="4749850"/>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xfrm>
            <a:off x="628650" y="1848975"/>
            <a:ext cx="7886700" cy="872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002A4B"/>
              </a:buClr>
              <a:buSzPts val="3600"/>
              <a:buFont typeface="Arial"/>
              <a:buNone/>
            </a:pPr>
            <a:r>
              <a:rPr lang="en" sz="2500" dirty="0"/>
              <a:t>2. Governor’s Emergency Education Relief Fund II (GEER Fund II)</a:t>
            </a:r>
            <a:endParaRPr sz="2500" dirty="0"/>
          </a:p>
        </p:txBody>
      </p:sp>
      <p:sp>
        <p:nvSpPr>
          <p:cNvPr id="299" name="Google Shape;299;p47"/>
          <p:cNvSpPr txBox="1">
            <a:spLocks noGrp="1"/>
          </p:cNvSpPr>
          <p:nvPr>
            <p:ph type="body" idx="1"/>
          </p:nvPr>
        </p:nvSpPr>
        <p:spPr>
          <a:xfrm>
            <a:off x="628650" y="2721019"/>
            <a:ext cx="7886700" cy="491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5% of the ESF II (Approximately $4.1 billion)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a:off x="218209" y="373761"/>
            <a:ext cx="2125200" cy="4395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solidFill>
                  <a:schemeClr val="lt1"/>
                </a:solidFill>
              </a:rPr>
              <a:t>Governor’s Emergency Education Relief Fund II</a:t>
            </a:r>
            <a:endParaRPr dirty="0"/>
          </a:p>
        </p:txBody>
      </p:sp>
      <p:sp>
        <p:nvSpPr>
          <p:cNvPr id="305" name="Google Shape;305;p48"/>
          <p:cNvSpPr txBox="1">
            <a:spLocks noGrp="1"/>
          </p:cNvSpPr>
          <p:nvPr>
            <p:ph type="body" idx="1"/>
          </p:nvPr>
        </p:nvSpPr>
        <p:spPr>
          <a:xfrm>
            <a:off x="2831050" y="373750"/>
            <a:ext cx="6067500" cy="4553400"/>
          </a:xfrm>
          <a:prstGeom prst="rect">
            <a:avLst/>
          </a:prstGeom>
          <a:noFill/>
          <a:ln>
            <a:noFill/>
          </a:ln>
        </p:spPr>
        <p:txBody>
          <a:bodyPr spcFirstLastPara="1" wrap="square" lIns="91425" tIns="45700" rIns="91425" bIns="45700" anchor="t" anchorCtr="0">
            <a:noAutofit/>
          </a:bodyPr>
          <a:lstStyle/>
          <a:p>
            <a:pPr marL="0" lvl="0" indent="0" algn="l" rtl="0">
              <a:spcBef>
                <a:spcPts val="500"/>
              </a:spcBef>
              <a:spcAft>
                <a:spcPts val="0"/>
              </a:spcAft>
              <a:buNone/>
            </a:pPr>
            <a:r>
              <a:rPr lang="en" dirty="0"/>
              <a:t>The GEER Fund II:</a:t>
            </a:r>
            <a:endParaRPr dirty="0"/>
          </a:p>
          <a:p>
            <a:pPr marL="457200" lvl="0" indent="-342900" algn="l" rtl="0">
              <a:spcBef>
                <a:spcPts val="500"/>
              </a:spcBef>
              <a:spcAft>
                <a:spcPts val="0"/>
              </a:spcAft>
              <a:buSzPts val="1800"/>
              <a:buChar char="•"/>
            </a:pPr>
            <a:r>
              <a:rPr lang="en" dirty="0"/>
              <a:t>Accounts for 5% of the total ESF II appropriation.</a:t>
            </a:r>
            <a:endParaRPr dirty="0"/>
          </a:p>
          <a:p>
            <a:pPr marL="457200" lvl="0" indent="-342900" algn="l" rtl="0">
              <a:spcBef>
                <a:spcPts val="500"/>
              </a:spcBef>
              <a:spcAft>
                <a:spcPts val="0"/>
              </a:spcAft>
              <a:buSzPts val="1800"/>
              <a:buChar char="•"/>
            </a:pPr>
            <a:r>
              <a:rPr lang="en" dirty="0"/>
              <a:t>Is a </a:t>
            </a:r>
            <a:r>
              <a:rPr lang="en" b="1" dirty="0"/>
              <a:t>broad discretionary fund for higher education and/or PK-12 supports to local education agencies</a:t>
            </a:r>
            <a:r>
              <a:rPr lang="en" dirty="0"/>
              <a:t> (LEAs) that the state education agency (SEA) has deemed most significantly impacted by COVID-19.</a:t>
            </a:r>
            <a:endParaRPr dirty="0"/>
          </a:p>
          <a:p>
            <a:pPr marL="457200" lvl="0" indent="-342900" algn="l" rtl="0">
              <a:spcBef>
                <a:spcPts val="500"/>
              </a:spcBef>
              <a:spcAft>
                <a:spcPts val="0"/>
              </a:spcAft>
              <a:buSzPts val="1800"/>
              <a:buChar char="•"/>
            </a:pPr>
            <a:r>
              <a:rPr lang="en" dirty="0"/>
              <a:t>Includes a </a:t>
            </a:r>
            <a:r>
              <a:rPr lang="en" b="1" u="sng" dirty="0"/>
              <a:t>new</a:t>
            </a:r>
            <a:r>
              <a:rPr lang="en" b="1" dirty="0"/>
              <a:t> $2.75 billion reservation for Emergency Assistance to Nonpublic Schools</a:t>
            </a:r>
            <a:r>
              <a:rPr lang="en" dirty="0"/>
              <a:t>, which replaces the equitable service requirements that were under the CARES Act. </a:t>
            </a:r>
            <a:endParaRPr dirty="0"/>
          </a:p>
          <a:p>
            <a:pPr marL="457200" lvl="0" indent="-342900" algn="l" rtl="0">
              <a:spcBef>
                <a:spcPts val="500"/>
              </a:spcBef>
              <a:spcAft>
                <a:spcPts val="0"/>
              </a:spcAft>
              <a:buSzPts val="1800"/>
              <a:buChar char="•"/>
            </a:pPr>
            <a:r>
              <a:rPr lang="en" dirty="0"/>
              <a:t>Includes </a:t>
            </a:r>
            <a:r>
              <a:rPr lang="en" u="sng" dirty="0"/>
              <a:t>new</a:t>
            </a:r>
            <a:r>
              <a:rPr lang="en" dirty="0"/>
              <a:t> language prohibiting states from using any funds to support vouchers or tax credit scholarship programs.</a:t>
            </a:r>
            <a:endParaRPr dirty="0"/>
          </a:p>
          <a:p>
            <a:pPr marL="0" lvl="0" indent="0" algn="l" rtl="0">
              <a:spcBef>
                <a:spcPts val="500"/>
              </a:spcBef>
              <a:spcAft>
                <a:spcPts val="0"/>
              </a:spcAft>
              <a:buNone/>
            </a:pPr>
            <a:endParaRPr dirty="0"/>
          </a:p>
          <a:p>
            <a:pPr marL="0" lvl="0" indent="0" algn="l" rtl="0">
              <a:spcBef>
                <a:spcPts val="500"/>
              </a:spcBef>
              <a:spcAft>
                <a:spcPts val="0"/>
              </a:spcAft>
              <a:buNone/>
            </a:pPr>
            <a:r>
              <a:rPr lang="en" i="1" dirty="0"/>
              <a:t>Additional guidance on this fund is forthcoming.</a:t>
            </a:r>
            <a:endParaRPr i="1" dirty="0"/>
          </a:p>
        </p:txBody>
      </p:sp>
      <p:sp>
        <p:nvSpPr>
          <p:cNvPr id="306" name="Google Shape;306;p48"/>
          <p:cNvSpPr txBox="1">
            <a:spLocks noGrp="1"/>
          </p:cNvSpPr>
          <p:nvPr>
            <p:ph type="sldNum" idx="12"/>
          </p:nvPr>
        </p:nvSpPr>
        <p:spPr>
          <a:xfrm>
            <a:off x="8556775" y="4749863"/>
            <a:ext cx="480300" cy="3936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sz="1000">
                <a:solidFill>
                  <a:srgbClr val="CCCCCC"/>
                </a:solidFill>
              </a:rPr>
              <a:t>7</a:t>
            </a:fld>
            <a:endParaRPr sz="1000" dirty="0">
              <a:solidFill>
                <a:srgbClr val="CCCCC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9"/>
          <p:cNvSpPr txBox="1">
            <a:spLocks noGrp="1"/>
          </p:cNvSpPr>
          <p:nvPr>
            <p:ph type="title"/>
          </p:nvPr>
        </p:nvSpPr>
        <p:spPr>
          <a:xfrm>
            <a:off x="628650" y="1848975"/>
            <a:ext cx="7886700" cy="872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500" dirty="0"/>
              <a:t>3. Elementary and Secondary School Emergency Relief Fund II (ESSER Fund II)</a:t>
            </a:r>
            <a:endParaRPr sz="2500" dirty="0"/>
          </a:p>
        </p:txBody>
      </p:sp>
      <p:sp>
        <p:nvSpPr>
          <p:cNvPr id="312" name="Google Shape;312;p49"/>
          <p:cNvSpPr txBox="1">
            <a:spLocks noGrp="1"/>
          </p:cNvSpPr>
          <p:nvPr>
            <p:ph type="body" idx="1"/>
          </p:nvPr>
        </p:nvSpPr>
        <p:spPr>
          <a:xfrm>
            <a:off x="628650" y="2721019"/>
            <a:ext cx="7886700" cy="491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dirty="0"/>
              <a:t>67% of the ESF II (Approximately $54.3 billion)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0"/>
          <p:cNvSpPr txBox="1">
            <a:spLocks noGrp="1"/>
          </p:cNvSpPr>
          <p:nvPr>
            <p:ph type="title"/>
          </p:nvPr>
        </p:nvSpPr>
        <p:spPr>
          <a:xfrm>
            <a:off x="218209" y="373761"/>
            <a:ext cx="2125200" cy="439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A4B"/>
              </a:buClr>
              <a:buSzPts val="3600"/>
              <a:buFont typeface="Arial"/>
              <a:buNone/>
            </a:pPr>
            <a:r>
              <a:rPr lang="en" sz="2000" dirty="0"/>
              <a:t>ESSER Fund II: The Basics</a:t>
            </a:r>
            <a:endParaRPr sz="2000" dirty="0"/>
          </a:p>
        </p:txBody>
      </p:sp>
      <p:sp>
        <p:nvSpPr>
          <p:cNvPr id="318" name="Google Shape;318;p50"/>
          <p:cNvSpPr txBox="1">
            <a:spLocks noGrp="1"/>
          </p:cNvSpPr>
          <p:nvPr>
            <p:ph type="body" idx="1"/>
          </p:nvPr>
        </p:nvSpPr>
        <p:spPr>
          <a:xfrm>
            <a:off x="2831050" y="373755"/>
            <a:ext cx="6067500" cy="2342100"/>
          </a:xfrm>
          <a:prstGeom prst="rect">
            <a:avLst/>
          </a:prstGeom>
          <a:noFill/>
          <a:ln>
            <a:noFill/>
          </a:ln>
        </p:spPr>
        <p:txBody>
          <a:bodyPr spcFirstLastPara="1" wrap="square" lIns="91425" tIns="45700" rIns="91425" bIns="45700" anchor="t" anchorCtr="0">
            <a:noAutofit/>
          </a:bodyPr>
          <a:lstStyle/>
          <a:p>
            <a:pPr marL="0" lvl="0" indent="0" algn="l" rtl="0">
              <a:spcBef>
                <a:spcPts val="500"/>
              </a:spcBef>
              <a:spcAft>
                <a:spcPts val="0"/>
              </a:spcAft>
              <a:buNone/>
            </a:pPr>
            <a:r>
              <a:rPr lang="en" dirty="0"/>
              <a:t>Iowa received nearly $345 million. Of the allocation, the Department:</a:t>
            </a:r>
            <a:endParaRPr dirty="0"/>
          </a:p>
          <a:p>
            <a:pPr marL="457200" lvl="0" indent="-342900" algn="l" rtl="0">
              <a:spcBef>
                <a:spcPts val="500"/>
              </a:spcBef>
              <a:spcAft>
                <a:spcPts val="0"/>
              </a:spcAft>
              <a:buSzPts val="1800"/>
              <a:buChar char="•"/>
            </a:pPr>
            <a:r>
              <a:rPr lang="en" dirty="0"/>
              <a:t>May reserve up to 10% for grants and statewide emergency needs (~$34 million), </a:t>
            </a:r>
            <a:endParaRPr dirty="0"/>
          </a:p>
          <a:p>
            <a:pPr marL="457200" lvl="0" indent="-342900" algn="l" rtl="0">
              <a:spcBef>
                <a:spcPts val="500"/>
              </a:spcBef>
              <a:spcAft>
                <a:spcPts val="0"/>
              </a:spcAft>
              <a:buSzPts val="1800"/>
              <a:buChar char="•"/>
            </a:pPr>
            <a:r>
              <a:rPr lang="en" dirty="0"/>
              <a:t>May use up to 0.5% of the state reservation for administrative costs at the state level, and</a:t>
            </a:r>
            <a:endParaRPr dirty="0"/>
          </a:p>
          <a:p>
            <a:pPr marL="457200" lvl="0" indent="-342900" algn="l" rtl="0">
              <a:spcBef>
                <a:spcPts val="500"/>
              </a:spcBef>
              <a:spcAft>
                <a:spcPts val="0"/>
              </a:spcAft>
              <a:buSzPts val="1800"/>
              <a:buChar char="•"/>
            </a:pPr>
            <a:r>
              <a:rPr lang="en" dirty="0"/>
              <a:t>Must distribute at least 90% to LEAs using the Title I, Part A formula (~310.4 million).</a:t>
            </a:r>
            <a:endParaRPr dirty="0"/>
          </a:p>
          <a:p>
            <a:pPr marL="0" lvl="0" indent="0" algn="l" rtl="0">
              <a:spcBef>
                <a:spcPts val="500"/>
              </a:spcBef>
              <a:spcAft>
                <a:spcPts val="0"/>
              </a:spcAft>
              <a:buNone/>
            </a:pPr>
            <a:endParaRPr dirty="0"/>
          </a:p>
          <a:p>
            <a:pPr marL="0" lvl="0" indent="0" algn="l" rtl="0">
              <a:spcBef>
                <a:spcPts val="500"/>
              </a:spcBef>
              <a:spcAft>
                <a:spcPts val="0"/>
              </a:spcAft>
              <a:buNone/>
            </a:pPr>
            <a:endParaRPr dirty="0"/>
          </a:p>
          <a:p>
            <a:pPr marL="0" lvl="0" indent="0" algn="l" rtl="0">
              <a:spcBef>
                <a:spcPts val="500"/>
              </a:spcBef>
              <a:spcAft>
                <a:spcPts val="0"/>
              </a:spcAft>
              <a:buNone/>
            </a:pPr>
            <a:endParaRPr dirty="0"/>
          </a:p>
        </p:txBody>
      </p:sp>
      <p:sp>
        <p:nvSpPr>
          <p:cNvPr id="321" name="Google Shape;321;p50"/>
          <p:cNvSpPr txBox="1"/>
          <p:nvPr/>
        </p:nvSpPr>
        <p:spPr>
          <a:xfrm>
            <a:off x="2766225" y="2896050"/>
            <a:ext cx="6132300" cy="34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000"/>
              </a:spcAft>
              <a:buNone/>
            </a:pPr>
            <a:r>
              <a:rPr lang="en" sz="1200" i="1" dirty="0">
                <a:solidFill>
                  <a:srgbClr val="1F497D"/>
                </a:solidFill>
              </a:rPr>
              <a:t>Iowa’s ESSER Fund II Allocation and Reservations Compared to the Nation</a:t>
            </a:r>
            <a:endParaRPr sz="1200" dirty="0"/>
          </a:p>
        </p:txBody>
      </p:sp>
      <p:graphicFrame>
        <p:nvGraphicFramePr>
          <p:cNvPr id="320" name="Google Shape;320;p50"/>
          <p:cNvGraphicFramePr/>
          <p:nvPr>
            <p:extLst>
              <p:ext uri="{D42A27DB-BD31-4B8C-83A1-F6EECF244321}">
                <p14:modId xmlns:p14="http://schemas.microsoft.com/office/powerpoint/2010/main" val="3506522281"/>
              </p:ext>
            </p:extLst>
          </p:nvPr>
        </p:nvGraphicFramePr>
        <p:xfrm>
          <a:off x="2815788" y="3229400"/>
          <a:ext cx="6098025" cy="1078230"/>
        </p:xfrm>
        <a:graphic>
          <a:graphicData uri="http://schemas.openxmlformats.org/drawingml/2006/table">
            <a:tbl>
              <a:tblPr firstRow="1">
                <a:noFill/>
                <a:tableStyleId>{A02660BC-C441-4E5B-BB1E-D0192810A6E9}</a:tableStyleId>
              </a:tblPr>
              <a:tblGrid>
                <a:gridCol w="550800">
                  <a:extLst>
                    <a:ext uri="{9D8B030D-6E8A-4147-A177-3AD203B41FA5}">
                      <a16:colId xmlns:a16="http://schemas.microsoft.com/office/drawing/2014/main" val="20000"/>
                    </a:ext>
                  </a:extLst>
                </a:gridCol>
                <a:gridCol w="1513100">
                  <a:extLst>
                    <a:ext uri="{9D8B030D-6E8A-4147-A177-3AD203B41FA5}">
                      <a16:colId xmlns:a16="http://schemas.microsoft.com/office/drawing/2014/main" val="20001"/>
                    </a:ext>
                  </a:extLst>
                </a:gridCol>
                <a:gridCol w="1467000">
                  <a:extLst>
                    <a:ext uri="{9D8B030D-6E8A-4147-A177-3AD203B41FA5}">
                      <a16:colId xmlns:a16="http://schemas.microsoft.com/office/drawing/2014/main" val="20002"/>
                    </a:ext>
                  </a:extLst>
                </a:gridCol>
                <a:gridCol w="1348875">
                  <a:extLst>
                    <a:ext uri="{9D8B030D-6E8A-4147-A177-3AD203B41FA5}">
                      <a16:colId xmlns:a16="http://schemas.microsoft.com/office/drawing/2014/main" val="20003"/>
                    </a:ext>
                  </a:extLst>
                </a:gridCol>
                <a:gridCol w="1218250">
                  <a:extLst>
                    <a:ext uri="{9D8B030D-6E8A-4147-A177-3AD203B41FA5}">
                      <a16:colId xmlns:a16="http://schemas.microsoft.com/office/drawing/2014/main" val="20004"/>
                    </a:ext>
                  </a:extLst>
                </a:gridCol>
              </a:tblGrid>
              <a:tr h="0">
                <a:tc>
                  <a:txBody>
                    <a:bodyPr/>
                    <a:lstStyle/>
                    <a:p>
                      <a:pPr marL="0" lvl="0" indent="0" algn="l" rtl="0">
                        <a:spcBef>
                          <a:spcPts val="0"/>
                        </a:spcBef>
                        <a:spcAft>
                          <a:spcPts val="0"/>
                        </a:spcAft>
                        <a:buNone/>
                      </a:pPr>
                      <a:r>
                        <a:rPr lang="en" sz="1100" b="1" dirty="0">
                          <a:solidFill>
                            <a:srgbClr val="FFFFFF"/>
                          </a:solidFill>
                        </a:rPr>
                        <a:t> State</a:t>
                      </a:r>
                      <a:endParaRPr sz="1100" b="1" dirty="0">
                        <a:solidFill>
                          <a:srgbClr val="FFFFFF"/>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tc>
                  <a:txBody>
                    <a:bodyPr/>
                    <a:lstStyle/>
                    <a:p>
                      <a:pPr marL="0" lvl="0" indent="0" algn="ctr" rtl="0">
                        <a:spcBef>
                          <a:spcPts val="0"/>
                        </a:spcBef>
                        <a:spcAft>
                          <a:spcPts val="0"/>
                        </a:spcAft>
                        <a:buNone/>
                      </a:pPr>
                      <a:r>
                        <a:rPr lang="en" sz="1100" b="1" dirty="0">
                          <a:solidFill>
                            <a:srgbClr val="FFFFFF"/>
                          </a:solidFill>
                        </a:rPr>
                        <a:t>ESSER Fund II Allocation </a:t>
                      </a:r>
                      <a:endParaRPr sz="1100" b="1" dirty="0">
                        <a:solidFill>
                          <a:srgbClr val="FFFFFF"/>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tc>
                  <a:txBody>
                    <a:bodyPr/>
                    <a:lstStyle/>
                    <a:p>
                      <a:pPr marL="0" lvl="0" indent="0" algn="ctr" rtl="0">
                        <a:spcBef>
                          <a:spcPts val="0"/>
                        </a:spcBef>
                        <a:spcAft>
                          <a:spcPts val="0"/>
                        </a:spcAft>
                        <a:buNone/>
                      </a:pPr>
                      <a:r>
                        <a:rPr lang="en" sz="1100" b="1" dirty="0">
                          <a:solidFill>
                            <a:srgbClr val="FFFFFF"/>
                          </a:solidFill>
                        </a:rPr>
                        <a:t>Minimum LEA Distribution</a:t>
                      </a:r>
                      <a:endParaRPr sz="1100" b="1" baseline="30000" dirty="0">
                        <a:solidFill>
                          <a:srgbClr val="FFFFFF"/>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tc>
                  <a:txBody>
                    <a:bodyPr/>
                    <a:lstStyle/>
                    <a:p>
                      <a:pPr marL="0" lvl="0" indent="0" algn="ctr" rtl="0">
                        <a:spcBef>
                          <a:spcPts val="0"/>
                        </a:spcBef>
                        <a:spcAft>
                          <a:spcPts val="0"/>
                        </a:spcAft>
                        <a:buNone/>
                      </a:pPr>
                      <a:r>
                        <a:rPr lang="en" sz="1100" b="1" dirty="0">
                          <a:solidFill>
                            <a:srgbClr val="FFFFFF"/>
                          </a:solidFill>
                        </a:rPr>
                        <a:t>Maximum SEA Reservation</a:t>
                      </a:r>
                      <a:endParaRPr sz="1100" b="1" baseline="30000" dirty="0">
                        <a:solidFill>
                          <a:srgbClr val="FFFFFF"/>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tc>
                  <a:txBody>
                    <a:bodyPr/>
                    <a:lstStyle/>
                    <a:p>
                      <a:pPr marL="0" lvl="0" indent="0" algn="ctr" rtl="0">
                        <a:spcBef>
                          <a:spcPts val="0"/>
                        </a:spcBef>
                        <a:spcAft>
                          <a:spcPts val="0"/>
                        </a:spcAft>
                        <a:buNone/>
                      </a:pPr>
                      <a:r>
                        <a:rPr lang="en" sz="1100" b="1" dirty="0">
                          <a:solidFill>
                            <a:srgbClr val="FFFFFF"/>
                          </a:solidFill>
                        </a:rPr>
                        <a:t>Maximum for SEA Admin</a:t>
                      </a:r>
                      <a:endParaRPr sz="1100" b="1" baseline="30000" dirty="0">
                        <a:solidFill>
                          <a:srgbClr val="FFFFFF"/>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extLst>
                  <a:ext uri="{0D108BD9-81ED-4DB2-BD59-A6C34878D82A}">
                    <a16:rowId xmlns:a16="http://schemas.microsoft.com/office/drawing/2014/main" val="10000"/>
                  </a:ext>
                </a:extLst>
              </a:tr>
              <a:tr h="307975">
                <a:tc>
                  <a:txBody>
                    <a:bodyPr/>
                    <a:lstStyle/>
                    <a:p>
                      <a:pPr marL="0" lvl="0" indent="0" algn="l" rtl="0">
                        <a:spcBef>
                          <a:spcPts val="0"/>
                        </a:spcBef>
                        <a:spcAft>
                          <a:spcPts val="0"/>
                        </a:spcAft>
                        <a:buNone/>
                      </a:pPr>
                      <a:r>
                        <a:rPr lang="en" sz="1100" dirty="0">
                          <a:solidFill>
                            <a:schemeClr val="dk1"/>
                          </a:solidFill>
                        </a:rPr>
                        <a:t>Iowa</a:t>
                      </a:r>
                      <a:endParaRPr sz="1100" dirty="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dirty="0">
                          <a:solidFill>
                            <a:schemeClr val="dk1"/>
                          </a:solidFill>
                        </a:rPr>
                        <a:t>$344,864,294</a:t>
                      </a:r>
                      <a:endParaRPr sz="1100" dirty="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dirty="0">
                          <a:solidFill>
                            <a:schemeClr val="dk1"/>
                          </a:solidFill>
                        </a:rPr>
                        <a:t>$310,377,865</a:t>
                      </a:r>
                      <a:endParaRPr sz="1100" dirty="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dirty="0">
                          <a:solidFill>
                            <a:schemeClr val="dk1"/>
                          </a:solidFill>
                        </a:rPr>
                        <a:t>$34,486,429</a:t>
                      </a:r>
                      <a:endParaRPr sz="1100" dirty="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dirty="0">
                          <a:solidFill>
                            <a:schemeClr val="dk1"/>
                          </a:solidFill>
                        </a:rPr>
                        <a:t>$1,724,321</a:t>
                      </a:r>
                      <a:endParaRPr sz="1100" dirty="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7975">
                <a:tc>
                  <a:txBody>
                    <a:bodyPr/>
                    <a:lstStyle/>
                    <a:p>
                      <a:pPr marL="0" lvl="0" indent="0" algn="l" rtl="0">
                        <a:spcBef>
                          <a:spcPts val="0"/>
                        </a:spcBef>
                        <a:spcAft>
                          <a:spcPts val="0"/>
                        </a:spcAft>
                        <a:buNone/>
                      </a:pPr>
                      <a:r>
                        <a:rPr lang="en" sz="1100" b="1" dirty="0">
                          <a:solidFill>
                            <a:schemeClr val="dk1"/>
                          </a:solidFill>
                        </a:rPr>
                        <a:t>Total</a:t>
                      </a:r>
                      <a:endParaRPr sz="1100" b="1" dirty="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b="1" dirty="0">
                          <a:solidFill>
                            <a:schemeClr val="dk1"/>
                          </a:solidFill>
                        </a:rPr>
                        <a:t>$54,311,004,000</a:t>
                      </a:r>
                      <a:endParaRPr sz="1100" b="1" dirty="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b="1" dirty="0">
                          <a:solidFill>
                            <a:schemeClr val="dk1"/>
                          </a:solidFill>
                        </a:rPr>
                        <a:t>$48,879,903,600</a:t>
                      </a:r>
                      <a:endParaRPr sz="1100" b="1" dirty="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b="1" dirty="0">
                          <a:solidFill>
                            <a:schemeClr val="dk1"/>
                          </a:solidFill>
                        </a:rPr>
                        <a:t>$5,431,100,400</a:t>
                      </a:r>
                      <a:endParaRPr sz="1100" b="1" dirty="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b="1" dirty="0">
                          <a:solidFill>
                            <a:schemeClr val="dk1"/>
                          </a:solidFill>
                        </a:rPr>
                        <a:t>$271,555,020</a:t>
                      </a:r>
                      <a:endParaRPr sz="1100" b="1" dirty="0">
                        <a:solidFill>
                          <a:schemeClr val="dk1"/>
                        </a:solidFil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22" name="Google Shape;322;p50"/>
          <p:cNvSpPr txBox="1"/>
          <p:nvPr/>
        </p:nvSpPr>
        <p:spPr>
          <a:xfrm>
            <a:off x="2831050" y="4384750"/>
            <a:ext cx="6067500" cy="1902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r>
              <a:rPr lang="en" sz="850" dirty="0">
                <a:solidFill>
                  <a:schemeClr val="dk1"/>
                </a:solidFill>
              </a:rPr>
              <a:t>Source: Adapted from U.S. Department of Education’s (2021)</a:t>
            </a:r>
            <a:r>
              <a:rPr lang="en" sz="850" dirty="0"/>
              <a:t> </a:t>
            </a:r>
            <a:r>
              <a:rPr lang="en" sz="850" u="sng" dirty="0">
                <a:solidFill>
                  <a:srgbClr val="1155CC"/>
                </a:solidFill>
                <a:hlinkClick r:id="rId3">
                  <a:extLst>
                    <a:ext uri="{A12FA001-AC4F-418D-AE19-62706E023703}">
                      <ahyp:hlinkClr xmlns:ahyp="http://schemas.microsoft.com/office/drawing/2018/hyperlinkcolor" val="tx"/>
                    </a:ext>
                  </a:extLst>
                </a:hlinkClick>
              </a:rPr>
              <a:t>ESSER II Methodology for Calculating Allocations</a:t>
            </a:r>
            <a:r>
              <a:rPr lang="en" sz="850" dirty="0"/>
              <a:t>.</a:t>
            </a:r>
            <a:endParaRPr sz="850" dirty="0"/>
          </a:p>
        </p:txBody>
      </p:sp>
      <p:sp>
        <p:nvSpPr>
          <p:cNvPr id="319" name="Google Shape;319;p50"/>
          <p:cNvSpPr txBox="1">
            <a:spLocks noGrp="1"/>
          </p:cNvSpPr>
          <p:nvPr>
            <p:ph type="sldNum" idx="12"/>
          </p:nvPr>
        </p:nvSpPr>
        <p:spPr>
          <a:xfrm>
            <a:off x="8556775" y="4749863"/>
            <a:ext cx="480300" cy="3936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 sz="1000">
                <a:solidFill>
                  <a:srgbClr val="CCCCCC"/>
                </a:solidFill>
              </a:rPr>
              <a:t>9</a:t>
            </a:fld>
            <a:endParaRPr sz="1000" dirty="0">
              <a:solidFill>
                <a:srgbClr val="CCCCCC"/>
              </a:solidFill>
            </a:endParaRPr>
          </a:p>
        </p:txBody>
      </p:sp>
    </p:spTree>
  </p:cSld>
  <p:clrMapOvr>
    <a:masterClrMapping/>
  </p:clrMapOvr>
</p:sld>
</file>

<file path=ppt/theme/theme1.xml><?xml version="1.0" encoding="utf-8"?>
<a:theme xmlns:a="http://schemas.openxmlformats.org/drawingml/2006/main" name="IDOE Dark Blue Template (Updated 01-12-21)">
  <a:themeElements>
    <a:clrScheme name="IDE Colors">
      <a:dk1>
        <a:srgbClr val="012A56"/>
      </a:dk1>
      <a:lt1>
        <a:srgbClr val="FFFFFF"/>
      </a:lt1>
      <a:dk2>
        <a:srgbClr val="00457A"/>
      </a:dk2>
      <a:lt2>
        <a:srgbClr val="CCCCCC"/>
      </a:lt2>
      <a:accent1>
        <a:srgbClr val="012A56"/>
      </a:accent1>
      <a:accent2>
        <a:srgbClr val="2C618B"/>
      </a:accent2>
      <a:accent3>
        <a:srgbClr val="48658F"/>
      </a:accent3>
      <a:accent4>
        <a:srgbClr val="3D85C6"/>
      </a:accent4>
      <a:accent5>
        <a:srgbClr val="6FA8DC"/>
      </a:accent5>
      <a:accent6>
        <a:srgbClr val="C0C0C0"/>
      </a:accent6>
      <a:hlink>
        <a:srgbClr val="0000FF"/>
      </a:hlink>
      <a:folHlink>
        <a:srgbClr val="0045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3392</Words>
  <Application>Microsoft Macintosh PowerPoint</Application>
  <PresentationFormat>On-screen Show (16:9)</PresentationFormat>
  <Paragraphs>226</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Noto Sans Symbols</vt:lpstr>
      <vt:lpstr>Roboto</vt:lpstr>
      <vt:lpstr>Calibri</vt:lpstr>
      <vt:lpstr>Arial</vt:lpstr>
      <vt:lpstr>Courier New</vt:lpstr>
      <vt:lpstr>IDOE Dark Blue Template (Updated 01-12-21)</vt:lpstr>
      <vt:lpstr>Coronavirus Response and Relief Supplemental Appropriations (CRRSA) Act of 2021: ESSER II</vt:lpstr>
      <vt:lpstr>CRRSA Act of 2021: ESSER II Funds</vt:lpstr>
      <vt:lpstr>1. Overview of the CRRSA Act of 2021</vt:lpstr>
      <vt:lpstr>Coronavirus Response and Relief Supplemental Appropriations (CRRSA) Act of 2021 </vt:lpstr>
      <vt:lpstr>Education Stabilization Fund II</vt:lpstr>
      <vt:lpstr>2. Governor’s Emergency Education Relief Fund II (GEER Fund II)</vt:lpstr>
      <vt:lpstr>Governor’s Emergency Education Relief Fund II</vt:lpstr>
      <vt:lpstr>3. Elementary and Secondary School Emergency Relief Fund II (ESSER Fund II)</vt:lpstr>
      <vt:lpstr>ESSER Fund II: The Basics</vt:lpstr>
      <vt:lpstr>Allocations</vt:lpstr>
      <vt:lpstr>Clarification on ESSER II Distribution Formula (CRRSA Act § 313(c))</vt:lpstr>
      <vt:lpstr>Overview of ESSER II Changes</vt:lpstr>
      <vt:lpstr>Allowable Uses of ESSER II Funds</vt:lpstr>
      <vt:lpstr>Allowable Uses of ESSER II Funds (continued)</vt:lpstr>
      <vt:lpstr>New Allowable Activity: Addressing Learning Loss</vt:lpstr>
      <vt:lpstr>New Allowable Activities: Facility Repairs and Indoor Air Quality Inspection</vt:lpstr>
      <vt:lpstr>Applications and Claims</vt:lpstr>
      <vt:lpstr>Accounting</vt:lpstr>
      <vt:lpstr>Required Reporting</vt:lpstr>
      <vt:lpstr>ESSER II Funds: What Districts Need To Do</vt:lpstr>
      <vt:lpstr>4. Question and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Response and Relief Supplemental Appropriations (CRSSA) Act of 2021: ESSER II</dc:title>
  <cp:lastModifiedBy>Hannah Walsh</cp:lastModifiedBy>
  <cp:revision>3</cp:revision>
  <dcterms:modified xsi:type="dcterms:W3CDTF">2021-01-27T21:06:55Z</dcterms:modified>
</cp:coreProperties>
</file>