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6" r:id="rId1"/>
  </p:sldMasterIdLst>
  <p:notesMasterIdLst>
    <p:notesMasterId r:id="rId6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1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320"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Lst>
  <p:sldSz cx="10160000" cy="5715000"/>
  <p:notesSz cx="6858000" cy="9144000"/>
  <p:embeddedFontLst>
    <p:embeddedFont>
      <p:font typeface="Calibri" panose="020F0502020204030204" pitchFamily="34" charset="0"/>
      <p:regular r:id="rId64"/>
      <p:bold r:id="rId65"/>
      <p:italic r:id="rId66"/>
      <p:boldItalic r:id="rId67"/>
    </p:embeddedFont>
    <p:embeddedFont>
      <p:font typeface="Roboto" panose="020B060402020202020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8EB4"/>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90705192-B501-4679-A811-4ECE6D60DB6C}" styleName="Table_0">
    <a:wholeTbl>
      <a:tcTxStyle b="off" i="off">
        <a:font>
          <a:latin typeface="Segoe UI"/>
          <a:ea typeface="Segoe UI"/>
          <a:cs typeface="Segoe UI"/>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1V>
    <a:band2V>
      <a:tcTxStyle b="off"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Segoe UI"/>
          <a:ea typeface="Segoe UI"/>
          <a:cs typeface="Segoe UI"/>
        </a:font>
        <a:schemeClr val="lt1"/>
      </a:tcTxStyle>
      <a:tcStyle>
        <a:tcBdr/>
        <a:fill>
          <a:solidFill>
            <a:schemeClr val="accent3"/>
          </a:solidFill>
        </a:fill>
      </a:tcStyle>
    </a:firstRow>
    <a:neCell>
      <a:tcTxStyle b="off" i="off"/>
      <a:tcStyle>
        <a:tcBdr/>
      </a:tcStyle>
    </a:neCell>
    <a:nwCell>
      <a:tcTxStyle b="off" i="off"/>
      <a:tcStyle>
        <a:tcBdr/>
      </a:tcStyle>
    </a:nwCell>
  </a:tblStyle>
  <a:tblStyle styleId="{DF44E0D8-DE68-4458-B56B-5345DC0669D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081" autoAdjust="0"/>
  </p:normalViewPr>
  <p:slideViewPr>
    <p:cSldViewPr snapToGrid="0">
      <p:cViewPr>
        <p:scale>
          <a:sx n="120" d="100"/>
          <a:sy n="120" d="100"/>
        </p:scale>
        <p:origin x="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7.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ECC70A-3028-45F0-8E36-0F44E28A674A}" type="doc">
      <dgm:prSet loTypeId="urn:microsoft.com/office/officeart/2005/8/layout/bProcess3" loCatId="process" qsTypeId="urn:microsoft.com/office/officeart/2005/8/quickstyle/simple1" qsCatId="simple" csTypeId="urn:microsoft.com/office/officeart/2005/8/colors/colorful2" csCatId="colorful" phldr="1"/>
      <dgm:spPr/>
      <dgm:t>
        <a:bodyPr/>
        <a:lstStyle/>
        <a:p>
          <a:endParaRPr lang="en-US"/>
        </a:p>
      </dgm:t>
    </dgm:pt>
    <dgm:pt modelId="{FEF3287F-E7A9-4CCF-92EC-44FF60E35B29}">
      <dgm:prSet phldrT="[Text]" custT="1"/>
      <dgm:spPr>
        <a:solidFill>
          <a:schemeClr val="bg2"/>
        </a:solidFill>
      </dgm:spPr>
      <dgm:t>
        <a:bodyPr/>
        <a:lstStyle/>
        <a:p>
          <a:pPr>
            <a:buSzPts val="800"/>
          </a:pPr>
          <a:r>
            <a:rPr lang="en-US" sz="1100" dirty="0"/>
            <a:t>The public agency contacts the nonpublic school to arrange for a time and place for the consultation and reviews the consultation agreement questions.</a:t>
          </a:r>
        </a:p>
      </dgm:t>
    </dgm:pt>
    <dgm:pt modelId="{30E3F8BB-D246-4060-9D7C-FC7560569C26}" type="parTrans" cxnId="{40BD66D6-D1C4-4567-A3E8-DD2A150615C8}">
      <dgm:prSet/>
      <dgm:spPr/>
      <dgm:t>
        <a:bodyPr/>
        <a:lstStyle/>
        <a:p>
          <a:endParaRPr lang="en-US" sz="1100"/>
        </a:p>
      </dgm:t>
    </dgm:pt>
    <dgm:pt modelId="{059D428F-2966-425B-A90F-ADB9EC4D3F99}" type="sibTrans" cxnId="{40BD66D6-D1C4-4567-A3E8-DD2A150615C8}">
      <dgm:prSet custT="1"/>
      <dgm:spPr>
        <a:ln>
          <a:solidFill>
            <a:schemeClr val="bg2"/>
          </a:solidFill>
        </a:ln>
      </dgm:spPr>
      <dgm:t>
        <a:bodyPr/>
        <a:lstStyle/>
        <a:p>
          <a:endParaRPr lang="en-US" sz="1100"/>
        </a:p>
      </dgm:t>
    </dgm:pt>
    <dgm:pt modelId="{6F7030AE-DE35-42CB-8C49-F79E932D6478}">
      <dgm:prSet phldrT="[Text]" custT="1"/>
      <dgm:spPr>
        <a:solidFill>
          <a:schemeClr val="accent2"/>
        </a:solidFill>
      </dgm:spPr>
      <dgm:t>
        <a:bodyPr/>
        <a:lstStyle/>
        <a:p>
          <a:pPr>
            <a:buSzPts val="800"/>
          </a:pPr>
          <a:r>
            <a:rPr lang="en-US" sz="1100" dirty="0">
              <a:solidFill>
                <a:schemeClr val="tx1"/>
              </a:solidFill>
            </a:rPr>
            <a:t>At the beginning of consultation, the nonpublic school presents the specific student needs identified through its review of student data.</a:t>
          </a:r>
        </a:p>
      </dgm:t>
    </dgm:pt>
    <dgm:pt modelId="{85DD883C-46B8-40B4-9056-4A2DDF321385}" type="parTrans" cxnId="{75A64173-7107-4872-A4C7-35DFA074D9A3}">
      <dgm:prSet/>
      <dgm:spPr/>
      <dgm:t>
        <a:bodyPr/>
        <a:lstStyle/>
        <a:p>
          <a:endParaRPr lang="en-US" sz="1100"/>
        </a:p>
      </dgm:t>
    </dgm:pt>
    <dgm:pt modelId="{C3DB5578-8425-4E25-8EC4-291B8017BE77}" type="sibTrans" cxnId="{75A64173-7107-4872-A4C7-35DFA074D9A3}">
      <dgm:prSet custT="1"/>
      <dgm:spPr>
        <a:ln>
          <a:solidFill>
            <a:schemeClr val="bg2"/>
          </a:solidFill>
        </a:ln>
      </dgm:spPr>
      <dgm:t>
        <a:bodyPr/>
        <a:lstStyle/>
        <a:p>
          <a:endParaRPr lang="en-US" sz="1100"/>
        </a:p>
      </dgm:t>
    </dgm:pt>
    <dgm:pt modelId="{769C1CD1-29B8-4C02-AA4F-FE4760D64164}">
      <dgm:prSet phldrT="[Text]" custT="1"/>
      <dgm:spPr>
        <a:solidFill>
          <a:schemeClr val="accent3"/>
        </a:solidFill>
      </dgm:spPr>
      <dgm:t>
        <a:bodyPr/>
        <a:lstStyle/>
        <a:p>
          <a:pPr>
            <a:buSzPts val="800"/>
          </a:pPr>
          <a:r>
            <a:rPr lang="en-US" sz="1100" dirty="0"/>
            <a:t>The public agency and nonpublic school discuss the consultation questions and how best to meet the identified needs, including if the needs are best met by “transferring” (in use only) services to the alternate program.</a:t>
          </a:r>
        </a:p>
      </dgm:t>
    </dgm:pt>
    <dgm:pt modelId="{6FAD03D6-5040-454D-87DF-15E6A2512070}" type="parTrans" cxnId="{28E18003-7203-439F-8B3C-A374B2FB8331}">
      <dgm:prSet/>
      <dgm:spPr/>
      <dgm:t>
        <a:bodyPr/>
        <a:lstStyle/>
        <a:p>
          <a:endParaRPr lang="en-US" sz="1100"/>
        </a:p>
      </dgm:t>
    </dgm:pt>
    <dgm:pt modelId="{334C7B18-FB37-4178-9317-58ED98BA1423}" type="sibTrans" cxnId="{28E18003-7203-439F-8B3C-A374B2FB8331}">
      <dgm:prSet custT="1"/>
      <dgm:spPr>
        <a:ln>
          <a:solidFill>
            <a:schemeClr val="bg2"/>
          </a:solidFill>
        </a:ln>
      </dgm:spPr>
      <dgm:t>
        <a:bodyPr/>
        <a:lstStyle/>
        <a:p>
          <a:endParaRPr lang="en-US" sz="1100"/>
        </a:p>
      </dgm:t>
    </dgm:pt>
    <dgm:pt modelId="{95CC36DC-6583-4A43-89EE-1AADFCE2DAED}">
      <dgm:prSet phldrT="[Text]" custT="1"/>
      <dgm:spPr>
        <a:solidFill>
          <a:schemeClr val="bg2"/>
        </a:solidFill>
      </dgm:spPr>
      <dgm:t>
        <a:bodyPr/>
        <a:lstStyle/>
        <a:p>
          <a:pPr>
            <a:buSzPts val="800"/>
          </a:pPr>
          <a:r>
            <a:rPr lang="en-US" sz="1100" dirty="0"/>
            <a:t>The public agency informs the nonpublic school of the program services it plans to offer during the next school year that may address the identified needs.</a:t>
          </a:r>
        </a:p>
      </dgm:t>
    </dgm:pt>
    <dgm:pt modelId="{C0B11D56-181C-4CB2-B257-6F49821D66FE}" type="parTrans" cxnId="{F20D1565-C1AF-407B-8BB4-ABFF2FFC5D10}">
      <dgm:prSet/>
      <dgm:spPr/>
      <dgm:t>
        <a:bodyPr/>
        <a:lstStyle/>
        <a:p>
          <a:endParaRPr lang="en-US" sz="1100"/>
        </a:p>
      </dgm:t>
    </dgm:pt>
    <dgm:pt modelId="{96B52A4F-CC08-46D6-976A-48C6D4EF8E64}" type="sibTrans" cxnId="{F20D1565-C1AF-407B-8BB4-ABFF2FFC5D10}">
      <dgm:prSet custT="1"/>
      <dgm:spPr>
        <a:ln>
          <a:solidFill>
            <a:schemeClr val="bg2"/>
          </a:solidFill>
        </a:ln>
      </dgm:spPr>
      <dgm:t>
        <a:bodyPr/>
        <a:lstStyle/>
        <a:p>
          <a:endParaRPr lang="en-US" sz="1100"/>
        </a:p>
      </dgm:t>
    </dgm:pt>
    <dgm:pt modelId="{BF294088-CE76-41D9-99AD-E5665F1F8612}">
      <dgm:prSet phldrT="[Text]" custT="1"/>
      <dgm:spPr>
        <a:solidFill>
          <a:schemeClr val="accent2"/>
        </a:solidFill>
      </dgm:spPr>
      <dgm:t>
        <a:bodyPr/>
        <a:lstStyle/>
        <a:p>
          <a:pPr>
            <a:buSzPts val="800"/>
          </a:pPr>
          <a:r>
            <a:rPr lang="en-US" sz="1100" dirty="0">
              <a:solidFill>
                <a:schemeClr val="tx1"/>
              </a:solidFill>
            </a:rPr>
            <a:t>The nonpublic school reviews its data pertinent to each program to identify the specific nonpublic school student needs, prioritizes those needs, and reviews the nonpublic consultation agreement questions so it is well-prepared to make decisions about program participation.</a:t>
          </a:r>
        </a:p>
      </dgm:t>
    </dgm:pt>
    <dgm:pt modelId="{E78E35FA-0AC3-45D7-A97D-59EA388F2DFD}" type="parTrans" cxnId="{AAEA88FE-DA94-4A2F-B3A8-8A56A936FA15}">
      <dgm:prSet/>
      <dgm:spPr/>
      <dgm:t>
        <a:bodyPr/>
        <a:lstStyle/>
        <a:p>
          <a:endParaRPr lang="en-US" sz="1100"/>
        </a:p>
      </dgm:t>
    </dgm:pt>
    <dgm:pt modelId="{D1AB3807-8ADB-4F04-B1D9-ADDEFC8F12CD}" type="sibTrans" cxnId="{AAEA88FE-DA94-4A2F-B3A8-8A56A936FA15}">
      <dgm:prSet custT="1"/>
      <dgm:spPr>
        <a:ln>
          <a:solidFill>
            <a:schemeClr val="bg2"/>
          </a:solidFill>
        </a:ln>
      </dgm:spPr>
      <dgm:t>
        <a:bodyPr/>
        <a:lstStyle/>
        <a:p>
          <a:endParaRPr lang="en-US" sz="1100"/>
        </a:p>
      </dgm:t>
    </dgm:pt>
    <dgm:pt modelId="{2DB31960-0A90-4CC5-BFA6-6E5156A45130}">
      <dgm:prSet phldrT="[Text]" custT="1"/>
      <dgm:spPr>
        <a:solidFill>
          <a:schemeClr val="accent2"/>
        </a:solidFill>
      </dgm:spPr>
      <dgm:t>
        <a:bodyPr/>
        <a:lstStyle/>
        <a:p>
          <a:pPr>
            <a:buSzPts val="800"/>
          </a:pPr>
          <a:r>
            <a:rPr lang="en-US" sz="1100" dirty="0">
              <a:solidFill>
                <a:schemeClr val="tx1"/>
              </a:solidFill>
            </a:rPr>
            <a:t>If the nonpublic school believes there are specific needs not addressed through the proposed public agency-provided offerings, it may request to receive equitable services through a third-party contractor or other independent entity.</a:t>
          </a:r>
        </a:p>
      </dgm:t>
    </dgm:pt>
    <dgm:pt modelId="{70333E93-8BC4-4B62-A085-D19FB7410DA9}" type="parTrans" cxnId="{74E751AD-1B46-48CE-859C-3DC8902F8B12}">
      <dgm:prSet/>
      <dgm:spPr/>
      <dgm:t>
        <a:bodyPr/>
        <a:lstStyle/>
        <a:p>
          <a:endParaRPr lang="en-US" sz="1100"/>
        </a:p>
      </dgm:t>
    </dgm:pt>
    <dgm:pt modelId="{2874C45D-E078-402D-8998-58AC56F2A3D9}" type="sibTrans" cxnId="{74E751AD-1B46-48CE-859C-3DC8902F8B12}">
      <dgm:prSet custT="1"/>
      <dgm:spPr>
        <a:ln>
          <a:solidFill>
            <a:schemeClr val="bg2"/>
          </a:solidFill>
        </a:ln>
      </dgm:spPr>
      <dgm:t>
        <a:bodyPr/>
        <a:lstStyle/>
        <a:p>
          <a:endParaRPr lang="en-US" sz="1100"/>
        </a:p>
      </dgm:t>
    </dgm:pt>
    <dgm:pt modelId="{51CFDC9D-2083-462C-B14F-E603AE55A07A}">
      <dgm:prSet phldrT="[Text]" custT="1"/>
      <dgm:spPr>
        <a:solidFill>
          <a:schemeClr val="bg2"/>
        </a:solidFill>
      </dgm:spPr>
      <dgm:t>
        <a:bodyPr/>
        <a:lstStyle/>
        <a:p>
          <a:pPr>
            <a:buSzPts val="800"/>
          </a:pPr>
          <a:r>
            <a:rPr lang="en-US" sz="1100" dirty="0"/>
            <a:t>The public agency enters information about the agreed-upon services into the initial nonpublic agreement in the Consolidated Application and submits it for nonpublic review.</a:t>
          </a:r>
        </a:p>
      </dgm:t>
    </dgm:pt>
    <dgm:pt modelId="{DEEA6C09-B368-499A-A683-0E5833927AFB}" type="parTrans" cxnId="{B092141A-E304-4819-AB66-1233323F86A7}">
      <dgm:prSet/>
      <dgm:spPr/>
      <dgm:t>
        <a:bodyPr/>
        <a:lstStyle/>
        <a:p>
          <a:endParaRPr lang="en-US" sz="1100"/>
        </a:p>
      </dgm:t>
    </dgm:pt>
    <dgm:pt modelId="{D3CE47EE-9203-4078-ACE7-B1A1CC3E548D}" type="sibTrans" cxnId="{B092141A-E304-4819-AB66-1233323F86A7}">
      <dgm:prSet custT="1"/>
      <dgm:spPr>
        <a:ln>
          <a:solidFill>
            <a:schemeClr val="bg2"/>
          </a:solidFill>
        </a:ln>
      </dgm:spPr>
      <dgm:t>
        <a:bodyPr/>
        <a:lstStyle/>
        <a:p>
          <a:endParaRPr lang="en-US" sz="1100"/>
        </a:p>
      </dgm:t>
    </dgm:pt>
    <dgm:pt modelId="{880B6187-2116-4DCB-867B-FB8E3F1A1E82}">
      <dgm:prSet phldrT="[Text]" custT="1"/>
      <dgm:spPr>
        <a:solidFill>
          <a:schemeClr val="accent2"/>
        </a:solidFill>
      </dgm:spPr>
      <dgm:t>
        <a:bodyPr/>
        <a:lstStyle/>
        <a:p>
          <a:pPr>
            <a:buSzPts val="800"/>
          </a:pPr>
          <a:r>
            <a:rPr lang="en-US" sz="1100" dirty="0">
              <a:solidFill>
                <a:schemeClr val="tx1"/>
              </a:solidFill>
            </a:rPr>
            <a:t>The nonpublic head administrator either confirms the information entered by the public agency into the initial agreement is accurate or send the agreement back for edits in CASA by March 15</a:t>
          </a:r>
          <a:r>
            <a:rPr lang="en-US" sz="1100" u="none" dirty="0">
              <a:solidFill>
                <a:schemeClr val="tx1"/>
              </a:solidFill>
            </a:rPr>
            <a:t>. </a:t>
          </a:r>
          <a:r>
            <a:rPr lang="en-US" sz="1100" u="sng" dirty="0">
              <a:solidFill>
                <a:schemeClr val="tx1"/>
              </a:solidFill>
            </a:rPr>
            <a:t>Once confirmed, program participation cannot be changed.</a:t>
          </a:r>
        </a:p>
      </dgm:t>
    </dgm:pt>
    <dgm:pt modelId="{3021248E-2A93-4657-A2D4-0615984C04D4}" type="parTrans" cxnId="{DF55E074-3329-4AF5-BF2D-211FE074CAAD}">
      <dgm:prSet/>
      <dgm:spPr/>
      <dgm:t>
        <a:bodyPr/>
        <a:lstStyle/>
        <a:p>
          <a:endParaRPr lang="en-US" sz="1100"/>
        </a:p>
      </dgm:t>
    </dgm:pt>
    <dgm:pt modelId="{0A1A804B-237C-4398-B0EA-518D540FF69C}" type="sibTrans" cxnId="{DF55E074-3329-4AF5-BF2D-211FE074CAAD}">
      <dgm:prSet/>
      <dgm:spPr/>
      <dgm:t>
        <a:bodyPr/>
        <a:lstStyle/>
        <a:p>
          <a:endParaRPr lang="en-US" sz="1100"/>
        </a:p>
      </dgm:t>
    </dgm:pt>
    <dgm:pt modelId="{BB660843-852F-41D0-B00B-C2EA12FE9C75}" type="pres">
      <dgm:prSet presAssocID="{27ECC70A-3028-45F0-8E36-0F44E28A674A}" presName="Name0" presStyleCnt="0">
        <dgm:presLayoutVars>
          <dgm:dir/>
          <dgm:resizeHandles val="exact"/>
        </dgm:presLayoutVars>
      </dgm:prSet>
      <dgm:spPr/>
    </dgm:pt>
    <dgm:pt modelId="{DCB91CE9-F01E-4390-936B-DA428087823B}" type="pres">
      <dgm:prSet presAssocID="{FEF3287F-E7A9-4CCF-92EC-44FF60E35B29}" presName="node" presStyleLbl="node1" presStyleIdx="0" presStyleCnt="8" custScaleX="220093" custScaleY="153369">
        <dgm:presLayoutVars>
          <dgm:bulletEnabled val="1"/>
        </dgm:presLayoutVars>
      </dgm:prSet>
      <dgm:spPr/>
    </dgm:pt>
    <dgm:pt modelId="{A8B7DC7E-F0E3-437A-B2CF-C6ECE3B697C1}" type="pres">
      <dgm:prSet presAssocID="{059D428F-2966-425B-A90F-ADB9EC4D3F99}" presName="sibTrans" presStyleLbl="sibTrans1D1" presStyleIdx="0" presStyleCnt="7" custSzY="98478" custScaleX="60624"/>
      <dgm:spPr/>
    </dgm:pt>
    <dgm:pt modelId="{F80500F1-0345-4806-9430-5223ABA15156}" type="pres">
      <dgm:prSet presAssocID="{059D428F-2966-425B-A90F-ADB9EC4D3F99}" presName="connectorText" presStyleLbl="sibTrans1D1" presStyleIdx="0" presStyleCnt="7"/>
      <dgm:spPr/>
    </dgm:pt>
    <dgm:pt modelId="{D698FAC5-C85B-47E0-9950-8F980737AFDE}" type="pres">
      <dgm:prSet presAssocID="{BF294088-CE76-41D9-99AD-E5665F1F8612}" presName="node" presStyleLbl="node1" presStyleIdx="1" presStyleCnt="8" custScaleX="220093" custScaleY="153369">
        <dgm:presLayoutVars>
          <dgm:bulletEnabled val="1"/>
        </dgm:presLayoutVars>
      </dgm:prSet>
      <dgm:spPr/>
    </dgm:pt>
    <dgm:pt modelId="{3F6C862C-C446-4C7F-A2FE-16AA0A98A242}" type="pres">
      <dgm:prSet presAssocID="{D1AB3807-8ADB-4F04-B1D9-ADDEFC8F12CD}" presName="sibTrans" presStyleLbl="sibTrans1D1" presStyleIdx="1" presStyleCnt="7" custSzY="98478" custScaleX="60624"/>
      <dgm:spPr/>
    </dgm:pt>
    <dgm:pt modelId="{FB05FD21-5301-4764-BF48-40EB5C858666}" type="pres">
      <dgm:prSet presAssocID="{D1AB3807-8ADB-4F04-B1D9-ADDEFC8F12CD}" presName="connectorText" presStyleLbl="sibTrans1D1" presStyleIdx="1" presStyleCnt="7"/>
      <dgm:spPr/>
    </dgm:pt>
    <dgm:pt modelId="{10B0E8E9-11D1-40A7-9D6E-6ED99B416B5A}" type="pres">
      <dgm:prSet presAssocID="{6F7030AE-DE35-42CB-8C49-F79E932D6478}" presName="node" presStyleLbl="node1" presStyleIdx="2" presStyleCnt="8" custScaleX="220093" custScaleY="153369">
        <dgm:presLayoutVars>
          <dgm:bulletEnabled val="1"/>
        </dgm:presLayoutVars>
      </dgm:prSet>
      <dgm:spPr/>
    </dgm:pt>
    <dgm:pt modelId="{DEEF3C7E-59FA-4938-B662-0E8F5615C668}" type="pres">
      <dgm:prSet presAssocID="{C3DB5578-8425-4E25-8EC4-291B8017BE77}" presName="sibTrans" presStyleLbl="sibTrans1D1" presStyleIdx="2" presStyleCnt="7" custSzY="98478" custScaleX="1395010"/>
      <dgm:spPr/>
    </dgm:pt>
    <dgm:pt modelId="{030E75F9-5816-469C-93B2-3A08DE5C33EA}" type="pres">
      <dgm:prSet presAssocID="{C3DB5578-8425-4E25-8EC4-291B8017BE77}" presName="connectorText" presStyleLbl="sibTrans1D1" presStyleIdx="2" presStyleCnt="7"/>
      <dgm:spPr/>
    </dgm:pt>
    <dgm:pt modelId="{F2F6BE3F-E76F-4EFA-862F-509CA22AEC10}" type="pres">
      <dgm:prSet presAssocID="{769C1CD1-29B8-4C02-AA4F-FE4760D64164}" presName="node" presStyleLbl="node1" presStyleIdx="3" presStyleCnt="8" custScaleX="220093" custScaleY="153369">
        <dgm:presLayoutVars>
          <dgm:bulletEnabled val="1"/>
        </dgm:presLayoutVars>
      </dgm:prSet>
      <dgm:spPr/>
    </dgm:pt>
    <dgm:pt modelId="{3C20B141-6B53-4986-9CB8-05A7E6B3514D}" type="pres">
      <dgm:prSet presAssocID="{334C7B18-FB37-4178-9317-58ED98BA1423}" presName="sibTrans" presStyleLbl="sibTrans1D1" presStyleIdx="3" presStyleCnt="7" custSzY="476530" custScaleX="60624"/>
      <dgm:spPr/>
    </dgm:pt>
    <dgm:pt modelId="{535847DC-62EB-4A3A-9C06-9E7D2BE10248}" type="pres">
      <dgm:prSet presAssocID="{334C7B18-FB37-4178-9317-58ED98BA1423}" presName="connectorText" presStyleLbl="sibTrans1D1" presStyleIdx="3" presStyleCnt="7"/>
      <dgm:spPr/>
    </dgm:pt>
    <dgm:pt modelId="{93373A57-7534-418D-B385-CBE2A206AF5C}" type="pres">
      <dgm:prSet presAssocID="{95CC36DC-6583-4A43-89EE-1AADFCE2DAED}" presName="node" presStyleLbl="node1" presStyleIdx="4" presStyleCnt="8" custScaleX="220093" custScaleY="153369">
        <dgm:presLayoutVars>
          <dgm:bulletEnabled val="1"/>
        </dgm:presLayoutVars>
      </dgm:prSet>
      <dgm:spPr/>
    </dgm:pt>
    <dgm:pt modelId="{21CD1692-4E2D-42EB-9A9E-D61D459C33B4}" type="pres">
      <dgm:prSet presAssocID="{96B52A4F-CC08-46D6-976A-48C6D4EF8E64}" presName="sibTrans" presStyleLbl="sibTrans1D1" presStyleIdx="4" presStyleCnt="7" custSzY="98478" custScaleX="60624"/>
      <dgm:spPr/>
    </dgm:pt>
    <dgm:pt modelId="{6F38D03E-D4D5-4F52-8E36-F2ADD7F5C614}" type="pres">
      <dgm:prSet presAssocID="{96B52A4F-CC08-46D6-976A-48C6D4EF8E64}" presName="connectorText" presStyleLbl="sibTrans1D1" presStyleIdx="4" presStyleCnt="7"/>
      <dgm:spPr/>
    </dgm:pt>
    <dgm:pt modelId="{064D675E-2F29-413E-B873-CEF2C1D13C6F}" type="pres">
      <dgm:prSet presAssocID="{2DB31960-0A90-4CC5-BFA6-6E5156A45130}" presName="node" presStyleLbl="node1" presStyleIdx="5" presStyleCnt="8" custScaleX="220093" custScaleY="153369">
        <dgm:presLayoutVars>
          <dgm:bulletEnabled val="1"/>
        </dgm:presLayoutVars>
      </dgm:prSet>
      <dgm:spPr/>
    </dgm:pt>
    <dgm:pt modelId="{DE0008B5-D474-4216-BD5A-AA4C674767AB}" type="pres">
      <dgm:prSet presAssocID="{2874C45D-E078-402D-8998-58AC56F2A3D9}" presName="sibTrans" presStyleLbl="sibTrans1D1" presStyleIdx="5" presStyleCnt="7" custSzY="98478" custScaleX="1395010"/>
      <dgm:spPr/>
    </dgm:pt>
    <dgm:pt modelId="{97B4E217-FED7-46EE-A23F-E6B3A63826DA}" type="pres">
      <dgm:prSet presAssocID="{2874C45D-E078-402D-8998-58AC56F2A3D9}" presName="connectorText" presStyleLbl="sibTrans1D1" presStyleIdx="5" presStyleCnt="7"/>
      <dgm:spPr/>
    </dgm:pt>
    <dgm:pt modelId="{0CDC27F5-0CC7-4961-A734-FBB143863BB2}" type="pres">
      <dgm:prSet presAssocID="{51CFDC9D-2083-462C-B14F-E603AE55A07A}" presName="node" presStyleLbl="node1" presStyleIdx="6" presStyleCnt="8" custScaleX="220093" custScaleY="153369">
        <dgm:presLayoutVars>
          <dgm:bulletEnabled val="1"/>
        </dgm:presLayoutVars>
      </dgm:prSet>
      <dgm:spPr/>
    </dgm:pt>
    <dgm:pt modelId="{E5810CFF-C07C-4F77-AF70-7FC00ADEE089}" type="pres">
      <dgm:prSet presAssocID="{D3CE47EE-9203-4078-ACE7-B1A1CC3E548D}" presName="sibTrans" presStyleLbl="sibTrans1D1" presStyleIdx="6" presStyleCnt="7" custSzY="98478" custScaleX="60624"/>
      <dgm:spPr/>
    </dgm:pt>
    <dgm:pt modelId="{8BDD0C85-8705-484D-9233-CB18FB4194EF}" type="pres">
      <dgm:prSet presAssocID="{D3CE47EE-9203-4078-ACE7-B1A1CC3E548D}" presName="connectorText" presStyleLbl="sibTrans1D1" presStyleIdx="6" presStyleCnt="7"/>
      <dgm:spPr/>
    </dgm:pt>
    <dgm:pt modelId="{0DCB6FC9-8642-4B6C-8472-73E1E4BE9E30}" type="pres">
      <dgm:prSet presAssocID="{880B6187-2116-4DCB-867B-FB8E3F1A1E82}" presName="node" presStyleLbl="node1" presStyleIdx="7" presStyleCnt="8" custScaleX="220093" custScaleY="153369">
        <dgm:presLayoutVars>
          <dgm:bulletEnabled val="1"/>
        </dgm:presLayoutVars>
      </dgm:prSet>
      <dgm:spPr/>
    </dgm:pt>
  </dgm:ptLst>
  <dgm:cxnLst>
    <dgm:cxn modelId="{28E18003-7203-439F-8B3C-A374B2FB8331}" srcId="{27ECC70A-3028-45F0-8E36-0F44E28A674A}" destId="{769C1CD1-29B8-4C02-AA4F-FE4760D64164}" srcOrd="3" destOrd="0" parTransId="{6FAD03D6-5040-454D-87DF-15E6A2512070}" sibTransId="{334C7B18-FB37-4178-9317-58ED98BA1423}"/>
    <dgm:cxn modelId="{A18AC40B-8A25-4DD3-A0E5-C23BD55B15C6}" type="presOf" srcId="{BF294088-CE76-41D9-99AD-E5665F1F8612}" destId="{D698FAC5-C85B-47E0-9950-8F980737AFDE}" srcOrd="0" destOrd="0" presId="urn:microsoft.com/office/officeart/2005/8/layout/bProcess3"/>
    <dgm:cxn modelId="{C9C09A10-5252-4D20-8070-1EDF806F3674}" type="presOf" srcId="{C3DB5578-8425-4E25-8EC4-291B8017BE77}" destId="{030E75F9-5816-469C-93B2-3A08DE5C33EA}" srcOrd="1" destOrd="0" presId="urn:microsoft.com/office/officeart/2005/8/layout/bProcess3"/>
    <dgm:cxn modelId="{0FC5EB14-EB58-4533-AD6E-308AA4B9C487}" type="presOf" srcId="{95CC36DC-6583-4A43-89EE-1AADFCE2DAED}" destId="{93373A57-7534-418D-B385-CBE2A206AF5C}" srcOrd="0" destOrd="0" presId="urn:microsoft.com/office/officeart/2005/8/layout/bProcess3"/>
    <dgm:cxn modelId="{B092141A-E304-4819-AB66-1233323F86A7}" srcId="{27ECC70A-3028-45F0-8E36-0F44E28A674A}" destId="{51CFDC9D-2083-462C-B14F-E603AE55A07A}" srcOrd="6" destOrd="0" parTransId="{DEEA6C09-B368-499A-A683-0E5833927AFB}" sibTransId="{D3CE47EE-9203-4078-ACE7-B1A1CC3E548D}"/>
    <dgm:cxn modelId="{0141C927-DAC9-473C-9B0C-1A7BE1FADF7A}" type="presOf" srcId="{C3DB5578-8425-4E25-8EC4-291B8017BE77}" destId="{DEEF3C7E-59FA-4938-B662-0E8F5615C668}" srcOrd="0" destOrd="0" presId="urn:microsoft.com/office/officeart/2005/8/layout/bProcess3"/>
    <dgm:cxn modelId="{9271A029-D69D-4827-9468-2DC6138F1A79}" type="presOf" srcId="{96B52A4F-CC08-46D6-976A-48C6D4EF8E64}" destId="{21CD1692-4E2D-42EB-9A9E-D61D459C33B4}" srcOrd="0" destOrd="0" presId="urn:microsoft.com/office/officeart/2005/8/layout/bProcess3"/>
    <dgm:cxn modelId="{634DCB29-6BA5-473F-B7A0-FA539C139C67}" type="presOf" srcId="{334C7B18-FB37-4178-9317-58ED98BA1423}" destId="{535847DC-62EB-4A3A-9C06-9E7D2BE10248}" srcOrd="1" destOrd="0" presId="urn:microsoft.com/office/officeart/2005/8/layout/bProcess3"/>
    <dgm:cxn modelId="{E74A9E5D-3054-4E34-98A1-97465AB38749}" type="presOf" srcId="{96B52A4F-CC08-46D6-976A-48C6D4EF8E64}" destId="{6F38D03E-D4D5-4F52-8E36-F2ADD7F5C614}" srcOrd="1" destOrd="0" presId="urn:microsoft.com/office/officeart/2005/8/layout/bProcess3"/>
    <dgm:cxn modelId="{F20D1565-C1AF-407B-8BB4-ABFF2FFC5D10}" srcId="{27ECC70A-3028-45F0-8E36-0F44E28A674A}" destId="{95CC36DC-6583-4A43-89EE-1AADFCE2DAED}" srcOrd="4" destOrd="0" parTransId="{C0B11D56-181C-4CB2-B257-6F49821D66FE}" sibTransId="{96B52A4F-CC08-46D6-976A-48C6D4EF8E64}"/>
    <dgm:cxn modelId="{882C1D48-D89C-4967-BB23-0B8BDD146FFB}" type="presOf" srcId="{2874C45D-E078-402D-8998-58AC56F2A3D9}" destId="{DE0008B5-D474-4216-BD5A-AA4C674767AB}" srcOrd="0" destOrd="0" presId="urn:microsoft.com/office/officeart/2005/8/layout/bProcess3"/>
    <dgm:cxn modelId="{3984D64F-11BB-4542-9361-6477BF8370CC}" type="presOf" srcId="{27ECC70A-3028-45F0-8E36-0F44E28A674A}" destId="{BB660843-852F-41D0-B00B-C2EA12FE9C75}" srcOrd="0" destOrd="0" presId="urn:microsoft.com/office/officeart/2005/8/layout/bProcess3"/>
    <dgm:cxn modelId="{F3913671-8445-4DAC-AB9E-A8E465A8C514}" type="presOf" srcId="{2874C45D-E078-402D-8998-58AC56F2A3D9}" destId="{97B4E217-FED7-46EE-A23F-E6B3A63826DA}" srcOrd="1" destOrd="0" presId="urn:microsoft.com/office/officeart/2005/8/layout/bProcess3"/>
    <dgm:cxn modelId="{7B4FB872-CD0A-4601-8E39-7AC439EDD9AD}" type="presOf" srcId="{880B6187-2116-4DCB-867B-FB8E3F1A1E82}" destId="{0DCB6FC9-8642-4B6C-8472-73E1E4BE9E30}" srcOrd="0" destOrd="0" presId="urn:microsoft.com/office/officeart/2005/8/layout/bProcess3"/>
    <dgm:cxn modelId="{75A64173-7107-4872-A4C7-35DFA074D9A3}" srcId="{27ECC70A-3028-45F0-8E36-0F44E28A674A}" destId="{6F7030AE-DE35-42CB-8C49-F79E932D6478}" srcOrd="2" destOrd="0" parTransId="{85DD883C-46B8-40B4-9056-4A2DDF321385}" sibTransId="{C3DB5578-8425-4E25-8EC4-291B8017BE77}"/>
    <dgm:cxn modelId="{A2596E73-8656-4B83-80C8-323D2FA48C16}" type="presOf" srcId="{D1AB3807-8ADB-4F04-B1D9-ADDEFC8F12CD}" destId="{FB05FD21-5301-4764-BF48-40EB5C858666}" srcOrd="1" destOrd="0" presId="urn:microsoft.com/office/officeart/2005/8/layout/bProcess3"/>
    <dgm:cxn modelId="{BD19A173-D524-4448-B42C-CA15F65EC13D}" type="presOf" srcId="{059D428F-2966-425B-A90F-ADB9EC4D3F99}" destId="{A8B7DC7E-F0E3-437A-B2CF-C6ECE3B697C1}" srcOrd="0" destOrd="0" presId="urn:microsoft.com/office/officeart/2005/8/layout/bProcess3"/>
    <dgm:cxn modelId="{DF55E074-3329-4AF5-BF2D-211FE074CAAD}" srcId="{27ECC70A-3028-45F0-8E36-0F44E28A674A}" destId="{880B6187-2116-4DCB-867B-FB8E3F1A1E82}" srcOrd="7" destOrd="0" parTransId="{3021248E-2A93-4657-A2D4-0615984C04D4}" sibTransId="{0A1A804B-237C-4398-B0EA-518D540FF69C}"/>
    <dgm:cxn modelId="{2ED09557-D37B-4573-B9E3-7D2E726FDF9D}" type="presOf" srcId="{334C7B18-FB37-4178-9317-58ED98BA1423}" destId="{3C20B141-6B53-4986-9CB8-05A7E6B3514D}" srcOrd="0" destOrd="0" presId="urn:microsoft.com/office/officeart/2005/8/layout/bProcess3"/>
    <dgm:cxn modelId="{35049D58-29EE-44DB-B89C-DCD4B66E9944}" type="presOf" srcId="{769C1CD1-29B8-4C02-AA4F-FE4760D64164}" destId="{F2F6BE3F-E76F-4EFA-862F-509CA22AEC10}" srcOrd="0" destOrd="0" presId="urn:microsoft.com/office/officeart/2005/8/layout/bProcess3"/>
    <dgm:cxn modelId="{D416C48F-AC31-43B9-8B55-995238A8927A}" type="presOf" srcId="{6F7030AE-DE35-42CB-8C49-F79E932D6478}" destId="{10B0E8E9-11D1-40A7-9D6E-6ED99B416B5A}" srcOrd="0" destOrd="0" presId="urn:microsoft.com/office/officeart/2005/8/layout/bProcess3"/>
    <dgm:cxn modelId="{ADD08B91-EBAF-424B-B2CE-983640C86DA1}" type="presOf" srcId="{FEF3287F-E7A9-4CCF-92EC-44FF60E35B29}" destId="{DCB91CE9-F01E-4390-936B-DA428087823B}" srcOrd="0" destOrd="0" presId="urn:microsoft.com/office/officeart/2005/8/layout/bProcess3"/>
    <dgm:cxn modelId="{3494FC9B-09ED-4A87-AA03-208988B65549}" type="presOf" srcId="{51CFDC9D-2083-462C-B14F-E603AE55A07A}" destId="{0CDC27F5-0CC7-4961-A734-FBB143863BB2}" srcOrd="0" destOrd="0" presId="urn:microsoft.com/office/officeart/2005/8/layout/bProcess3"/>
    <dgm:cxn modelId="{74E751AD-1B46-48CE-859C-3DC8902F8B12}" srcId="{27ECC70A-3028-45F0-8E36-0F44E28A674A}" destId="{2DB31960-0A90-4CC5-BFA6-6E5156A45130}" srcOrd="5" destOrd="0" parTransId="{70333E93-8BC4-4B62-A085-D19FB7410DA9}" sibTransId="{2874C45D-E078-402D-8998-58AC56F2A3D9}"/>
    <dgm:cxn modelId="{56F60AAF-5803-44E5-9887-4F9435722EDF}" type="presOf" srcId="{059D428F-2966-425B-A90F-ADB9EC4D3F99}" destId="{F80500F1-0345-4806-9430-5223ABA15156}" srcOrd="1" destOrd="0" presId="urn:microsoft.com/office/officeart/2005/8/layout/bProcess3"/>
    <dgm:cxn modelId="{C077E9B0-9127-49D7-B58A-64E44B99F865}" type="presOf" srcId="{2DB31960-0A90-4CC5-BFA6-6E5156A45130}" destId="{064D675E-2F29-413E-B873-CEF2C1D13C6F}" srcOrd="0" destOrd="0" presId="urn:microsoft.com/office/officeart/2005/8/layout/bProcess3"/>
    <dgm:cxn modelId="{5A05C3B1-5EDB-4E1C-AB14-7F7FBFD7CFF8}" type="presOf" srcId="{D3CE47EE-9203-4078-ACE7-B1A1CC3E548D}" destId="{E5810CFF-C07C-4F77-AF70-7FC00ADEE089}" srcOrd="0" destOrd="0" presId="urn:microsoft.com/office/officeart/2005/8/layout/bProcess3"/>
    <dgm:cxn modelId="{6ACFE3C1-8AB0-45DB-ADB0-29106A47F84C}" type="presOf" srcId="{D1AB3807-8ADB-4F04-B1D9-ADDEFC8F12CD}" destId="{3F6C862C-C446-4C7F-A2FE-16AA0A98A242}" srcOrd="0" destOrd="0" presId="urn:microsoft.com/office/officeart/2005/8/layout/bProcess3"/>
    <dgm:cxn modelId="{40BD66D6-D1C4-4567-A3E8-DD2A150615C8}" srcId="{27ECC70A-3028-45F0-8E36-0F44E28A674A}" destId="{FEF3287F-E7A9-4CCF-92EC-44FF60E35B29}" srcOrd="0" destOrd="0" parTransId="{30E3F8BB-D246-4060-9D7C-FC7560569C26}" sibTransId="{059D428F-2966-425B-A90F-ADB9EC4D3F99}"/>
    <dgm:cxn modelId="{F96988F7-D991-4372-9C95-91EDBE2898A5}" type="presOf" srcId="{D3CE47EE-9203-4078-ACE7-B1A1CC3E548D}" destId="{8BDD0C85-8705-484D-9233-CB18FB4194EF}" srcOrd="1" destOrd="0" presId="urn:microsoft.com/office/officeart/2005/8/layout/bProcess3"/>
    <dgm:cxn modelId="{AAEA88FE-DA94-4A2F-B3A8-8A56A936FA15}" srcId="{27ECC70A-3028-45F0-8E36-0F44E28A674A}" destId="{BF294088-CE76-41D9-99AD-E5665F1F8612}" srcOrd="1" destOrd="0" parTransId="{E78E35FA-0AC3-45D7-A97D-59EA388F2DFD}" sibTransId="{D1AB3807-8ADB-4F04-B1D9-ADDEFC8F12CD}"/>
    <dgm:cxn modelId="{E06E5C02-2DB3-446A-AD1E-4E7832B26063}" type="presParOf" srcId="{BB660843-852F-41D0-B00B-C2EA12FE9C75}" destId="{DCB91CE9-F01E-4390-936B-DA428087823B}" srcOrd="0" destOrd="0" presId="urn:microsoft.com/office/officeart/2005/8/layout/bProcess3"/>
    <dgm:cxn modelId="{9F106328-C18C-47F9-BB42-8DBB0F86508B}" type="presParOf" srcId="{BB660843-852F-41D0-B00B-C2EA12FE9C75}" destId="{A8B7DC7E-F0E3-437A-B2CF-C6ECE3B697C1}" srcOrd="1" destOrd="0" presId="urn:microsoft.com/office/officeart/2005/8/layout/bProcess3"/>
    <dgm:cxn modelId="{1464634E-4617-4BE4-996B-754410E0C8F8}" type="presParOf" srcId="{A8B7DC7E-F0E3-437A-B2CF-C6ECE3B697C1}" destId="{F80500F1-0345-4806-9430-5223ABA15156}" srcOrd="0" destOrd="0" presId="urn:microsoft.com/office/officeart/2005/8/layout/bProcess3"/>
    <dgm:cxn modelId="{66D9BA9E-3E9D-4E0B-A0AA-2713ACCA278A}" type="presParOf" srcId="{BB660843-852F-41D0-B00B-C2EA12FE9C75}" destId="{D698FAC5-C85B-47E0-9950-8F980737AFDE}" srcOrd="2" destOrd="0" presId="urn:microsoft.com/office/officeart/2005/8/layout/bProcess3"/>
    <dgm:cxn modelId="{53578754-44FB-4843-A5E2-71AE83FE32FE}" type="presParOf" srcId="{BB660843-852F-41D0-B00B-C2EA12FE9C75}" destId="{3F6C862C-C446-4C7F-A2FE-16AA0A98A242}" srcOrd="3" destOrd="0" presId="urn:microsoft.com/office/officeart/2005/8/layout/bProcess3"/>
    <dgm:cxn modelId="{71C4E37D-ABE6-4B1B-B4DC-8105042B3258}" type="presParOf" srcId="{3F6C862C-C446-4C7F-A2FE-16AA0A98A242}" destId="{FB05FD21-5301-4764-BF48-40EB5C858666}" srcOrd="0" destOrd="0" presId="urn:microsoft.com/office/officeart/2005/8/layout/bProcess3"/>
    <dgm:cxn modelId="{F72C3A1D-5A28-4DBD-8C6E-7230A0D68411}" type="presParOf" srcId="{BB660843-852F-41D0-B00B-C2EA12FE9C75}" destId="{10B0E8E9-11D1-40A7-9D6E-6ED99B416B5A}" srcOrd="4" destOrd="0" presId="urn:microsoft.com/office/officeart/2005/8/layout/bProcess3"/>
    <dgm:cxn modelId="{E9E92845-F79B-4E27-AEEF-D019D0DBDCA5}" type="presParOf" srcId="{BB660843-852F-41D0-B00B-C2EA12FE9C75}" destId="{DEEF3C7E-59FA-4938-B662-0E8F5615C668}" srcOrd="5" destOrd="0" presId="urn:microsoft.com/office/officeart/2005/8/layout/bProcess3"/>
    <dgm:cxn modelId="{B2EA0487-8748-45D1-9FA9-D01E4F2C09CA}" type="presParOf" srcId="{DEEF3C7E-59FA-4938-B662-0E8F5615C668}" destId="{030E75F9-5816-469C-93B2-3A08DE5C33EA}" srcOrd="0" destOrd="0" presId="urn:microsoft.com/office/officeart/2005/8/layout/bProcess3"/>
    <dgm:cxn modelId="{955720D1-2265-42DD-BA4C-6E5BE72E9FED}" type="presParOf" srcId="{BB660843-852F-41D0-B00B-C2EA12FE9C75}" destId="{F2F6BE3F-E76F-4EFA-862F-509CA22AEC10}" srcOrd="6" destOrd="0" presId="urn:microsoft.com/office/officeart/2005/8/layout/bProcess3"/>
    <dgm:cxn modelId="{DABBC757-5A65-4188-8CF7-E4BB0207C284}" type="presParOf" srcId="{BB660843-852F-41D0-B00B-C2EA12FE9C75}" destId="{3C20B141-6B53-4986-9CB8-05A7E6B3514D}" srcOrd="7" destOrd="0" presId="urn:microsoft.com/office/officeart/2005/8/layout/bProcess3"/>
    <dgm:cxn modelId="{1CF31C6F-0444-424C-AEB5-1062B5602F0B}" type="presParOf" srcId="{3C20B141-6B53-4986-9CB8-05A7E6B3514D}" destId="{535847DC-62EB-4A3A-9C06-9E7D2BE10248}" srcOrd="0" destOrd="0" presId="urn:microsoft.com/office/officeart/2005/8/layout/bProcess3"/>
    <dgm:cxn modelId="{05368481-AECC-4341-8A81-913785789B41}" type="presParOf" srcId="{BB660843-852F-41D0-B00B-C2EA12FE9C75}" destId="{93373A57-7534-418D-B385-CBE2A206AF5C}" srcOrd="8" destOrd="0" presId="urn:microsoft.com/office/officeart/2005/8/layout/bProcess3"/>
    <dgm:cxn modelId="{3A06999C-42DF-48CB-90E7-DE5CE8808A8F}" type="presParOf" srcId="{BB660843-852F-41D0-B00B-C2EA12FE9C75}" destId="{21CD1692-4E2D-42EB-9A9E-D61D459C33B4}" srcOrd="9" destOrd="0" presId="urn:microsoft.com/office/officeart/2005/8/layout/bProcess3"/>
    <dgm:cxn modelId="{B2C4F994-ADE3-4755-8513-2B9F303DFD00}" type="presParOf" srcId="{21CD1692-4E2D-42EB-9A9E-D61D459C33B4}" destId="{6F38D03E-D4D5-4F52-8E36-F2ADD7F5C614}" srcOrd="0" destOrd="0" presId="urn:microsoft.com/office/officeart/2005/8/layout/bProcess3"/>
    <dgm:cxn modelId="{3EDF33D8-11E3-4077-9140-359A7FAE2BF0}" type="presParOf" srcId="{BB660843-852F-41D0-B00B-C2EA12FE9C75}" destId="{064D675E-2F29-413E-B873-CEF2C1D13C6F}" srcOrd="10" destOrd="0" presId="urn:microsoft.com/office/officeart/2005/8/layout/bProcess3"/>
    <dgm:cxn modelId="{0C5284B7-3CAB-4758-838F-D02034DBCE9E}" type="presParOf" srcId="{BB660843-852F-41D0-B00B-C2EA12FE9C75}" destId="{DE0008B5-D474-4216-BD5A-AA4C674767AB}" srcOrd="11" destOrd="0" presId="urn:microsoft.com/office/officeart/2005/8/layout/bProcess3"/>
    <dgm:cxn modelId="{0495C58A-3B3E-4911-ABBE-D3C45967C5B7}" type="presParOf" srcId="{DE0008B5-D474-4216-BD5A-AA4C674767AB}" destId="{97B4E217-FED7-46EE-A23F-E6B3A63826DA}" srcOrd="0" destOrd="0" presId="urn:microsoft.com/office/officeart/2005/8/layout/bProcess3"/>
    <dgm:cxn modelId="{4E7B176D-0F76-4801-A1BB-69CB6A87AFF1}" type="presParOf" srcId="{BB660843-852F-41D0-B00B-C2EA12FE9C75}" destId="{0CDC27F5-0CC7-4961-A734-FBB143863BB2}" srcOrd="12" destOrd="0" presId="urn:microsoft.com/office/officeart/2005/8/layout/bProcess3"/>
    <dgm:cxn modelId="{0458B145-BBE9-49BC-B6FB-0EFA179FD607}" type="presParOf" srcId="{BB660843-852F-41D0-B00B-C2EA12FE9C75}" destId="{E5810CFF-C07C-4F77-AF70-7FC00ADEE089}" srcOrd="13" destOrd="0" presId="urn:microsoft.com/office/officeart/2005/8/layout/bProcess3"/>
    <dgm:cxn modelId="{FF3B84FD-C3C6-4A8A-AD8B-BAEE44265CBB}" type="presParOf" srcId="{E5810CFF-C07C-4F77-AF70-7FC00ADEE089}" destId="{8BDD0C85-8705-484D-9233-CB18FB4194EF}" srcOrd="0" destOrd="0" presId="urn:microsoft.com/office/officeart/2005/8/layout/bProcess3"/>
    <dgm:cxn modelId="{5234DA4E-B142-4B82-9658-287880A0D67C}" type="presParOf" srcId="{BB660843-852F-41D0-B00B-C2EA12FE9C75}" destId="{0DCB6FC9-8642-4B6C-8472-73E1E4BE9E30}"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7DC7E-F0E3-437A-B2CF-C6ECE3B697C1}">
      <dsp:nvSpPr>
        <dsp:cNvPr id="0" name=""/>
        <dsp:cNvSpPr/>
      </dsp:nvSpPr>
      <dsp:spPr>
        <a:xfrm>
          <a:off x="3025693" y="582830"/>
          <a:ext cx="280988" cy="91440"/>
        </a:xfrm>
        <a:custGeom>
          <a:avLst/>
          <a:gdLst/>
          <a:ahLst/>
          <a:cxnLst/>
          <a:rect l="0" t="0" r="0" b="0"/>
          <a:pathLst>
            <a:path>
              <a:moveTo>
                <a:pt x="0" y="45720"/>
              </a:moveTo>
              <a:lnTo>
                <a:pt x="280988" y="45720"/>
              </a:lnTo>
            </a:path>
          </a:pathLst>
        </a:custGeom>
        <a:noFill/>
        <a:ln w="9525" cap="flat" cmpd="sng" algn="ctr">
          <a:solidFill>
            <a:schemeClr val="bg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161465" y="624265"/>
        <a:ext cx="9444" cy="8569"/>
      </dsp:txXfrm>
    </dsp:sp>
    <dsp:sp modelId="{DCB91CE9-F01E-4390-936B-DA428087823B}">
      <dsp:nvSpPr>
        <dsp:cNvPr id="0" name=""/>
        <dsp:cNvSpPr/>
      </dsp:nvSpPr>
      <dsp:spPr>
        <a:xfrm>
          <a:off x="45824" y="5229"/>
          <a:ext cx="2981668" cy="1246642"/>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SzPts val="800"/>
            <a:buNone/>
          </a:pPr>
          <a:r>
            <a:rPr lang="en-US" sz="1100" kern="1200" dirty="0"/>
            <a:t>The public agency contacts the nonpublic school to arrange for a time and place for the consultation and reviews the consultation agreement questions.</a:t>
          </a:r>
        </a:p>
      </dsp:txBody>
      <dsp:txXfrm>
        <a:off x="45824" y="5229"/>
        <a:ext cx="2981668" cy="1246642"/>
      </dsp:txXfrm>
    </dsp:sp>
    <dsp:sp modelId="{3F6C862C-C446-4C7F-A2FE-16AA0A98A242}">
      <dsp:nvSpPr>
        <dsp:cNvPr id="0" name=""/>
        <dsp:cNvSpPr/>
      </dsp:nvSpPr>
      <dsp:spPr>
        <a:xfrm>
          <a:off x="6318950" y="582830"/>
          <a:ext cx="280988" cy="91440"/>
        </a:xfrm>
        <a:custGeom>
          <a:avLst/>
          <a:gdLst/>
          <a:ahLst/>
          <a:cxnLst/>
          <a:rect l="0" t="0" r="0" b="0"/>
          <a:pathLst>
            <a:path>
              <a:moveTo>
                <a:pt x="0" y="45720"/>
              </a:moveTo>
              <a:lnTo>
                <a:pt x="280988" y="45720"/>
              </a:lnTo>
            </a:path>
          </a:pathLst>
        </a:custGeom>
        <a:noFill/>
        <a:ln w="9525" cap="flat" cmpd="sng" algn="ctr">
          <a:solidFill>
            <a:schemeClr val="bg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454721" y="624265"/>
        <a:ext cx="9444" cy="8569"/>
      </dsp:txXfrm>
    </dsp:sp>
    <dsp:sp modelId="{D698FAC5-C85B-47E0-9950-8F980737AFDE}">
      <dsp:nvSpPr>
        <dsp:cNvPr id="0" name=""/>
        <dsp:cNvSpPr/>
      </dsp:nvSpPr>
      <dsp:spPr>
        <a:xfrm>
          <a:off x="3339081" y="5229"/>
          <a:ext cx="2981668" cy="1246642"/>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SzPts val="800"/>
            <a:buNone/>
          </a:pPr>
          <a:r>
            <a:rPr lang="en-US" sz="1100" kern="1200" dirty="0">
              <a:solidFill>
                <a:schemeClr val="tx1"/>
              </a:solidFill>
            </a:rPr>
            <a:t>The nonpublic school reviews its data pertinent to each program to identify the specific nonpublic school student needs, prioritizes those needs, and reviews the nonpublic consultation agreement questions so it is well-prepared to make decisions about program participation.</a:t>
          </a:r>
        </a:p>
      </dsp:txBody>
      <dsp:txXfrm>
        <a:off x="3339081" y="5229"/>
        <a:ext cx="2981668" cy="1246642"/>
      </dsp:txXfrm>
    </dsp:sp>
    <dsp:sp modelId="{DEEF3C7E-59FA-4938-B662-0E8F5615C668}">
      <dsp:nvSpPr>
        <dsp:cNvPr id="0" name=""/>
        <dsp:cNvSpPr/>
      </dsp:nvSpPr>
      <dsp:spPr>
        <a:xfrm>
          <a:off x="1536659" y="1250071"/>
          <a:ext cx="6586513" cy="280988"/>
        </a:xfrm>
        <a:custGeom>
          <a:avLst/>
          <a:gdLst/>
          <a:ahLst/>
          <a:cxnLst/>
          <a:rect l="0" t="0" r="0" b="0"/>
          <a:pathLst>
            <a:path>
              <a:moveTo>
                <a:pt x="6586513" y="0"/>
              </a:moveTo>
              <a:lnTo>
                <a:pt x="6586513" y="157594"/>
              </a:lnTo>
              <a:lnTo>
                <a:pt x="0" y="157594"/>
              </a:lnTo>
              <a:lnTo>
                <a:pt x="0" y="280988"/>
              </a:lnTo>
            </a:path>
          </a:pathLst>
        </a:custGeom>
        <a:noFill/>
        <a:ln w="9525" cap="flat" cmpd="sng" algn="ctr">
          <a:solidFill>
            <a:schemeClr val="bg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530283" y="1390561"/>
        <a:ext cx="4599264" cy="9"/>
      </dsp:txXfrm>
    </dsp:sp>
    <dsp:sp modelId="{10B0E8E9-11D1-40A7-9D6E-6ED99B416B5A}">
      <dsp:nvSpPr>
        <dsp:cNvPr id="0" name=""/>
        <dsp:cNvSpPr/>
      </dsp:nvSpPr>
      <dsp:spPr>
        <a:xfrm>
          <a:off x="6632338" y="5229"/>
          <a:ext cx="2981668" cy="1246642"/>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SzPts val="800"/>
            <a:buNone/>
          </a:pPr>
          <a:r>
            <a:rPr lang="en-US" sz="1100" kern="1200" dirty="0">
              <a:solidFill>
                <a:schemeClr val="tx1"/>
              </a:solidFill>
            </a:rPr>
            <a:t>At the beginning of consultation, the nonpublic school presents the specific student needs identified through its review of student data.</a:t>
          </a:r>
        </a:p>
      </dsp:txBody>
      <dsp:txXfrm>
        <a:off x="6632338" y="5229"/>
        <a:ext cx="2981668" cy="1246642"/>
      </dsp:txXfrm>
    </dsp:sp>
    <dsp:sp modelId="{3C20B141-6B53-4986-9CB8-05A7E6B3514D}">
      <dsp:nvSpPr>
        <dsp:cNvPr id="0" name=""/>
        <dsp:cNvSpPr/>
      </dsp:nvSpPr>
      <dsp:spPr>
        <a:xfrm>
          <a:off x="3025693" y="2141061"/>
          <a:ext cx="280988" cy="91440"/>
        </a:xfrm>
        <a:custGeom>
          <a:avLst/>
          <a:gdLst/>
          <a:ahLst/>
          <a:cxnLst/>
          <a:rect l="0" t="0" r="0" b="0"/>
          <a:pathLst>
            <a:path>
              <a:moveTo>
                <a:pt x="0" y="45720"/>
              </a:moveTo>
              <a:lnTo>
                <a:pt x="280988" y="45720"/>
              </a:lnTo>
            </a:path>
          </a:pathLst>
        </a:custGeom>
        <a:noFill/>
        <a:ln w="9525" cap="flat" cmpd="sng" algn="ctr">
          <a:solidFill>
            <a:schemeClr val="bg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161465" y="0"/>
        <a:ext cx="9444" cy="4373563"/>
      </dsp:txXfrm>
    </dsp:sp>
    <dsp:sp modelId="{F2F6BE3F-E76F-4EFA-862F-509CA22AEC10}">
      <dsp:nvSpPr>
        <dsp:cNvPr id="0" name=""/>
        <dsp:cNvSpPr/>
      </dsp:nvSpPr>
      <dsp:spPr>
        <a:xfrm>
          <a:off x="45824" y="1563460"/>
          <a:ext cx="2981668" cy="1246642"/>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SzPts val="800"/>
            <a:buNone/>
          </a:pPr>
          <a:r>
            <a:rPr lang="en-US" sz="1100" kern="1200" dirty="0"/>
            <a:t>The public agency and nonpublic school discuss the consultation questions and how best to meet the identified needs, including if the needs are best met by “transferring” (in use only) services to the alternate program.</a:t>
          </a:r>
        </a:p>
      </dsp:txBody>
      <dsp:txXfrm>
        <a:off x="45824" y="1563460"/>
        <a:ext cx="2981668" cy="1246642"/>
      </dsp:txXfrm>
    </dsp:sp>
    <dsp:sp modelId="{21CD1692-4E2D-42EB-9A9E-D61D459C33B4}">
      <dsp:nvSpPr>
        <dsp:cNvPr id="0" name=""/>
        <dsp:cNvSpPr/>
      </dsp:nvSpPr>
      <dsp:spPr>
        <a:xfrm>
          <a:off x="6318950" y="2141061"/>
          <a:ext cx="280988" cy="91440"/>
        </a:xfrm>
        <a:custGeom>
          <a:avLst/>
          <a:gdLst/>
          <a:ahLst/>
          <a:cxnLst/>
          <a:rect l="0" t="0" r="0" b="0"/>
          <a:pathLst>
            <a:path>
              <a:moveTo>
                <a:pt x="0" y="45720"/>
              </a:moveTo>
              <a:lnTo>
                <a:pt x="280988" y="45720"/>
              </a:lnTo>
            </a:path>
          </a:pathLst>
        </a:custGeom>
        <a:noFill/>
        <a:ln w="9525" cap="flat" cmpd="sng" algn="ctr">
          <a:solidFill>
            <a:schemeClr val="bg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454721" y="2182496"/>
        <a:ext cx="9444" cy="8569"/>
      </dsp:txXfrm>
    </dsp:sp>
    <dsp:sp modelId="{93373A57-7534-418D-B385-CBE2A206AF5C}">
      <dsp:nvSpPr>
        <dsp:cNvPr id="0" name=""/>
        <dsp:cNvSpPr/>
      </dsp:nvSpPr>
      <dsp:spPr>
        <a:xfrm>
          <a:off x="3339081" y="1563460"/>
          <a:ext cx="2981668" cy="1246642"/>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SzPts val="800"/>
            <a:buNone/>
          </a:pPr>
          <a:r>
            <a:rPr lang="en-US" sz="1100" kern="1200" dirty="0"/>
            <a:t>The public agency informs the nonpublic school of the program services it plans to offer during the next school year that may address the identified needs.</a:t>
          </a:r>
        </a:p>
      </dsp:txBody>
      <dsp:txXfrm>
        <a:off x="3339081" y="1563460"/>
        <a:ext cx="2981668" cy="1246642"/>
      </dsp:txXfrm>
    </dsp:sp>
    <dsp:sp modelId="{DE0008B5-D474-4216-BD5A-AA4C674767AB}">
      <dsp:nvSpPr>
        <dsp:cNvPr id="0" name=""/>
        <dsp:cNvSpPr/>
      </dsp:nvSpPr>
      <dsp:spPr>
        <a:xfrm>
          <a:off x="1536659" y="2808302"/>
          <a:ext cx="6586513" cy="280988"/>
        </a:xfrm>
        <a:custGeom>
          <a:avLst/>
          <a:gdLst/>
          <a:ahLst/>
          <a:cxnLst/>
          <a:rect l="0" t="0" r="0" b="0"/>
          <a:pathLst>
            <a:path>
              <a:moveTo>
                <a:pt x="6586513" y="0"/>
              </a:moveTo>
              <a:lnTo>
                <a:pt x="6586513" y="157594"/>
              </a:lnTo>
              <a:lnTo>
                <a:pt x="0" y="157594"/>
              </a:lnTo>
              <a:lnTo>
                <a:pt x="0" y="280988"/>
              </a:lnTo>
            </a:path>
          </a:pathLst>
        </a:custGeom>
        <a:noFill/>
        <a:ln w="9525" cap="flat" cmpd="sng" algn="ctr">
          <a:solidFill>
            <a:schemeClr val="bg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530283" y="2948792"/>
        <a:ext cx="4599264" cy="9"/>
      </dsp:txXfrm>
    </dsp:sp>
    <dsp:sp modelId="{064D675E-2F29-413E-B873-CEF2C1D13C6F}">
      <dsp:nvSpPr>
        <dsp:cNvPr id="0" name=""/>
        <dsp:cNvSpPr/>
      </dsp:nvSpPr>
      <dsp:spPr>
        <a:xfrm>
          <a:off x="6632338" y="1563460"/>
          <a:ext cx="2981668" cy="1246642"/>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SzPts val="800"/>
            <a:buNone/>
          </a:pPr>
          <a:r>
            <a:rPr lang="en-US" sz="1100" kern="1200" dirty="0">
              <a:solidFill>
                <a:schemeClr val="tx1"/>
              </a:solidFill>
            </a:rPr>
            <a:t>If the nonpublic school believes there are specific needs not addressed through the proposed public agency-provided offerings, it may request to receive equitable services through a third-party contractor or other independent entity.</a:t>
          </a:r>
        </a:p>
      </dsp:txBody>
      <dsp:txXfrm>
        <a:off x="6632338" y="1563460"/>
        <a:ext cx="2981668" cy="1246642"/>
      </dsp:txXfrm>
    </dsp:sp>
    <dsp:sp modelId="{E5810CFF-C07C-4F77-AF70-7FC00ADEE089}">
      <dsp:nvSpPr>
        <dsp:cNvPr id="0" name=""/>
        <dsp:cNvSpPr/>
      </dsp:nvSpPr>
      <dsp:spPr>
        <a:xfrm>
          <a:off x="3025693" y="3699292"/>
          <a:ext cx="280988" cy="91440"/>
        </a:xfrm>
        <a:custGeom>
          <a:avLst/>
          <a:gdLst/>
          <a:ahLst/>
          <a:cxnLst/>
          <a:rect l="0" t="0" r="0" b="0"/>
          <a:pathLst>
            <a:path>
              <a:moveTo>
                <a:pt x="0" y="45720"/>
              </a:moveTo>
              <a:lnTo>
                <a:pt x="280988" y="45720"/>
              </a:lnTo>
            </a:path>
          </a:pathLst>
        </a:custGeom>
        <a:noFill/>
        <a:ln w="9525" cap="flat" cmpd="sng" algn="ctr">
          <a:solidFill>
            <a:schemeClr val="bg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161465" y="3740727"/>
        <a:ext cx="9444" cy="8569"/>
      </dsp:txXfrm>
    </dsp:sp>
    <dsp:sp modelId="{0CDC27F5-0CC7-4961-A734-FBB143863BB2}">
      <dsp:nvSpPr>
        <dsp:cNvPr id="0" name=""/>
        <dsp:cNvSpPr/>
      </dsp:nvSpPr>
      <dsp:spPr>
        <a:xfrm>
          <a:off x="45824" y="3121691"/>
          <a:ext cx="2981668" cy="1246642"/>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SzPts val="800"/>
            <a:buNone/>
          </a:pPr>
          <a:r>
            <a:rPr lang="en-US" sz="1100" kern="1200" dirty="0"/>
            <a:t>The public agency enters information about the agreed-upon services into the initial nonpublic agreement in the Consolidated Application and submits it for nonpublic review.</a:t>
          </a:r>
        </a:p>
      </dsp:txBody>
      <dsp:txXfrm>
        <a:off x="45824" y="3121691"/>
        <a:ext cx="2981668" cy="1246642"/>
      </dsp:txXfrm>
    </dsp:sp>
    <dsp:sp modelId="{0DCB6FC9-8642-4B6C-8472-73E1E4BE9E30}">
      <dsp:nvSpPr>
        <dsp:cNvPr id="0" name=""/>
        <dsp:cNvSpPr/>
      </dsp:nvSpPr>
      <dsp:spPr>
        <a:xfrm>
          <a:off x="3339081" y="3121691"/>
          <a:ext cx="2981668" cy="1246642"/>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SzPts val="800"/>
            <a:buNone/>
          </a:pPr>
          <a:r>
            <a:rPr lang="en-US" sz="1100" kern="1200" dirty="0">
              <a:solidFill>
                <a:schemeClr val="tx1"/>
              </a:solidFill>
            </a:rPr>
            <a:t>The nonpublic head administrator either confirms the information entered by the public agency into the initial agreement is accurate or send the agreement back for edits in CASA by March 15</a:t>
          </a:r>
          <a:r>
            <a:rPr lang="en-US" sz="1100" u="none" kern="1200" dirty="0">
              <a:solidFill>
                <a:schemeClr val="tx1"/>
              </a:solidFill>
            </a:rPr>
            <a:t>. </a:t>
          </a:r>
          <a:r>
            <a:rPr lang="en-US" sz="1100" u="sng" kern="1200" dirty="0">
              <a:solidFill>
                <a:schemeClr val="tx1"/>
              </a:solidFill>
            </a:rPr>
            <a:t>Once confirmed, program participation cannot be changed.</a:t>
          </a:r>
        </a:p>
      </dsp:txBody>
      <dsp:txXfrm>
        <a:off x="3339081" y="3121691"/>
        <a:ext cx="2981668" cy="124664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ducateiowa.gov/documents/casa/2021/07/nonpublic-consultation-agreemen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ducateiowa.gov/documents/title-i-part-guidance"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educateiowa.gov/documents/helpful-title-i-part-links-resources-prepared-december-16-urban-education-network-meeting"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2.ed.gov/policy/elsec/leg/essa/essaswpguidance9192016.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educateiowa.gov/sites/default/files/documents/2021-08-11_ReviewedEBPsandCLCs.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b252ecb597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b252ecb59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f16c91c835_1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f16c91c835_1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076975c08a_1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2076975c08a_1_25:notes"/>
          <p:cNvSpPr txBox="1">
            <a:spLocks noGrp="1"/>
          </p:cNvSpPr>
          <p:nvPr>
            <p:ph type="body" idx="1"/>
          </p:nvPr>
        </p:nvSpPr>
        <p:spPr>
          <a:xfrm>
            <a:off x="685800" y="4400550"/>
            <a:ext cx="5486400" cy="369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7" name="Google Shape;267;g2076975c08a_1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f25123cee6_1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1f25123cee6_1_285:notes"/>
          <p:cNvSpPr txBox="1">
            <a:spLocks noGrp="1"/>
          </p:cNvSpPr>
          <p:nvPr>
            <p:ph type="body" idx="1"/>
          </p:nvPr>
        </p:nvSpPr>
        <p:spPr>
          <a:xfrm>
            <a:off x="685802" y="4343400"/>
            <a:ext cx="5486400" cy="4115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f25123cee6_1_1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g1f25123cee6_1_1372:notes"/>
          <p:cNvSpPr txBox="1">
            <a:spLocks noGrp="1"/>
          </p:cNvSpPr>
          <p:nvPr>
            <p:ph type="body" idx="1"/>
          </p:nvPr>
        </p:nvSpPr>
        <p:spPr>
          <a:xfrm>
            <a:off x="685802" y="4343400"/>
            <a:ext cx="5486400" cy="4115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1100"/>
              </a:spcBef>
              <a:spcAft>
                <a:spcPts val="0"/>
              </a:spcAft>
              <a:buSzPts val="1100"/>
              <a:buNone/>
            </a:pPr>
            <a:r>
              <a:rPr lang="en-US" dirty="0">
                <a:solidFill>
                  <a:schemeClr val="dk1"/>
                </a:solidFill>
              </a:rPr>
              <a:t>To assist in establishing a timely and meaningful consultation process, the Department recommends that public agency and nonpublic school engage in the following nonpublic consultation steps.</a:t>
            </a:r>
          </a:p>
          <a:p>
            <a:pPr marL="457200" lvl="0" indent="-298450" algn="l" rtl="0">
              <a:lnSpc>
                <a:spcPct val="115000"/>
              </a:lnSpc>
              <a:spcBef>
                <a:spcPts val="1100"/>
              </a:spcBef>
              <a:spcAft>
                <a:spcPts val="0"/>
              </a:spcAft>
              <a:buSzPts val="1100"/>
              <a:buAutoNum type="arabicPeriod"/>
            </a:pPr>
            <a:r>
              <a:rPr lang="en-US" dirty="0">
                <a:solidFill>
                  <a:schemeClr val="dk1"/>
                </a:solidFill>
              </a:rPr>
              <a:t>The public agency contacts the nonpublic school to arrange for a time and place for the consultation and reviews the</a:t>
            </a:r>
            <a:r>
              <a:rPr lang="en-US" dirty="0">
                <a:solidFill>
                  <a:schemeClr val="dk1"/>
                </a:solidFill>
                <a:uFill>
                  <a:noFill/>
                </a:uFill>
              </a:rPr>
              <a:t> </a:t>
            </a:r>
            <a:r>
              <a:rPr lang="en-US" dirty="0">
                <a:hlinkClick r:id="rId3"/>
              </a:rPr>
              <a:t>nonpublic consultation agreement questions</a:t>
            </a:r>
            <a:r>
              <a:rPr lang="en-US" dirty="0"/>
              <a:t>. </a:t>
            </a:r>
            <a:r>
              <a:rPr lang="en-US" dirty="0">
                <a:solidFill>
                  <a:schemeClr val="dk1"/>
                </a:solidFill>
              </a:rPr>
              <a:t>The public agency should consult with nonpublic school officials about the timeline for consultation and provide adequate notice of such consultation to ensure meaningful consultation and the likelihood those involved will be well prepared with the necessary information and data for decision-making.</a:t>
            </a:r>
          </a:p>
          <a:p>
            <a:pPr marL="457200" lvl="0" indent="-298450" algn="l" rtl="0">
              <a:lnSpc>
                <a:spcPct val="115000"/>
              </a:lnSpc>
              <a:spcBef>
                <a:spcPts val="0"/>
              </a:spcBef>
              <a:spcAft>
                <a:spcPts val="0"/>
              </a:spcAft>
              <a:buSzPts val="1100"/>
              <a:buAutoNum type="arabicPeriod"/>
            </a:pPr>
            <a:r>
              <a:rPr lang="en-US" dirty="0">
                <a:solidFill>
                  <a:schemeClr val="dk1"/>
                </a:solidFill>
              </a:rPr>
              <a:t>The nonpublic school reviews its data pertinent to each program to identify the specific nonpublic school student needs, prioritizes those needs, and reviews the</a:t>
            </a:r>
            <a:r>
              <a:rPr lang="en-US" dirty="0">
                <a:solidFill>
                  <a:schemeClr val="dk1"/>
                </a:solidFill>
                <a:uFill>
                  <a:noFill/>
                </a:uFill>
              </a:rPr>
              <a:t> </a:t>
            </a:r>
            <a:r>
              <a:rPr lang="en-US" u="sng" dirty="0">
                <a:solidFill>
                  <a:schemeClr val="hlink"/>
                </a:solidFill>
                <a:hlinkClick r:id="rId3"/>
              </a:rPr>
              <a:t>nonpublic consultation agreement questions</a:t>
            </a:r>
            <a:r>
              <a:rPr lang="en-US" dirty="0">
                <a:solidFill>
                  <a:schemeClr val="dk1"/>
                </a:solidFill>
              </a:rPr>
              <a:t> so it is well-prepared with the necessary information and data to make decisions about program participation.</a:t>
            </a:r>
          </a:p>
          <a:p>
            <a:pPr marL="457200" lvl="0" indent="-298450" algn="l" rtl="0">
              <a:lnSpc>
                <a:spcPct val="115000"/>
              </a:lnSpc>
              <a:spcBef>
                <a:spcPts val="0"/>
              </a:spcBef>
              <a:spcAft>
                <a:spcPts val="0"/>
              </a:spcAft>
              <a:buSzPts val="1100"/>
              <a:buAutoNum type="arabicPeriod"/>
            </a:pPr>
            <a:r>
              <a:rPr lang="en-US" dirty="0">
                <a:solidFill>
                  <a:schemeClr val="dk1"/>
                </a:solidFill>
              </a:rPr>
              <a:t>At the beginning of consultation, the nonpublic school presents the specific student needs identified through its review of student data.</a:t>
            </a:r>
          </a:p>
          <a:p>
            <a:pPr marL="457200" lvl="0" indent="-298450" algn="l" rtl="0">
              <a:lnSpc>
                <a:spcPct val="115000"/>
              </a:lnSpc>
              <a:spcBef>
                <a:spcPts val="0"/>
              </a:spcBef>
              <a:spcAft>
                <a:spcPts val="0"/>
              </a:spcAft>
              <a:buSzPts val="1100"/>
              <a:buAutoNum type="arabicPeriod"/>
            </a:pPr>
            <a:r>
              <a:rPr lang="en-US" dirty="0">
                <a:solidFill>
                  <a:schemeClr val="dk1"/>
                </a:solidFill>
              </a:rPr>
              <a:t>The public agency and nonpublic school discuss the</a:t>
            </a:r>
            <a:r>
              <a:rPr lang="en-US" dirty="0">
                <a:solidFill>
                  <a:schemeClr val="dk1"/>
                </a:solidFill>
                <a:uFill>
                  <a:noFill/>
                </a:uFill>
              </a:rPr>
              <a:t> </a:t>
            </a:r>
            <a:r>
              <a:rPr lang="en-US" u="sng" dirty="0">
                <a:solidFill>
                  <a:schemeClr val="hlink"/>
                </a:solidFill>
                <a:hlinkClick r:id="rId3"/>
              </a:rPr>
              <a:t>nonpublic consultation agreement questions</a:t>
            </a:r>
            <a:r>
              <a:rPr lang="en-US" dirty="0">
                <a:solidFill>
                  <a:schemeClr val="dk1"/>
                </a:solidFill>
              </a:rPr>
              <a:t> and how best to meet the identified needs, including if the needs of nonpublic students are best met by “transferring” (in use only) services to the alternate program.</a:t>
            </a:r>
          </a:p>
          <a:p>
            <a:pPr marL="457200" lvl="0" indent="-298450" algn="l" rtl="0">
              <a:lnSpc>
                <a:spcPct val="115000"/>
              </a:lnSpc>
              <a:spcBef>
                <a:spcPts val="0"/>
              </a:spcBef>
              <a:spcAft>
                <a:spcPts val="0"/>
              </a:spcAft>
              <a:buSzPts val="1100"/>
              <a:buAutoNum type="arabicPeriod"/>
            </a:pPr>
            <a:r>
              <a:rPr lang="en-US" dirty="0">
                <a:solidFill>
                  <a:schemeClr val="dk1"/>
                </a:solidFill>
              </a:rPr>
              <a:t>The public agency informs the nonpublic school of the Title program services it plans to offer students, teachers, and families for the upcoming school year that may address their needs.</a:t>
            </a:r>
          </a:p>
          <a:p>
            <a:pPr marL="457200" lvl="0" indent="-298450" algn="l" rtl="0">
              <a:lnSpc>
                <a:spcPct val="115000"/>
              </a:lnSpc>
              <a:spcBef>
                <a:spcPts val="0"/>
              </a:spcBef>
              <a:spcAft>
                <a:spcPts val="0"/>
              </a:spcAft>
              <a:buSzPts val="1100"/>
              <a:buAutoNum type="arabicPeriod"/>
            </a:pPr>
            <a:r>
              <a:rPr lang="en-US" dirty="0">
                <a:solidFill>
                  <a:schemeClr val="dk1"/>
                </a:solidFill>
              </a:rPr>
              <a:t>If the nonpublic school believes there are specific needs not addressed through the proposed public agency-provided offerings, it may request to receive equitable services through a third-party contractor or other independent entity.</a:t>
            </a:r>
          </a:p>
          <a:p>
            <a:pPr marL="457200" lvl="0" indent="-298450" algn="l" rtl="0">
              <a:lnSpc>
                <a:spcPct val="115000"/>
              </a:lnSpc>
              <a:spcBef>
                <a:spcPts val="0"/>
              </a:spcBef>
              <a:spcAft>
                <a:spcPts val="0"/>
              </a:spcAft>
              <a:buSzPts val="1100"/>
              <a:buAutoNum type="arabicPeriod"/>
            </a:pPr>
            <a:r>
              <a:rPr lang="en-US" dirty="0">
                <a:solidFill>
                  <a:schemeClr val="dk1"/>
                </a:solidFill>
              </a:rPr>
              <a:t>The public agency enters information about the agreed-upon services into the initial nonpublic agreement in the Consolidated Application and submits it for nonpublic review.</a:t>
            </a:r>
          </a:p>
          <a:p>
            <a:pPr marL="457200" lvl="0" indent="-298450" algn="l" rtl="0">
              <a:lnSpc>
                <a:spcPct val="115000"/>
              </a:lnSpc>
              <a:spcBef>
                <a:spcPts val="0"/>
              </a:spcBef>
              <a:spcAft>
                <a:spcPts val="0"/>
              </a:spcAft>
              <a:buSzPts val="1100"/>
              <a:buAutoNum type="arabicPeriod"/>
            </a:pPr>
            <a:r>
              <a:rPr lang="en-US" dirty="0">
                <a:solidFill>
                  <a:schemeClr val="dk1"/>
                </a:solidFill>
              </a:rPr>
              <a:t>The nonpublic head administrator either confirms the information entered by the public agency into the initial agreement is accurate or send the agreement back for edits in CASA by March 15. </a:t>
            </a:r>
            <a:r>
              <a:rPr lang="en-US" dirty="0">
                <a:solidFill>
                  <a:srgbClr val="FF0033"/>
                </a:solidFill>
              </a:rPr>
              <a:t>Once confirmed, program participation cannot be changed.</a:t>
            </a:r>
            <a:endParaRPr lang="en-US" dirty="0">
              <a:solidFill>
                <a:schemeClr val="dk1"/>
              </a:solidFill>
            </a:endParaRPr>
          </a:p>
          <a:p>
            <a:pPr marL="0" lvl="0" indent="0" algn="l" rtl="0">
              <a:lnSpc>
                <a:spcPct val="115000"/>
              </a:lnSpc>
              <a:spcBef>
                <a:spcPts val="1100"/>
              </a:spcBef>
              <a:spcAft>
                <a:spcPts val="0"/>
              </a:spcAft>
              <a:buClr>
                <a:schemeClr val="dk1"/>
              </a:buClr>
              <a:buSzPts val="1100"/>
              <a:buFont typeface="Arial"/>
              <a:buNone/>
            </a:pPr>
            <a:endParaRPr lang="en-US" dirty="0">
              <a:solidFill>
                <a:schemeClr val="dk1"/>
              </a:solidFill>
            </a:endParaRPr>
          </a:p>
          <a:p>
            <a:pPr marL="0" lvl="0" indent="0" algn="l" rtl="0">
              <a:lnSpc>
                <a:spcPct val="100000"/>
              </a:lnSpc>
              <a:spcBef>
                <a:spcPts val="1100"/>
              </a:spcBef>
              <a:spcAft>
                <a:spcPts val="0"/>
              </a:spcAft>
              <a:buSzPts val="1100"/>
              <a:buNone/>
            </a:pPr>
            <a:endParaRPr lang="en-US" dirty="0"/>
          </a:p>
          <a:p>
            <a:endParaRPr lang="en-US" dirty="0"/>
          </a:p>
        </p:txBody>
      </p:sp>
    </p:spTree>
    <p:extLst>
      <p:ext uri="{BB962C8B-B14F-4D97-AF65-F5344CB8AC3E}">
        <p14:creationId xmlns:p14="http://schemas.microsoft.com/office/powerpoint/2010/main" val="2514442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f25123cee6_1_10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g1f25123cee6_1_1068:notes"/>
          <p:cNvSpPr txBox="1">
            <a:spLocks noGrp="1"/>
          </p:cNvSpPr>
          <p:nvPr>
            <p:ph type="body" idx="1"/>
          </p:nvPr>
        </p:nvSpPr>
        <p:spPr>
          <a:xfrm>
            <a:off x="685802" y="4343400"/>
            <a:ext cx="5486400" cy="4115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f16c91c835_1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f16c91c835_1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1142012532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114201253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076975c08a_1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2076975c08a_1_150:notes"/>
          <p:cNvSpPr txBox="1">
            <a:spLocks noGrp="1"/>
          </p:cNvSpPr>
          <p:nvPr>
            <p:ph type="body" idx="1"/>
          </p:nvPr>
        </p:nvSpPr>
        <p:spPr>
          <a:xfrm>
            <a:off x="685800" y="4400550"/>
            <a:ext cx="5486400" cy="369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endParaRPr dirty="0"/>
          </a:p>
        </p:txBody>
      </p:sp>
      <p:sp>
        <p:nvSpPr>
          <p:cNvPr id="347" name="Google Shape;347;g2076975c08a_1_1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f17d336d1d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f17d336d1d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f16c91c835_1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f16c91c835_1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076975c08a_1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g2076975c08a_1_129:notes"/>
          <p:cNvSpPr txBox="1">
            <a:spLocks noGrp="1"/>
          </p:cNvSpPr>
          <p:nvPr>
            <p:ph type="body" idx="1"/>
          </p:nvPr>
        </p:nvSpPr>
        <p:spPr>
          <a:xfrm>
            <a:off x="685800" y="4400550"/>
            <a:ext cx="5486400" cy="369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2" name="Google Shape;362;g2076975c08a_1_1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083be84fd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083be84fd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f16c91c835_1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1f16c91c835_1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076975c08a_1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g2076975c08a_1_38:notes"/>
          <p:cNvSpPr txBox="1">
            <a:spLocks noGrp="1"/>
          </p:cNvSpPr>
          <p:nvPr>
            <p:ph type="body" idx="1"/>
          </p:nvPr>
        </p:nvSpPr>
        <p:spPr>
          <a:xfrm>
            <a:off x="685800" y="4400550"/>
            <a:ext cx="5486400" cy="3697500"/>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US" sz="1100" dirty="0"/>
              <a:t>Parent and Family Engagement Requirements, see </a:t>
            </a:r>
            <a:r>
              <a:rPr lang="en-US" sz="1100" dirty="0">
                <a:hlinkClick r:id="rId3"/>
              </a:rPr>
              <a:t>Title I, Part A Guidance</a:t>
            </a:r>
            <a:r>
              <a:rPr lang="en-US" sz="1100" dirty="0"/>
              <a:t> and </a:t>
            </a:r>
            <a:r>
              <a:rPr lang="en-US" sz="1100" dirty="0">
                <a:hlinkClick r:id="rId4"/>
              </a:rPr>
              <a:t>additional Title I, Part A resource links</a:t>
            </a:r>
            <a:endParaRPr lang="en-US" sz="1100" dirty="0"/>
          </a:p>
        </p:txBody>
      </p:sp>
      <p:sp>
        <p:nvSpPr>
          <p:cNvPr id="386" name="Google Shape;386;g2076975c08a_1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076975c08a_1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g2076975c08a_1_136:notes"/>
          <p:cNvSpPr txBox="1">
            <a:spLocks noGrp="1"/>
          </p:cNvSpPr>
          <p:nvPr>
            <p:ph type="body" idx="1"/>
          </p:nvPr>
        </p:nvSpPr>
        <p:spPr>
          <a:xfrm>
            <a:off x="685800" y="4400550"/>
            <a:ext cx="5486400" cy="369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US" dirty="0"/>
              <a:t>*A Title IA  school may receive a waiver from an SEA to operate a schoolwide program without meeting the 40% poverty threshold.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u="sng" dirty="0">
                <a:solidFill>
                  <a:schemeClr val="hlink"/>
                </a:solidFill>
                <a:hlinkClick r:id="rId3"/>
              </a:rPr>
              <a:t>Federal Schoolwide Program Guidance</a:t>
            </a:r>
            <a:endParaRPr dirty="0"/>
          </a:p>
        </p:txBody>
      </p:sp>
      <p:sp>
        <p:nvSpPr>
          <p:cNvPr id="394" name="Google Shape;394;g2076975c08a_1_1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f16c91c835_1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1f16c91c835_1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f16c91c835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g1f16c91c835_0_14:notes"/>
          <p:cNvSpPr txBox="1">
            <a:spLocks noGrp="1"/>
          </p:cNvSpPr>
          <p:nvPr>
            <p:ph type="body" idx="1"/>
          </p:nvPr>
        </p:nvSpPr>
        <p:spPr>
          <a:xfrm>
            <a:off x="685800" y="4400550"/>
            <a:ext cx="5486400" cy="369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Every Student Succeeds Act (ESSA) became law in December 2015, reauthorizing the Elementary and Secondary Education Act of 1965 (ESEA). The purpose of Title I is to provide all children significant opportunity to receive a fair, equitable and high-quality education and to close educational achievement gaps. Title I, Section 1003 and related section 1111(d) outlines district requirements to support any school within the district identified in need of either comprehensive support and improvement, or targeted support and improvement, and includes requirements for such identified schools. The goal is to ensure identified schools engage in school improvement efforts that effect significant change in student outcomes. </a:t>
            </a:r>
            <a:endParaRPr dirty="0"/>
          </a:p>
        </p:txBody>
      </p:sp>
      <p:sp>
        <p:nvSpPr>
          <p:cNvPr id="411" name="Google Shape;411;g1f16c91c835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f16c91c835_1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1f16c91c835_1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Schools are identified as comprehensive/extended-comprehensive or targeted/extended-targeted; </a:t>
            </a:r>
            <a:r>
              <a:rPr lang="en-US" i="1" dirty="0">
                <a:solidFill>
                  <a:schemeClr val="dk1"/>
                </a:solidFill>
              </a:rPr>
              <a:t>districts are not.</a:t>
            </a:r>
            <a:r>
              <a:rPr lang="en-US" dirty="0">
                <a:solidFill>
                  <a:schemeClr val="dk1"/>
                </a:solidFill>
              </a:rPr>
              <a:t>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Font typeface="Arial"/>
              <a:buNone/>
            </a:pPr>
            <a:r>
              <a:rPr lang="en-US" dirty="0">
                <a:solidFill>
                  <a:schemeClr val="dk1"/>
                </a:solidFill>
              </a:rPr>
              <a:t>Allocation of funds for this section are distributed between Area Education Agencies (AEAs) for support and improvement services and schools identified as in need of comprehensive and targeted support and improvement. The districts' allocation is based on a state determined formula. Comprehensive schools receive funding throughout a three-year cohort continuous improvement cycle; whereas, targeted schools receive funding only during year-one of their three-year cohort cycle.</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2086a2863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2086a2863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212121"/>
                </a:solidFill>
              </a:rPr>
              <a:t>There are both required, and highly recommended, activities for schools designated in need of Comprehensive, Extended Comprehensive, Targeted and Extended Targeted Support and Improvement across each year of ESSA's improvement cycle. </a:t>
            </a:r>
            <a:endParaRPr dirty="0">
              <a:solidFill>
                <a:srgbClr val="212121"/>
              </a:solidFill>
            </a:endParaRPr>
          </a:p>
          <a:p>
            <a:pPr marL="0" lvl="0" indent="0" algn="l" rtl="0">
              <a:spcBef>
                <a:spcPts val="0"/>
              </a:spcBef>
              <a:spcAft>
                <a:spcPts val="0"/>
              </a:spcAft>
              <a:buNone/>
            </a:pPr>
            <a:endParaRPr dirty="0">
              <a:solidFill>
                <a:srgbClr val="212121"/>
              </a:solidFill>
            </a:endParaRPr>
          </a:p>
          <a:p>
            <a:pPr marL="0" lvl="0" indent="0" algn="l" rtl="0">
              <a:spcBef>
                <a:spcPts val="0"/>
              </a:spcBef>
              <a:spcAft>
                <a:spcPts val="0"/>
              </a:spcAft>
              <a:buNone/>
            </a:pPr>
            <a:r>
              <a:rPr lang="en-US" dirty="0">
                <a:solidFill>
                  <a:srgbClr val="212121"/>
                </a:solidFill>
              </a:rPr>
              <a:t>This is a visual overview of requirements if you have a designation AND currently receive a Title I, Section 1003 allocation. </a:t>
            </a:r>
            <a:endParaRPr dirty="0">
              <a:solidFill>
                <a:srgbClr val="212121"/>
              </a:solidFill>
            </a:endParaRPr>
          </a:p>
          <a:p>
            <a:pPr marL="457200" lvl="0" indent="-298450" algn="l" rtl="0">
              <a:spcBef>
                <a:spcPts val="0"/>
              </a:spcBef>
              <a:spcAft>
                <a:spcPts val="0"/>
              </a:spcAft>
              <a:buClr>
                <a:srgbClr val="212121"/>
              </a:buClr>
              <a:buSzPts val="1100"/>
              <a:buChar char="●"/>
            </a:pPr>
            <a:r>
              <a:rPr lang="en-US" dirty="0">
                <a:solidFill>
                  <a:srgbClr val="212121"/>
                </a:solidFill>
              </a:rPr>
              <a:t>NOTE: If you have a designation but do not receive a Title I, Section 1003 allocation then only the light blue visual overview requirements would apply.</a:t>
            </a:r>
            <a:endParaRPr dirty="0">
              <a:solidFill>
                <a:srgbClr val="212121"/>
              </a:solidFill>
            </a:endParaRPr>
          </a:p>
          <a:p>
            <a:pPr marL="457200" lvl="0" indent="-298450" algn="l" rtl="0">
              <a:spcBef>
                <a:spcPts val="0"/>
              </a:spcBef>
              <a:spcAft>
                <a:spcPts val="0"/>
              </a:spcAft>
              <a:buClr>
                <a:srgbClr val="212121"/>
              </a:buClr>
              <a:buSzPts val="1100"/>
              <a:buChar char="●"/>
            </a:pPr>
            <a:r>
              <a:rPr lang="en-US" dirty="0">
                <a:solidFill>
                  <a:srgbClr val="212121"/>
                </a:solidFill>
              </a:rPr>
              <a:t>For further details of requirements and highly recommended activities, refer to the link under Technical Assistance titled “ESSA Requirements’.</a:t>
            </a:r>
            <a:endParaRPr dirty="0">
              <a:solidFill>
                <a:srgbClr val="21212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086a28637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2086a28637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Districts may use section 1003 funds to implement interventions</a:t>
            </a:r>
            <a:r>
              <a:rPr lang="en-US" i="1"/>
              <a:t> aimed at improving the school,</a:t>
            </a:r>
            <a:r>
              <a:rPr lang="en-US"/>
              <a:t> such as but not limited to professional learning. In addition, funds may be used to </a:t>
            </a:r>
            <a:r>
              <a:rPr lang="en-US" i="1"/>
              <a:t>increase student achievement</a:t>
            </a:r>
            <a:r>
              <a:rPr lang="en-US"/>
              <a:t>, such as but not limited to summer school, tutoring opportunities, supplemental instruction, and family and community engagement.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b2c0e70c6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b2c0e70c6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8991051939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18991051939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i="1" dirty="0">
                <a:solidFill>
                  <a:schemeClr val="dk1"/>
                </a:solidFill>
              </a:rPr>
              <a:t>Alignment is essential</a:t>
            </a:r>
            <a:r>
              <a:rPr lang="en-US" dirty="0">
                <a:solidFill>
                  <a:schemeClr val="dk1"/>
                </a:solidFill>
              </a:rPr>
              <a:t>; activities supported with section 1003 funds </a:t>
            </a:r>
            <a:r>
              <a:rPr lang="en-US" b="1" dirty="0">
                <a:solidFill>
                  <a:schemeClr val="dk1"/>
                </a:solidFill>
              </a:rPr>
              <a:t>must be consistent with the School Improvement Action Plan</a:t>
            </a:r>
            <a:r>
              <a:rPr lang="en-US"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As per requirement 1118(b) Title I </a:t>
            </a:r>
            <a:r>
              <a:rPr lang="en-US" i="1" dirty="0">
                <a:solidFill>
                  <a:schemeClr val="dk1"/>
                </a:solidFill>
              </a:rPr>
              <a:t>funds are to be used to supplement, and not supplant, state and local funds.</a:t>
            </a:r>
            <a:r>
              <a:rPr lang="en-US" dirty="0">
                <a:solidFill>
                  <a:schemeClr val="dk1"/>
                </a:solidFill>
              </a:rPr>
              <a:t> Federal funds are additive and do not take the place of state and local funds in low-income schools.</a:t>
            </a:r>
            <a:endParaRPr dirty="0">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f16c91c835_1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1f16c91c835_1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076975c08a_1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g2076975c08a_1_45:notes"/>
          <p:cNvSpPr txBox="1">
            <a:spLocks noGrp="1"/>
          </p:cNvSpPr>
          <p:nvPr>
            <p:ph type="body" idx="1"/>
          </p:nvPr>
        </p:nvSpPr>
        <p:spPr>
          <a:xfrm>
            <a:off x="685800" y="4400550"/>
            <a:ext cx="5486400" cy="369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endParaRPr dirty="0"/>
          </a:p>
        </p:txBody>
      </p:sp>
      <p:sp>
        <p:nvSpPr>
          <p:cNvPr id="463" name="Google Shape;463;g2076975c08a_1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f25123cee6_6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1f25123cee6_6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f25123cee6_6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f25123cee6_6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1f16c91c835_1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1f16c91c835_1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076975c08a_1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g2076975c08a_1_79:notes"/>
          <p:cNvSpPr txBox="1">
            <a:spLocks noGrp="1"/>
          </p:cNvSpPr>
          <p:nvPr>
            <p:ph type="body" idx="1"/>
          </p:nvPr>
        </p:nvSpPr>
        <p:spPr>
          <a:xfrm>
            <a:off x="685800" y="4400550"/>
            <a:ext cx="5486400" cy="369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1" name="Google Shape;491;g2076975c08a_1_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1f16c91c835_1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1f16c91c835_1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076975c08a_1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g2076975c08a_1_86:notes"/>
          <p:cNvSpPr txBox="1">
            <a:spLocks noGrp="1"/>
          </p:cNvSpPr>
          <p:nvPr>
            <p:ph type="body" idx="1"/>
          </p:nvPr>
        </p:nvSpPr>
        <p:spPr>
          <a:xfrm>
            <a:off x="685800" y="4400550"/>
            <a:ext cx="5486400" cy="369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a:p>
            <a:pPr marL="457200" lvl="0" indent="-292100" algn="l" rtl="0">
              <a:lnSpc>
                <a:spcPct val="115000"/>
              </a:lnSpc>
              <a:spcBef>
                <a:spcPts val="600"/>
              </a:spcBef>
              <a:spcAft>
                <a:spcPts val="0"/>
              </a:spcAft>
              <a:buClr>
                <a:srgbClr val="022A56"/>
              </a:buClr>
              <a:buSzPts val="1000"/>
              <a:buChar char="●"/>
            </a:pPr>
            <a:r>
              <a:rPr lang="en-US" sz="1000">
                <a:solidFill>
                  <a:srgbClr val="022A56"/>
                </a:solidFill>
              </a:rPr>
              <a:t>The program helps migratory children master the educational content provided in the local districts by offering services to help reduce the educational disruptions and other barriers that can result from these moves.</a:t>
            </a:r>
            <a:endParaRPr sz="1000">
              <a:solidFill>
                <a:srgbClr val="022A56"/>
              </a:solidFill>
            </a:endParaRPr>
          </a:p>
          <a:p>
            <a:pPr marL="457200" lvl="0" indent="-292100" algn="l" rtl="0">
              <a:lnSpc>
                <a:spcPct val="115000"/>
              </a:lnSpc>
              <a:spcBef>
                <a:spcPts val="0"/>
              </a:spcBef>
              <a:spcAft>
                <a:spcPts val="0"/>
              </a:spcAft>
              <a:buClr>
                <a:srgbClr val="022A56"/>
              </a:buClr>
              <a:buSzPts val="1000"/>
              <a:buChar char="●"/>
            </a:pPr>
            <a:r>
              <a:rPr lang="en-US" sz="1000">
                <a:solidFill>
                  <a:srgbClr val="022A56"/>
                </a:solidFill>
              </a:rPr>
              <a:t>10 staff across the state</a:t>
            </a:r>
            <a:endParaRPr sz="1000">
              <a:solidFill>
                <a:srgbClr val="022A56"/>
              </a:solidFill>
            </a:endParaRPr>
          </a:p>
          <a:p>
            <a:pPr marL="457200" lvl="0" indent="-292100" algn="l" rtl="0">
              <a:lnSpc>
                <a:spcPct val="115000"/>
              </a:lnSpc>
              <a:spcBef>
                <a:spcPts val="0"/>
              </a:spcBef>
              <a:spcAft>
                <a:spcPts val="0"/>
              </a:spcAft>
              <a:buClr>
                <a:srgbClr val="022A56"/>
              </a:buClr>
              <a:buSzPts val="1000"/>
              <a:buChar char="●"/>
            </a:pPr>
            <a:r>
              <a:rPr lang="en-US" sz="1000">
                <a:solidFill>
                  <a:srgbClr val="022A56"/>
                </a:solidFill>
              </a:rPr>
              <a:t>Eligibility of students is based on a series of criteria and is determined by the identification and recruitment coordinator with the recruiter and the state consultant.</a:t>
            </a:r>
            <a:endParaRPr sz="1000">
              <a:solidFill>
                <a:srgbClr val="022A56"/>
              </a:solidFill>
            </a:endParaRPr>
          </a:p>
          <a:p>
            <a:pPr marL="457200" lvl="0" indent="-292100" algn="l" rtl="0">
              <a:lnSpc>
                <a:spcPct val="115000"/>
              </a:lnSpc>
              <a:spcBef>
                <a:spcPts val="0"/>
              </a:spcBef>
              <a:spcAft>
                <a:spcPts val="0"/>
              </a:spcAft>
              <a:buClr>
                <a:srgbClr val="022A56"/>
              </a:buClr>
              <a:buSzPts val="1000"/>
              <a:buChar char="●"/>
            </a:pPr>
            <a:r>
              <a:rPr lang="en-US" sz="1000">
                <a:solidFill>
                  <a:srgbClr val="022A56"/>
                </a:solidFill>
              </a:rPr>
              <a:t>All activities are based on a the service delivery plan, needs of students to meet the purpose of the program</a:t>
            </a:r>
            <a:endParaRPr sz="1000">
              <a:solidFill>
                <a:srgbClr val="022A56"/>
              </a:solidFill>
            </a:endParaRPr>
          </a:p>
          <a:p>
            <a:pPr marL="457200" lvl="0" indent="-292100" algn="l" rtl="0">
              <a:lnSpc>
                <a:spcPct val="115000"/>
              </a:lnSpc>
              <a:spcBef>
                <a:spcPts val="0"/>
              </a:spcBef>
              <a:spcAft>
                <a:spcPts val="0"/>
              </a:spcAft>
              <a:buClr>
                <a:srgbClr val="022A56"/>
              </a:buClr>
              <a:buSzPts val="1000"/>
              <a:buChar char="●"/>
            </a:pPr>
            <a:r>
              <a:rPr lang="en-US" sz="1000">
                <a:solidFill>
                  <a:srgbClr val="022A56"/>
                </a:solidFill>
              </a:rPr>
              <a:t>Parent engagement requirement</a:t>
            </a:r>
            <a:endParaRPr sz="1000">
              <a:solidFill>
                <a:srgbClr val="022A56"/>
              </a:solidFill>
            </a:endParaRPr>
          </a:p>
          <a:p>
            <a:pPr marL="457200" lvl="0" indent="-292100" algn="l" rtl="0">
              <a:lnSpc>
                <a:spcPct val="115000"/>
              </a:lnSpc>
              <a:spcBef>
                <a:spcPts val="0"/>
              </a:spcBef>
              <a:spcAft>
                <a:spcPts val="0"/>
              </a:spcAft>
              <a:buClr>
                <a:srgbClr val="022A56"/>
              </a:buClr>
              <a:buSzPts val="1000"/>
              <a:buChar char="●"/>
            </a:pPr>
            <a:r>
              <a:rPr lang="en-US" sz="1000">
                <a:solidFill>
                  <a:srgbClr val="022A56"/>
                </a:solidFill>
              </a:rPr>
              <a:t>There will be regional online meetings in the spring to provide guidance and training</a:t>
            </a:r>
            <a:endParaRPr sz="1000">
              <a:solidFill>
                <a:srgbClr val="022A56"/>
              </a:solidFill>
            </a:endParaRPr>
          </a:p>
          <a:p>
            <a:pPr marL="0" lvl="0" indent="0" algn="l" rtl="0">
              <a:spcBef>
                <a:spcPts val="0"/>
              </a:spcBef>
              <a:spcAft>
                <a:spcPts val="0"/>
              </a:spcAft>
              <a:buNone/>
            </a:pPr>
            <a:r>
              <a:rPr lang="en-US" sz="1000">
                <a:solidFill>
                  <a:schemeClr val="dk1"/>
                </a:solidFill>
              </a:rPr>
              <a:t>Questions - </a:t>
            </a:r>
            <a:endParaRPr sz="1000">
              <a:solidFill>
                <a:schemeClr val="dk1"/>
              </a:solidFill>
            </a:endParaRPr>
          </a:p>
          <a:p>
            <a:pPr marL="0" lvl="0" indent="0" algn="l" rtl="0">
              <a:spcBef>
                <a:spcPts val="0"/>
              </a:spcBef>
              <a:spcAft>
                <a:spcPts val="0"/>
              </a:spcAft>
              <a:buNone/>
            </a:pPr>
            <a:r>
              <a:rPr lang="en-US" sz="1000">
                <a:solidFill>
                  <a:schemeClr val="dk1"/>
                </a:solidFill>
                <a:highlight>
                  <a:srgbClr val="FFFF00"/>
                </a:highlight>
              </a:rPr>
              <a:t>How to handle/fund programs that serve majority, but not exclusively migrant students </a:t>
            </a:r>
            <a:r>
              <a:rPr lang="en-US" sz="1000">
                <a:solidFill>
                  <a:schemeClr val="dk1"/>
                </a:solidFill>
              </a:rPr>
              <a:t>(not sure what thi means; however, all activities are supplemental. Mention the cupcake - Title IC is the sprinkles on the icing.</a:t>
            </a:r>
            <a:endParaRPr sz="1000">
              <a:solidFill>
                <a:schemeClr val="dk1"/>
              </a:solidFill>
            </a:endParaRPr>
          </a:p>
          <a:p>
            <a:pPr marL="0" lvl="0" indent="0" algn="l" rtl="0">
              <a:spcBef>
                <a:spcPts val="0"/>
              </a:spcBef>
              <a:spcAft>
                <a:spcPts val="0"/>
              </a:spcAft>
              <a:buNone/>
            </a:pPr>
            <a:r>
              <a:rPr lang="en-US" sz="1000">
                <a:solidFill>
                  <a:schemeClr val="dk1"/>
                </a:solidFill>
              </a:rPr>
              <a:t>Eligible expenditures - based on service delivery plan found on the webpage, supplementary, necessary, allowable, exhaust all other funds. Braiding funds</a:t>
            </a:r>
            <a:endParaRPr sz="1000">
              <a:solidFill>
                <a:schemeClr val="dk1"/>
              </a:solidFill>
            </a:endParaRPr>
          </a:p>
          <a:p>
            <a:pPr marL="0" lvl="0" indent="0" algn="l" rtl="0">
              <a:spcBef>
                <a:spcPts val="0"/>
              </a:spcBef>
              <a:spcAft>
                <a:spcPts val="0"/>
              </a:spcAft>
              <a:buNone/>
            </a:pPr>
            <a:r>
              <a:rPr lang="en-US" sz="1000">
                <a:solidFill>
                  <a:schemeClr val="dk1"/>
                </a:solidFill>
              </a:rPr>
              <a:t>How do you qualify for this? Formula approved by the U.S. Department of education. Referrals, identification, determination of eligibility.</a:t>
            </a:r>
            <a:endParaRPr sz="1000">
              <a:solidFill>
                <a:schemeClr val="dk1"/>
              </a:solidFill>
            </a:endParaRPr>
          </a:p>
          <a:p>
            <a:pPr marL="0" lvl="0" indent="0" algn="l" rtl="0">
              <a:spcBef>
                <a:spcPts val="0"/>
              </a:spcBef>
              <a:spcAft>
                <a:spcPts val="0"/>
              </a:spcAft>
              <a:buNone/>
            </a:pPr>
            <a:endParaRPr sz="1000">
              <a:solidFill>
                <a:schemeClr val="dk1"/>
              </a:solidFill>
            </a:endParaRPr>
          </a:p>
        </p:txBody>
      </p:sp>
      <p:sp>
        <p:nvSpPr>
          <p:cNvPr id="505" name="Google Shape;505;g2076975c08a_1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f16c91c835_1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1f16c91c835_1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f29b093150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f29b093150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076975c08a_1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g2076975c08a_1_94:notes"/>
          <p:cNvSpPr txBox="1">
            <a:spLocks noGrp="1"/>
          </p:cNvSpPr>
          <p:nvPr>
            <p:ph type="body" idx="1"/>
          </p:nvPr>
        </p:nvSpPr>
        <p:spPr>
          <a:xfrm>
            <a:off x="685800" y="4400550"/>
            <a:ext cx="5486400" cy="369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800"/>
              <a:buNone/>
            </a:pPr>
            <a:r>
              <a:rPr lang="en-US" sz="1000">
                <a:solidFill>
                  <a:schemeClr val="dk1"/>
                </a:solidFill>
              </a:rPr>
              <a:t>Allowable Uses and expenses - 16 allowable uses (check the guidance) </a:t>
            </a:r>
            <a:endParaRPr sz="1000">
              <a:solidFill>
                <a:schemeClr val="dk1"/>
              </a:solidFill>
            </a:endParaRPr>
          </a:p>
          <a:p>
            <a:pPr marL="0" lvl="0" indent="0" algn="l" rtl="0">
              <a:spcBef>
                <a:spcPts val="0"/>
              </a:spcBef>
              <a:spcAft>
                <a:spcPts val="0"/>
              </a:spcAft>
              <a:buSzPts val="2800"/>
              <a:buNone/>
            </a:pPr>
            <a:r>
              <a:rPr lang="en-US" sz="1000">
                <a:solidFill>
                  <a:schemeClr val="dk1"/>
                </a:solidFill>
              </a:rPr>
              <a:t>Overall overview</a:t>
            </a:r>
            <a:endParaRPr sz="1000">
              <a:solidFill>
                <a:schemeClr val="dk1"/>
              </a:solidFill>
            </a:endParaRPr>
          </a:p>
          <a:p>
            <a:pPr marL="0" lvl="0" indent="0" algn="l" rtl="0">
              <a:spcBef>
                <a:spcPts val="0"/>
              </a:spcBef>
              <a:spcAft>
                <a:spcPts val="0"/>
              </a:spcAft>
              <a:buSzPts val="2800"/>
              <a:buNone/>
            </a:pPr>
            <a:r>
              <a:rPr lang="en-US" sz="1000">
                <a:solidFill>
                  <a:schemeClr val="dk1"/>
                </a:solidFill>
              </a:rPr>
              <a:t>Class size reduction</a:t>
            </a:r>
            <a:endParaRPr sz="1000">
              <a:solidFill>
                <a:schemeClr val="dk1"/>
              </a:solidFill>
            </a:endParaRPr>
          </a:p>
          <a:p>
            <a:pPr marL="0" lvl="0" indent="0" algn="l" rtl="0">
              <a:spcBef>
                <a:spcPts val="0"/>
              </a:spcBef>
              <a:spcAft>
                <a:spcPts val="0"/>
              </a:spcAft>
              <a:buSzPts val="2800"/>
              <a:buNone/>
            </a:pPr>
            <a:r>
              <a:rPr lang="en-US" sz="1000">
                <a:solidFill>
                  <a:schemeClr val="dk1"/>
                </a:solidFill>
              </a:rPr>
              <a:t>What qualifies? Non Public, how to manage</a:t>
            </a:r>
            <a:endParaRPr sz="1000">
              <a:solidFill>
                <a:schemeClr val="dk1"/>
              </a:solidFill>
            </a:endParaRPr>
          </a:p>
          <a:p>
            <a:pPr marL="0" lvl="0" indent="0" algn="l" rtl="0">
              <a:spcBef>
                <a:spcPts val="0"/>
              </a:spcBef>
              <a:spcAft>
                <a:spcPts val="0"/>
              </a:spcAft>
              <a:buSzPts val="2800"/>
              <a:buNone/>
            </a:pPr>
            <a:r>
              <a:rPr lang="en-US" sz="1000">
                <a:solidFill>
                  <a:schemeClr val="dk1"/>
                </a:solidFill>
              </a:rPr>
              <a:t>Can it be used for Administrators or Classified Staff?</a:t>
            </a:r>
            <a:endParaRPr sz="1000">
              <a:solidFill>
                <a:schemeClr val="dk1"/>
              </a:solidFill>
            </a:endParaRPr>
          </a:p>
          <a:p>
            <a:pPr marL="0" lvl="0" indent="0" algn="l" rtl="0">
              <a:spcBef>
                <a:spcPts val="0"/>
              </a:spcBef>
              <a:spcAft>
                <a:spcPts val="0"/>
              </a:spcAft>
              <a:buSzPts val="2800"/>
              <a:buNone/>
            </a:pPr>
            <a:r>
              <a:rPr lang="en-US" sz="1000">
                <a:solidFill>
                  <a:schemeClr val="dk1"/>
                </a:solidFill>
              </a:rPr>
              <a:t>What are the allowable expenditures for the nonpublic school?</a:t>
            </a:r>
            <a:endParaRPr sz="1000">
              <a:solidFill>
                <a:schemeClr val="dk1"/>
              </a:solidFill>
            </a:endParaRPr>
          </a:p>
          <a:p>
            <a:pPr marL="0" lvl="0" indent="0" algn="l" rtl="0">
              <a:spcBef>
                <a:spcPts val="0"/>
              </a:spcBef>
              <a:spcAft>
                <a:spcPts val="0"/>
              </a:spcAft>
              <a:buClr>
                <a:srgbClr val="022A56"/>
              </a:buClr>
              <a:buSzPts val="2800"/>
              <a:buFont typeface="Arial"/>
              <a:buNone/>
            </a:pPr>
            <a:r>
              <a:rPr lang="en-US" sz="1000">
                <a:solidFill>
                  <a:schemeClr val="dk1"/>
                </a:solidFill>
              </a:rPr>
              <a:t>There are comments that school must use research based interventions. A quick look-up resource to identify what you are identifying as "Researched Based Intervention." Reviewed Evidence-Based Practices and Critical Learning Concepts - </a:t>
            </a:r>
            <a:r>
              <a:rPr lang="en-US" sz="1000" u="sng">
                <a:solidFill>
                  <a:schemeClr val="hlink"/>
                </a:solidFill>
                <a:hlinkClick r:id="rId3"/>
              </a:rPr>
              <a:t>https://educateiowa.gov/sites/default/files/documents/2021-08-11_ReviewedEBPsandCLCs.pdf</a:t>
            </a:r>
            <a:endParaRPr sz="1000">
              <a:solidFill>
                <a:schemeClr val="dk1"/>
              </a:solidFill>
            </a:endParaRPr>
          </a:p>
          <a:p>
            <a:pPr marL="0" lvl="0" indent="0" algn="l" rtl="0">
              <a:spcBef>
                <a:spcPts val="0"/>
              </a:spcBef>
              <a:spcAft>
                <a:spcPts val="0"/>
              </a:spcAft>
              <a:buClr>
                <a:srgbClr val="022A56"/>
              </a:buClr>
              <a:buSzPts val="2800"/>
              <a:buFont typeface="Arial"/>
              <a:buNone/>
            </a:pPr>
            <a:endParaRPr sz="1000">
              <a:solidFill>
                <a:schemeClr val="dk1"/>
              </a:solidFill>
            </a:endParaRPr>
          </a:p>
        </p:txBody>
      </p:sp>
      <p:sp>
        <p:nvSpPr>
          <p:cNvPr id="519" name="Google Shape;519;g2076975c08a_1_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800" dirty="0"/>
              <a:t>Why this is important to know?</a:t>
            </a:r>
            <a:endParaRPr sz="800" dirty="0"/>
          </a:p>
          <a:p>
            <a:pPr marL="228600" lvl="0" indent="-228600" algn="l" rtl="0">
              <a:lnSpc>
                <a:spcPct val="100000"/>
              </a:lnSpc>
              <a:spcBef>
                <a:spcPts val="0"/>
              </a:spcBef>
              <a:spcAft>
                <a:spcPts val="0"/>
              </a:spcAft>
              <a:buClr>
                <a:schemeClr val="dk1"/>
              </a:buClr>
              <a:buSzPts val="1100"/>
              <a:buFont typeface="+mj-lt"/>
              <a:buAutoNum type="arabicPeriod"/>
            </a:pPr>
            <a:r>
              <a:rPr lang="en-US" sz="800" dirty="0">
                <a:solidFill>
                  <a:schemeClr val="dk1"/>
                </a:solidFill>
              </a:rPr>
              <a:t>How will the needs of the students attending private school be identified?</a:t>
            </a:r>
            <a:endParaRPr sz="800" dirty="0">
              <a:solidFill>
                <a:schemeClr val="dk1"/>
              </a:solidFill>
            </a:endParaRPr>
          </a:p>
          <a:p>
            <a:pPr marL="228600" lvl="0" indent="-228600" algn="l" rtl="0">
              <a:lnSpc>
                <a:spcPct val="100000"/>
              </a:lnSpc>
              <a:spcBef>
                <a:spcPts val="0"/>
              </a:spcBef>
              <a:spcAft>
                <a:spcPts val="0"/>
              </a:spcAft>
              <a:buClr>
                <a:schemeClr val="dk1"/>
              </a:buClr>
              <a:buSzPts val="1100"/>
              <a:buFont typeface="+mj-lt"/>
              <a:buAutoNum type="arabicPeriod"/>
            </a:pPr>
            <a:r>
              <a:rPr lang="en-US" sz="800" dirty="0">
                <a:solidFill>
                  <a:schemeClr val="dk1"/>
                </a:solidFill>
              </a:rPr>
              <a:t>What professional development services will be offered to the educators from the private school?</a:t>
            </a:r>
            <a:endParaRPr sz="800" dirty="0">
              <a:solidFill>
                <a:schemeClr val="dk1"/>
              </a:solidFill>
            </a:endParaRPr>
          </a:p>
          <a:p>
            <a:pPr marL="228600" lvl="0" indent="-228600" algn="l" rtl="0">
              <a:lnSpc>
                <a:spcPct val="100000"/>
              </a:lnSpc>
              <a:spcBef>
                <a:spcPts val="0"/>
              </a:spcBef>
              <a:spcAft>
                <a:spcPts val="0"/>
              </a:spcAft>
              <a:buClr>
                <a:schemeClr val="dk1"/>
              </a:buClr>
              <a:buSzPts val="1100"/>
              <a:buFont typeface="+mj-lt"/>
              <a:buAutoNum type="arabicPeriod"/>
            </a:pPr>
            <a:r>
              <a:rPr lang="en-US" sz="800" dirty="0">
                <a:solidFill>
                  <a:schemeClr val="dk1"/>
                </a:solidFill>
              </a:rPr>
              <a:t>How, where, when, and by whom will the professional development services be provided to the educators from the private school?</a:t>
            </a:r>
            <a:endParaRPr sz="800" dirty="0">
              <a:solidFill>
                <a:schemeClr val="dk1"/>
              </a:solidFill>
            </a:endParaRPr>
          </a:p>
          <a:p>
            <a:pPr marL="228600" lvl="0" indent="-228600" algn="l" rtl="0">
              <a:lnSpc>
                <a:spcPct val="100000"/>
              </a:lnSpc>
              <a:spcBef>
                <a:spcPts val="0"/>
              </a:spcBef>
              <a:spcAft>
                <a:spcPts val="0"/>
              </a:spcAft>
              <a:buClr>
                <a:schemeClr val="dk1"/>
              </a:buClr>
              <a:buSzPts val="1100"/>
              <a:buFont typeface="+mj-lt"/>
              <a:buAutoNum type="arabicPeriod"/>
            </a:pPr>
            <a:r>
              <a:rPr lang="en-US" sz="800" dirty="0">
                <a:solidFill>
                  <a:schemeClr val="dk1"/>
                </a:solidFill>
              </a:rPr>
              <a:t>How will the professional development services be assessed and how will those results be used to improve those services for educators from the private school?</a:t>
            </a:r>
            <a:endParaRPr sz="800" dirty="0">
              <a:solidFill>
                <a:schemeClr val="dk1"/>
              </a:solidFill>
            </a:endParaRPr>
          </a:p>
          <a:p>
            <a:pPr marL="228600" lvl="0" indent="-228600" algn="l" rtl="0">
              <a:lnSpc>
                <a:spcPct val="100000"/>
              </a:lnSpc>
              <a:spcBef>
                <a:spcPts val="0"/>
              </a:spcBef>
              <a:spcAft>
                <a:spcPts val="0"/>
              </a:spcAft>
              <a:buClr>
                <a:schemeClr val="dk1"/>
              </a:buClr>
              <a:buSzPts val="1100"/>
              <a:buFont typeface="+mj-lt"/>
              <a:buAutoNum type="arabicPeriod"/>
            </a:pPr>
            <a:r>
              <a:rPr lang="en-US" sz="800" dirty="0">
                <a:solidFill>
                  <a:schemeClr val="dk1"/>
                </a:solidFill>
              </a:rPr>
              <a:t>What is the size and scope of the professional development services provided to the private school educators?</a:t>
            </a:r>
            <a:endParaRPr sz="800" dirty="0">
              <a:solidFill>
                <a:schemeClr val="dk1"/>
              </a:solidFill>
            </a:endParaRPr>
          </a:p>
          <a:p>
            <a:pPr marL="228600" lvl="0" indent="-228600" algn="l" rtl="0">
              <a:lnSpc>
                <a:spcPct val="100000"/>
              </a:lnSpc>
              <a:spcBef>
                <a:spcPts val="0"/>
              </a:spcBef>
              <a:spcAft>
                <a:spcPts val="0"/>
              </a:spcAft>
              <a:buClr>
                <a:schemeClr val="dk1"/>
              </a:buClr>
              <a:buSzPts val="1100"/>
              <a:buFont typeface="+mj-lt"/>
              <a:buAutoNum type="arabicPeriod"/>
            </a:pPr>
            <a:r>
              <a:rPr lang="en-US" sz="800" dirty="0">
                <a:solidFill>
                  <a:schemeClr val="dk1"/>
                </a:solidFill>
              </a:rPr>
              <a:t>How and when will the LEA make decisions about the delivery of professional development services to educators from the private school?</a:t>
            </a:r>
            <a:endParaRPr sz="800" dirty="0">
              <a:solidFill>
                <a:schemeClr val="dk1"/>
              </a:solidFill>
            </a:endParaRPr>
          </a:p>
          <a:p>
            <a:pPr marL="228600" lvl="0" indent="-228600" algn="l" rtl="0">
              <a:lnSpc>
                <a:spcPct val="100000"/>
              </a:lnSpc>
              <a:spcBef>
                <a:spcPts val="0"/>
              </a:spcBef>
              <a:spcAft>
                <a:spcPts val="0"/>
              </a:spcAft>
              <a:buClr>
                <a:schemeClr val="dk1"/>
              </a:buClr>
              <a:buSzPts val="1100"/>
              <a:buFont typeface="+mj-lt"/>
              <a:buAutoNum type="arabicPeriod"/>
            </a:pPr>
            <a:r>
              <a:rPr lang="en-US" sz="800" dirty="0">
                <a:solidFill>
                  <a:schemeClr val="dk1"/>
                </a:solidFill>
              </a:rPr>
              <a:t>How will the LEA provide professional development services to educators from the private school? o Directly o Other Government Agency o Third Party o Other</a:t>
            </a:r>
            <a:endParaRPr sz="800" dirty="0">
              <a:solidFill>
                <a:schemeClr val="dk1"/>
              </a:solidFill>
            </a:endParaRPr>
          </a:p>
          <a:p>
            <a:pPr marL="228600" lvl="0" indent="-228600" algn="l" rtl="0">
              <a:lnSpc>
                <a:spcPct val="100000"/>
              </a:lnSpc>
              <a:spcBef>
                <a:spcPts val="0"/>
              </a:spcBef>
              <a:spcAft>
                <a:spcPts val="0"/>
              </a:spcAft>
              <a:buClr>
                <a:schemeClr val="dk1"/>
              </a:buClr>
              <a:buSzPts val="1100"/>
              <a:buFont typeface="+mj-lt"/>
              <a:buAutoNum type="arabicPeriod"/>
            </a:pPr>
            <a:r>
              <a:rPr lang="en-US" sz="800" dirty="0">
                <a:solidFill>
                  <a:schemeClr val="dk1"/>
                </a:solidFill>
              </a:rPr>
              <a:t>If professional development services are provided to educators from the private school by a third-party contractor, does the private school agree with the choice made by the LEA?</a:t>
            </a:r>
            <a:endParaRPr sz="800" dirty="0">
              <a:solidFill>
                <a:schemeClr val="dk1"/>
              </a:solidFill>
            </a:endParaRPr>
          </a:p>
          <a:p>
            <a:pPr marL="228600" lvl="0" indent="-228600" algn="l" rtl="0">
              <a:lnSpc>
                <a:spcPct val="100000"/>
              </a:lnSpc>
              <a:spcBef>
                <a:spcPts val="0"/>
              </a:spcBef>
              <a:spcAft>
                <a:spcPts val="0"/>
              </a:spcAft>
              <a:buClr>
                <a:schemeClr val="dk1"/>
              </a:buClr>
              <a:buSzPts val="1100"/>
              <a:buFont typeface="+mj-lt"/>
              <a:buAutoNum type="arabicPeriod"/>
            </a:pPr>
            <a:r>
              <a:rPr lang="en-US" sz="800" dirty="0">
                <a:solidFill>
                  <a:schemeClr val="dk1"/>
                </a:solidFill>
              </a:rPr>
              <a:t>What method will be used to provide professional development services to eligible private school educators? The pooling of funds is only allowable within the district and not across districts.</a:t>
            </a:r>
            <a:endParaRPr sz="800" dirty="0">
              <a:solidFill>
                <a:schemeClr val="dk1"/>
              </a:solidFill>
            </a:endParaRPr>
          </a:p>
          <a:p>
            <a:pPr marL="0" lvl="0" indent="0" algn="l" rtl="0">
              <a:spcBef>
                <a:spcPts val="0"/>
              </a:spcBef>
              <a:spcAft>
                <a:spcPts val="0"/>
              </a:spcAft>
              <a:buNone/>
            </a:pPr>
            <a:endParaRPr dirty="0"/>
          </a:p>
        </p:txBody>
      </p:sp>
      <p:sp>
        <p:nvSpPr>
          <p:cNvPr id="526" name="Google Shape;52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f16c91c835_1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f16c91c835_1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2076975c08a_1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g2076975c08a_1_72:notes"/>
          <p:cNvSpPr txBox="1">
            <a:spLocks noGrp="1"/>
          </p:cNvSpPr>
          <p:nvPr>
            <p:ph type="body" idx="1"/>
          </p:nvPr>
        </p:nvSpPr>
        <p:spPr>
          <a:xfrm>
            <a:off x="685800" y="4400550"/>
            <a:ext cx="5486400" cy="369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a:p>
        </p:txBody>
      </p:sp>
      <p:sp>
        <p:nvSpPr>
          <p:cNvPr id="541" name="Google Shape;541;g2076975c08a_1_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f263034b85_4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g1f263034b85_4_14:notes"/>
          <p:cNvSpPr txBox="1">
            <a:spLocks noGrp="1"/>
          </p:cNvSpPr>
          <p:nvPr>
            <p:ph type="body" idx="1"/>
          </p:nvPr>
        </p:nvSpPr>
        <p:spPr>
          <a:xfrm>
            <a:off x="685800" y="4400550"/>
            <a:ext cx="5486400" cy="369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a:p>
        </p:txBody>
      </p:sp>
      <p:sp>
        <p:nvSpPr>
          <p:cNvPr id="549" name="Google Shape;549;g1f263034b85_4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1f263034b85_4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g1f263034b85_4_22:notes"/>
          <p:cNvSpPr txBox="1">
            <a:spLocks noGrp="1"/>
          </p:cNvSpPr>
          <p:nvPr>
            <p:ph type="body" idx="1"/>
          </p:nvPr>
        </p:nvSpPr>
        <p:spPr>
          <a:xfrm>
            <a:off x="685800" y="4400550"/>
            <a:ext cx="5486400" cy="369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a:p>
        </p:txBody>
      </p:sp>
      <p:sp>
        <p:nvSpPr>
          <p:cNvPr id="557" name="Google Shape;557;g1f263034b85_4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f263034b85_4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g1f263034b85_4_7:notes"/>
          <p:cNvSpPr txBox="1">
            <a:spLocks noGrp="1"/>
          </p:cNvSpPr>
          <p:nvPr>
            <p:ph type="body" idx="1"/>
          </p:nvPr>
        </p:nvSpPr>
        <p:spPr>
          <a:xfrm>
            <a:off x="685800" y="4400550"/>
            <a:ext cx="5486400" cy="369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a:p>
        </p:txBody>
      </p:sp>
      <p:sp>
        <p:nvSpPr>
          <p:cNvPr id="565" name="Google Shape;565;g1f263034b85_4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f16c91c835_1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f16c91c835_1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f25123cee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8" name="Google Shape;578;g1f25123cee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2100" algn="l" rtl="0">
              <a:spcBef>
                <a:spcPts val="0"/>
              </a:spcBef>
              <a:spcAft>
                <a:spcPts val="0"/>
              </a:spcAft>
              <a:buSzPts val="1000"/>
              <a:buChar char="●"/>
            </a:pPr>
            <a:r>
              <a:rPr lang="en-US" sz="1000"/>
              <a:t>The Student Support and Academic Enrichment (SSAE) program was authorized under subpart 1 of Title IV, Part A (Title IVA) of the Elementary and Secondary Education Act of 1965 (ESEA), as amended by the Every Student Succeeds Act (ESSA) in 2015.</a:t>
            </a:r>
            <a:endParaRPr sz="1000"/>
          </a:p>
          <a:p>
            <a:pPr marL="457200" lvl="0" indent="-292100" algn="l" rtl="0">
              <a:spcBef>
                <a:spcPts val="0"/>
              </a:spcBef>
              <a:spcAft>
                <a:spcPts val="0"/>
              </a:spcAft>
              <a:buSzPts val="1000"/>
              <a:buChar char="●"/>
            </a:pPr>
            <a:r>
              <a:rPr lang="en-US" sz="1000"/>
              <a:t>The purpose of this program is to improve students’ academic achievement by increasing the capacity of Iowa Department of Education (Department), school districts, and local communities to improve:</a:t>
            </a:r>
            <a:endParaRPr sz="1000"/>
          </a:p>
          <a:p>
            <a:pPr marL="914400" lvl="1" indent="-292100" algn="l" rtl="0">
              <a:spcBef>
                <a:spcPts val="0"/>
              </a:spcBef>
              <a:spcAft>
                <a:spcPts val="0"/>
              </a:spcAft>
              <a:buSzPts val="1000"/>
              <a:buChar char="○"/>
            </a:pPr>
            <a:r>
              <a:rPr lang="en-US" sz="1000"/>
              <a:t>Access to, and opportunities for, a well-rounded education for all students;</a:t>
            </a:r>
            <a:endParaRPr sz="1000"/>
          </a:p>
          <a:p>
            <a:pPr marL="914400" lvl="1" indent="-292100" algn="l" rtl="0">
              <a:spcBef>
                <a:spcPts val="0"/>
              </a:spcBef>
              <a:spcAft>
                <a:spcPts val="0"/>
              </a:spcAft>
              <a:buSzPts val="1000"/>
              <a:buChar char="○"/>
            </a:pPr>
            <a:r>
              <a:rPr lang="en-US" sz="1000"/>
              <a:t>School conditions for student learning to create a healthy and safe school environment (safe and healthy students); and</a:t>
            </a:r>
            <a:endParaRPr sz="1000"/>
          </a:p>
          <a:p>
            <a:pPr marL="914400" lvl="1" indent="-292100" algn="l" rtl="0">
              <a:spcBef>
                <a:spcPts val="0"/>
              </a:spcBef>
              <a:spcAft>
                <a:spcPts val="0"/>
              </a:spcAft>
              <a:buSzPts val="1000"/>
              <a:buChar char="○"/>
            </a:pPr>
            <a:r>
              <a:rPr lang="en-US" sz="1000"/>
              <a:t>Access to personalized learning experiences supported by technology and professional development for the effective use of technology and data.</a:t>
            </a:r>
            <a:endParaRPr sz="1000">
              <a:solidFill>
                <a:srgbClr val="012A56"/>
              </a:solidFill>
              <a:latin typeface="Roboto"/>
              <a:ea typeface="Roboto"/>
              <a:cs typeface="Roboto"/>
              <a:sym typeface="Roboto"/>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f25123cee6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6" name="Google Shape;586;g1f25123cee6_1_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65100" lvl="0" indent="0" algn="l" rtl="0">
              <a:spcBef>
                <a:spcPts val="500"/>
              </a:spcBef>
              <a:spcAft>
                <a:spcPts val="0"/>
              </a:spcAft>
              <a:buClr>
                <a:srgbClr val="00457A"/>
              </a:buClr>
              <a:buSzPts val="1000"/>
              <a:buNone/>
            </a:pPr>
            <a:endParaRPr dirty="0">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140167b16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140167b16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f16c91c835_1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f16c91c835_1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076975c08a_1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g2076975c08a_1_108:notes"/>
          <p:cNvSpPr txBox="1">
            <a:spLocks noGrp="1"/>
          </p:cNvSpPr>
          <p:nvPr>
            <p:ph type="body" idx="1"/>
          </p:nvPr>
        </p:nvSpPr>
        <p:spPr>
          <a:xfrm>
            <a:off x="685800" y="4400550"/>
            <a:ext cx="5486400" cy="369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a:p>
        </p:txBody>
      </p:sp>
      <p:sp>
        <p:nvSpPr>
          <p:cNvPr id="600" name="Google Shape;600;g2076975c08a_1_1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1f16c91c835_6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g1f16c91c835_6_2:notes"/>
          <p:cNvSpPr txBox="1">
            <a:spLocks noGrp="1"/>
          </p:cNvSpPr>
          <p:nvPr>
            <p:ph type="body" idx="1"/>
          </p:nvPr>
        </p:nvSpPr>
        <p:spPr>
          <a:xfrm>
            <a:off x="685800" y="4400550"/>
            <a:ext cx="5486400" cy="369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a:p>
        </p:txBody>
      </p:sp>
      <p:sp>
        <p:nvSpPr>
          <p:cNvPr id="608" name="Google Shape;608;g1f16c91c835_6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1f16c91c835_6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g1f16c91c835_6_9:notes"/>
          <p:cNvSpPr txBox="1">
            <a:spLocks noGrp="1"/>
          </p:cNvSpPr>
          <p:nvPr>
            <p:ph type="body" idx="1"/>
          </p:nvPr>
        </p:nvSpPr>
        <p:spPr>
          <a:xfrm>
            <a:off x="685800" y="4400550"/>
            <a:ext cx="5486400" cy="369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a:p>
        </p:txBody>
      </p:sp>
      <p:sp>
        <p:nvSpPr>
          <p:cNvPr id="616" name="Google Shape;616;g1f16c91c835_6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1f16c91c835_6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g1f16c91c835_6_16:notes"/>
          <p:cNvSpPr txBox="1">
            <a:spLocks noGrp="1"/>
          </p:cNvSpPr>
          <p:nvPr>
            <p:ph type="body" idx="1"/>
          </p:nvPr>
        </p:nvSpPr>
        <p:spPr>
          <a:xfrm>
            <a:off x="685800" y="4400550"/>
            <a:ext cx="5486400" cy="369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a:p>
        </p:txBody>
      </p:sp>
      <p:sp>
        <p:nvSpPr>
          <p:cNvPr id="624" name="Google Shape;624;g1f16c91c835_6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f16c91c835_1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f16c91c835_1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f339a95b72_0_1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g1f339a95b72_0_198:notes"/>
          <p:cNvSpPr txBox="1">
            <a:spLocks noGrp="1"/>
          </p:cNvSpPr>
          <p:nvPr>
            <p:ph type="body" idx="1"/>
          </p:nvPr>
        </p:nvSpPr>
        <p:spPr>
          <a:xfrm>
            <a:off x="685800" y="4400550"/>
            <a:ext cx="5486400" cy="369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900" dirty="0"/>
          </a:p>
        </p:txBody>
      </p:sp>
      <p:sp>
        <p:nvSpPr>
          <p:cNvPr id="638" name="Google Shape;638;g1f339a95b72_0_1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1f25123cee6_1_1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1f25123cee6_1_1676:notes"/>
          <p:cNvSpPr txBox="1">
            <a:spLocks noGrp="1"/>
          </p:cNvSpPr>
          <p:nvPr>
            <p:ph type="body" idx="1"/>
          </p:nvPr>
        </p:nvSpPr>
        <p:spPr>
          <a:xfrm>
            <a:off x="685802" y="4343400"/>
            <a:ext cx="5486400" cy="4115100"/>
          </a:xfrm>
          <a:prstGeom prst="rect">
            <a:avLst/>
          </a:prstGeom>
          <a:noFill/>
          <a:ln>
            <a:noFill/>
          </a:ln>
        </p:spPr>
        <p:txBody>
          <a:bodyPr spcFirstLastPara="1" wrap="square" lIns="91425" tIns="91425" rIns="91425" bIns="91425" anchor="ctr" anchorCtr="0">
            <a:noAutofit/>
          </a:bodyPr>
          <a:lstStyle/>
          <a:p>
            <a:pPr marL="139700" lvl="0" indent="0" algn="l" rtl="0">
              <a:spcBef>
                <a:spcPts val="0"/>
              </a:spcBef>
              <a:spcAft>
                <a:spcPts val="0"/>
              </a:spcAft>
              <a:buSzPts val="1400"/>
              <a:buNone/>
            </a:pPr>
            <a:endParaRPr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1f339a95b72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1f339a95b72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Font typeface="+mj-lt"/>
              <a:buAutoNum type="arabicPeriod"/>
            </a:pPr>
            <a:r>
              <a:rPr lang="en-US" dirty="0"/>
              <a:t>All “Not Started” and “In Progress” claims must be submitted by the last day of the claims period.</a:t>
            </a:r>
            <a:endParaRPr dirty="0"/>
          </a:p>
          <a:p>
            <a:pPr marL="914400" lvl="1" indent="-298450" algn="l" rtl="0">
              <a:spcBef>
                <a:spcPts val="0"/>
              </a:spcBef>
              <a:spcAft>
                <a:spcPts val="0"/>
              </a:spcAft>
              <a:buSzPts val="1100"/>
            </a:pPr>
            <a:r>
              <a:rPr lang="en-US" dirty="0"/>
              <a:t>Failure to do so results in the claim being moved to “Failed to Submit an Approvable Claim.”</a:t>
            </a:r>
            <a:endParaRPr dirty="0"/>
          </a:p>
          <a:p>
            <a:pPr marL="457200" lvl="0" indent="-298450" algn="l" rtl="0">
              <a:spcBef>
                <a:spcPts val="0"/>
              </a:spcBef>
              <a:spcAft>
                <a:spcPts val="0"/>
              </a:spcAft>
              <a:buSzPts val="1100"/>
              <a:buFont typeface="+mj-lt"/>
              <a:buAutoNum type="arabicPeriod"/>
            </a:pPr>
            <a:r>
              <a:rPr lang="en-US" dirty="0"/>
              <a:t>All “Action Required” claims must be resubmitted within 5 business days or before the cut-off date.</a:t>
            </a:r>
            <a:endParaRPr dirty="0"/>
          </a:p>
          <a:p>
            <a:pPr marL="914400" marR="0" lvl="1" indent="-298450" algn="l" defTabSz="914400" rtl="0" eaLnBrk="1" fontAlgn="auto" latinLnBrk="0" hangingPunct="1">
              <a:lnSpc>
                <a:spcPct val="100000"/>
              </a:lnSpc>
              <a:spcBef>
                <a:spcPts val="0"/>
              </a:spcBef>
              <a:spcAft>
                <a:spcPts val="0"/>
              </a:spcAft>
              <a:buClr>
                <a:srgbClr val="000000"/>
              </a:buClr>
              <a:buSzPts val="1100"/>
              <a:tabLst/>
              <a:defRPr/>
            </a:pPr>
            <a:r>
              <a:rPr lang="en-US" dirty="0"/>
              <a:t>Corrections must be submitted as soon as possible but no later than 5 calendar days of this notice or by the cut-off date, whichever comes first. </a:t>
            </a:r>
          </a:p>
          <a:p>
            <a:pPr marL="914400" marR="0" lvl="1" indent="-298450" algn="l" defTabSz="914400" rtl="0" eaLnBrk="1" fontAlgn="auto" latinLnBrk="0" hangingPunct="1">
              <a:lnSpc>
                <a:spcPct val="100000"/>
              </a:lnSpc>
              <a:spcBef>
                <a:spcPts val="0"/>
              </a:spcBef>
              <a:spcAft>
                <a:spcPts val="0"/>
              </a:spcAft>
              <a:buClr>
                <a:srgbClr val="000000"/>
              </a:buClr>
              <a:buSzPts val="1100"/>
              <a:tabLst/>
              <a:defRPr/>
            </a:pPr>
            <a:r>
              <a:rPr lang="en-US" dirty="0"/>
              <a:t>Claims that cannot be approved by the cut-off date will be deleted from the system and moved to the "Failed to Submit an Approvable Claim" status, which will impact the agency's risk assessment and may result in additional monitoring requirements.</a:t>
            </a:r>
            <a:endParaRPr dirty="0"/>
          </a:p>
          <a:p>
            <a:pPr marL="457200" lvl="0" indent="-298450" algn="l" rtl="0">
              <a:spcBef>
                <a:spcPts val="0"/>
              </a:spcBef>
              <a:spcAft>
                <a:spcPts val="0"/>
              </a:spcAft>
              <a:buSzPts val="1100"/>
              <a:buFont typeface="+mj-lt"/>
              <a:buAutoNum type="arabicPeriod"/>
            </a:pPr>
            <a:r>
              <a:rPr lang="en-US" dirty="0"/>
              <a:t>All unapproved claims will be moved to “Failed to Submit an Approvable Claim” after the cut-off date.</a:t>
            </a:r>
            <a:endParaRPr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1f339a95b72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1f339a95b72_0_219:notes"/>
          <p:cNvSpPr txBox="1">
            <a:spLocks noGrp="1"/>
          </p:cNvSpPr>
          <p:nvPr>
            <p:ph type="body" idx="1"/>
          </p:nvPr>
        </p:nvSpPr>
        <p:spPr>
          <a:xfrm>
            <a:off x="685802" y="4343400"/>
            <a:ext cx="5486400" cy="4115100"/>
          </a:xfrm>
          <a:prstGeom prst="rect">
            <a:avLst/>
          </a:prstGeom>
          <a:noFill/>
          <a:ln>
            <a:noFill/>
          </a:ln>
        </p:spPr>
        <p:txBody>
          <a:bodyPr spcFirstLastPara="1" wrap="square" lIns="91425" tIns="91425" rIns="91425" bIns="91425" anchor="ctr" anchorCtr="0">
            <a:noAutofit/>
          </a:bodyPr>
          <a:lstStyle/>
          <a:p>
            <a:pPr marL="0" lvl="0" indent="0" algn="l" rtl="0">
              <a:spcBef>
                <a:spcPts val="700"/>
              </a:spcBef>
              <a:spcAft>
                <a:spcPts val="0"/>
              </a:spcAft>
              <a:buNone/>
            </a:pPr>
            <a:r>
              <a:rPr lang="en-US" sz="1100" dirty="0">
                <a:solidFill>
                  <a:srgbClr val="00457A"/>
                </a:solidFill>
              </a:rPr>
              <a:t>Each quarter, the </a:t>
            </a:r>
            <a:r>
              <a:rPr lang="en-US" sz="1100" dirty="0"/>
              <a:t>public agency must submit a reimbursement claim in the Consolidated Application for each funded program. The claim(s) must include:</a:t>
            </a:r>
          </a:p>
          <a:p>
            <a:pPr marL="457200" lvl="0" indent="-298450" algn="l" rtl="0">
              <a:lnSpc>
                <a:spcPct val="115000"/>
              </a:lnSpc>
              <a:spcBef>
                <a:spcPts val="0"/>
              </a:spcBef>
              <a:spcAft>
                <a:spcPts val="0"/>
              </a:spcAft>
              <a:buClr>
                <a:srgbClr val="022A56"/>
              </a:buClr>
              <a:buSzPts val="1100"/>
              <a:buChar char="●"/>
            </a:pPr>
            <a:r>
              <a:rPr lang="en-US" sz="1100" dirty="0">
                <a:solidFill>
                  <a:srgbClr val="022A56"/>
                </a:solidFill>
              </a:rPr>
              <a:t>All reimbursement claims must:</a:t>
            </a:r>
            <a:endParaRPr sz="1100" dirty="0">
              <a:solidFill>
                <a:srgbClr val="022A56"/>
              </a:solidFill>
            </a:endParaRPr>
          </a:p>
          <a:p>
            <a:pPr marL="914400" lvl="1" indent="-298450" algn="l" rtl="0">
              <a:lnSpc>
                <a:spcPct val="115000"/>
              </a:lnSpc>
              <a:spcBef>
                <a:spcPts val="600"/>
              </a:spcBef>
              <a:spcAft>
                <a:spcPts val="0"/>
              </a:spcAft>
              <a:buClr>
                <a:srgbClr val="022A56"/>
              </a:buClr>
              <a:buSzPts val="1100"/>
              <a:buChar char="○"/>
            </a:pPr>
            <a:r>
              <a:rPr lang="en-US" sz="1100" dirty="0">
                <a:solidFill>
                  <a:srgbClr val="022A56"/>
                </a:solidFill>
              </a:rPr>
              <a:t>Include a year-to-date general ledger (7/1-6/30) that meets all the following requirements:</a:t>
            </a:r>
          </a:p>
          <a:p>
            <a:pPr marL="1371600" lvl="2" indent="-298450" algn="l" rtl="0">
              <a:lnSpc>
                <a:spcPct val="115000"/>
              </a:lnSpc>
              <a:spcBef>
                <a:spcPts val="600"/>
              </a:spcBef>
              <a:spcAft>
                <a:spcPts val="0"/>
              </a:spcAft>
              <a:buClr>
                <a:srgbClr val="022A56"/>
              </a:buClr>
              <a:buSzPts val="1100"/>
              <a:buFont typeface="Wingdings" panose="05000000000000000000" pitchFamily="2" charset="2"/>
              <a:buChar char="§"/>
            </a:pPr>
            <a:r>
              <a:rPr lang="en-US" sz="1100" b="1" dirty="0">
                <a:solidFill>
                  <a:srgbClr val="00457A"/>
                </a:solidFill>
              </a:rPr>
              <a:t>A project code</a:t>
            </a:r>
            <a:r>
              <a:rPr lang="en-US" sz="1100" dirty="0">
                <a:solidFill>
                  <a:srgbClr val="00457A"/>
                </a:solidFill>
              </a:rPr>
              <a:t>, which is appropriately </a:t>
            </a:r>
            <a:r>
              <a:rPr lang="en-US" sz="1100" b="1" dirty="0">
                <a:solidFill>
                  <a:srgbClr val="00457A"/>
                </a:solidFill>
              </a:rPr>
              <a:t>coded to the original funding source in the case of transfers;</a:t>
            </a:r>
          </a:p>
          <a:p>
            <a:pPr marL="1371600" lvl="2" indent="-298450" algn="l" rtl="0">
              <a:lnSpc>
                <a:spcPct val="115000"/>
              </a:lnSpc>
              <a:spcBef>
                <a:spcPts val="600"/>
              </a:spcBef>
              <a:spcAft>
                <a:spcPts val="0"/>
              </a:spcAft>
              <a:buClr>
                <a:srgbClr val="022A56"/>
              </a:buClr>
              <a:buSzPts val="1100"/>
              <a:buFont typeface="Wingdings" panose="05000000000000000000" pitchFamily="2" charset="2"/>
              <a:buChar char="§"/>
            </a:pPr>
            <a:r>
              <a:rPr lang="en-US" sz="1100" b="1" dirty="0">
                <a:solidFill>
                  <a:srgbClr val="00457A"/>
                </a:solidFill>
              </a:rPr>
              <a:t>Project code totals;</a:t>
            </a:r>
          </a:p>
          <a:p>
            <a:pPr marL="1371600" lvl="2" indent="-298450" algn="l" rtl="0">
              <a:lnSpc>
                <a:spcPct val="115000"/>
              </a:lnSpc>
              <a:spcBef>
                <a:spcPts val="600"/>
              </a:spcBef>
              <a:spcAft>
                <a:spcPts val="0"/>
              </a:spcAft>
              <a:buClr>
                <a:srgbClr val="022A56"/>
              </a:buClr>
              <a:buSzPts val="1100"/>
              <a:buFont typeface="Wingdings" panose="05000000000000000000" pitchFamily="2" charset="2"/>
              <a:buChar char="§"/>
            </a:pPr>
            <a:r>
              <a:rPr lang="en-US" sz="1100" b="1" dirty="0">
                <a:solidFill>
                  <a:srgbClr val="00457A"/>
                </a:solidFill>
              </a:rPr>
              <a:t>Object codes;</a:t>
            </a:r>
          </a:p>
          <a:p>
            <a:pPr marL="1371600" lvl="2" indent="-298450" algn="l" rtl="0">
              <a:lnSpc>
                <a:spcPct val="115000"/>
              </a:lnSpc>
              <a:spcBef>
                <a:spcPts val="600"/>
              </a:spcBef>
              <a:spcAft>
                <a:spcPts val="0"/>
              </a:spcAft>
              <a:buClr>
                <a:srgbClr val="022A56"/>
              </a:buClr>
              <a:buSzPts val="1100"/>
              <a:buFont typeface="Wingdings" panose="05000000000000000000" pitchFamily="2" charset="2"/>
              <a:buChar char="§"/>
            </a:pPr>
            <a:r>
              <a:rPr lang="en-US" sz="1100" b="1" dirty="0">
                <a:solidFill>
                  <a:srgbClr val="00457A"/>
                </a:solidFill>
              </a:rPr>
              <a:t>Purchase information</a:t>
            </a:r>
            <a:r>
              <a:rPr lang="en-US" sz="1100" dirty="0">
                <a:solidFill>
                  <a:srgbClr val="00457A"/>
                </a:solidFill>
              </a:rPr>
              <a:t> (i.e., name of the vendor, date of purchase, amount of expense(s));</a:t>
            </a:r>
            <a:endParaRPr lang="en-US" sz="1100" b="0" dirty="0">
              <a:solidFill>
                <a:srgbClr val="00457A"/>
              </a:solidFill>
            </a:endParaRPr>
          </a:p>
          <a:p>
            <a:pPr marL="1371600" lvl="2" indent="-298450" algn="l" rtl="0">
              <a:lnSpc>
                <a:spcPct val="115000"/>
              </a:lnSpc>
              <a:spcBef>
                <a:spcPts val="600"/>
              </a:spcBef>
              <a:spcAft>
                <a:spcPts val="0"/>
              </a:spcAft>
              <a:buClr>
                <a:srgbClr val="022A56"/>
              </a:buClr>
              <a:buSzPts val="1100"/>
              <a:buFont typeface="Wingdings" panose="05000000000000000000" pitchFamily="2" charset="2"/>
              <a:buChar char="§"/>
            </a:pPr>
            <a:r>
              <a:rPr lang="en-US" sz="1100" b="1" dirty="0">
                <a:solidFill>
                  <a:srgbClr val="00457A"/>
                </a:solidFill>
              </a:rPr>
              <a:t>Salary and wage information </a:t>
            </a:r>
            <a:r>
              <a:rPr lang="en-US" sz="1100" dirty="0">
                <a:solidFill>
                  <a:srgbClr val="00457A"/>
                </a:solidFill>
              </a:rPr>
              <a:t>(i.e., name of the person paid, said person’s job classification, amount paid, time period paid);</a:t>
            </a:r>
            <a:endParaRPr lang="en-US" sz="1100" b="0" dirty="0">
              <a:solidFill>
                <a:srgbClr val="00457A"/>
              </a:solidFill>
            </a:endParaRPr>
          </a:p>
          <a:p>
            <a:pPr marL="1371600" lvl="2" indent="-298450" algn="l" rtl="0">
              <a:lnSpc>
                <a:spcPct val="115000"/>
              </a:lnSpc>
              <a:spcBef>
                <a:spcPts val="600"/>
              </a:spcBef>
              <a:spcAft>
                <a:spcPts val="0"/>
              </a:spcAft>
              <a:buClr>
                <a:srgbClr val="022A56"/>
              </a:buClr>
              <a:buSzPts val="1100"/>
              <a:buFont typeface="Wingdings" panose="05000000000000000000" pitchFamily="2" charset="2"/>
              <a:buChar char="§"/>
            </a:pPr>
            <a:r>
              <a:rPr lang="en-US" sz="1100" b="1" dirty="0">
                <a:solidFill>
                  <a:srgbClr val="00457A"/>
                </a:solidFill>
              </a:rPr>
              <a:t>Travel reimbursement information </a:t>
            </a:r>
            <a:r>
              <a:rPr lang="en-US" sz="1100" dirty="0">
                <a:solidFill>
                  <a:srgbClr val="00457A"/>
                </a:solidFill>
              </a:rPr>
              <a:t>(i.e., expense description, who the expense was for, expense amount); and</a:t>
            </a:r>
            <a:endParaRPr lang="en-US" sz="1100" b="0" dirty="0">
              <a:solidFill>
                <a:srgbClr val="00457A"/>
              </a:solidFill>
            </a:endParaRPr>
          </a:p>
          <a:p>
            <a:pPr marL="1371600" lvl="2" indent="-298450" algn="l" rtl="0">
              <a:lnSpc>
                <a:spcPct val="115000"/>
              </a:lnSpc>
              <a:spcBef>
                <a:spcPts val="600"/>
              </a:spcBef>
              <a:spcAft>
                <a:spcPts val="0"/>
              </a:spcAft>
              <a:buClr>
                <a:srgbClr val="022A56"/>
              </a:buClr>
              <a:buSzPts val="1100"/>
              <a:buFont typeface="Wingdings" panose="05000000000000000000" pitchFamily="2" charset="2"/>
              <a:buChar char="§"/>
            </a:pPr>
            <a:r>
              <a:rPr lang="en-US" sz="1100" b="1" dirty="0">
                <a:solidFill>
                  <a:srgbClr val="00457A"/>
                </a:solidFill>
              </a:rPr>
              <a:t>Any other payment information </a:t>
            </a:r>
            <a:r>
              <a:rPr lang="en-US" sz="1100" dirty="0">
                <a:solidFill>
                  <a:srgbClr val="00457A"/>
                </a:solidFill>
              </a:rPr>
              <a:t>(i.e., description of where the money went, what the expense was for, when money was spent).</a:t>
            </a:r>
          </a:p>
          <a:p>
            <a:pPr marL="914400" lvl="1" indent="-298450" algn="l" rtl="0">
              <a:lnSpc>
                <a:spcPct val="115000"/>
              </a:lnSpc>
              <a:spcBef>
                <a:spcPts val="600"/>
              </a:spcBef>
              <a:spcAft>
                <a:spcPts val="0"/>
              </a:spcAft>
              <a:buClr>
                <a:srgbClr val="022A56"/>
              </a:buClr>
              <a:buSzPts val="1100"/>
              <a:buFont typeface="Courier New" panose="02070309020205020404" pitchFamily="49" charset="0"/>
              <a:buChar char="o"/>
            </a:pPr>
            <a:r>
              <a:rPr lang="en-US" sz="1100" dirty="0">
                <a:solidFill>
                  <a:srgbClr val="022A56"/>
                </a:solidFill>
              </a:rPr>
              <a:t>Be submitted by the last day of the claims period or will be moved to “Failed to Submit an Approvable Claim,” which impacts the agency’s risk assessment.</a:t>
            </a:r>
            <a:endParaRPr sz="1100" dirty="0">
              <a:solidFill>
                <a:srgbClr val="022A56"/>
              </a:solidFill>
            </a:endParaRPr>
          </a:p>
          <a:p>
            <a:pPr marL="1371600" lvl="2" indent="-298450" algn="l" rtl="0">
              <a:lnSpc>
                <a:spcPct val="115000"/>
              </a:lnSpc>
              <a:spcBef>
                <a:spcPts val="0"/>
              </a:spcBef>
              <a:spcAft>
                <a:spcPts val="0"/>
              </a:spcAft>
              <a:buClr>
                <a:srgbClr val="022A56"/>
              </a:buClr>
              <a:buSzPts val="1100"/>
              <a:buFont typeface="Wingdings" panose="05000000000000000000" pitchFamily="2" charset="2"/>
              <a:buChar char="§"/>
            </a:pPr>
            <a:r>
              <a:rPr lang="en-US" sz="1100" dirty="0">
                <a:solidFill>
                  <a:srgbClr val="022A56"/>
                </a:solidFill>
              </a:rPr>
              <a:t>Only the district superintendent, AEA chief administrator, and school business official can submit the claim.</a:t>
            </a:r>
          </a:p>
          <a:p>
            <a:pPr marL="914400" lvl="1" indent="-298450" algn="l" rtl="0">
              <a:lnSpc>
                <a:spcPct val="115000"/>
              </a:lnSpc>
              <a:spcBef>
                <a:spcPts val="0"/>
              </a:spcBef>
              <a:spcAft>
                <a:spcPts val="0"/>
              </a:spcAft>
              <a:buClr>
                <a:srgbClr val="022A56"/>
              </a:buClr>
              <a:buSzPts val="1100"/>
              <a:buChar char="○"/>
            </a:pPr>
            <a:r>
              <a:rPr lang="en-US" sz="1100" dirty="0">
                <a:solidFill>
                  <a:srgbClr val="022A56"/>
                </a:solidFill>
              </a:rPr>
              <a:t>Should be consistent with the approved program application</a:t>
            </a:r>
            <a:endParaRPr sz="1100" dirty="0">
              <a:solidFill>
                <a:srgbClr val="00457A"/>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f16c91c835_1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f16c91c835_1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ba7f8faa8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ba7f8faa8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1f339a95b72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1f339a95b72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f16c91c83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1f16c91c835_0_0:notes"/>
          <p:cNvSpPr txBox="1">
            <a:spLocks noGrp="1"/>
          </p:cNvSpPr>
          <p:nvPr>
            <p:ph type="body" idx="1"/>
          </p:nvPr>
        </p:nvSpPr>
        <p:spPr>
          <a:xfrm>
            <a:off x="685800" y="4400550"/>
            <a:ext cx="5486400" cy="369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457200" lvl="0" indent="-298450" algn="l" rtl="0">
              <a:spcBef>
                <a:spcPts val="0"/>
              </a:spcBef>
              <a:spcAft>
                <a:spcPts val="0"/>
              </a:spcAft>
              <a:buSzPts val="1100"/>
              <a:buChar char="●"/>
            </a:pPr>
            <a:r>
              <a:rPr lang="en-US" dirty="0"/>
              <a:t>The Rural Education Achievement Program (REAP, or Title V, Part B) is a grant program designed to address the unique needs of rural school districts that may lack the personnel and resources to compete effectively for Federal competitive grants and that often receive grant allocations in amounts that are too small to be effective in meeting their intended purposes.</a:t>
            </a:r>
            <a:endParaRPr dirty="0"/>
          </a:p>
          <a:p>
            <a:pPr marL="457200" lvl="0" indent="-298450" algn="l" rtl="0">
              <a:spcBef>
                <a:spcPts val="0"/>
              </a:spcBef>
              <a:spcAft>
                <a:spcPts val="0"/>
              </a:spcAft>
              <a:buSzPts val="1100"/>
              <a:buChar char="●"/>
            </a:pPr>
            <a:r>
              <a:rPr lang="en-US" dirty="0"/>
              <a:t>REAP consists of two formula grant programs:</a:t>
            </a:r>
            <a:endParaRPr dirty="0"/>
          </a:p>
          <a:p>
            <a:pPr marL="914400" lvl="1" indent="-298450" algn="l" rtl="0">
              <a:spcBef>
                <a:spcPts val="0"/>
              </a:spcBef>
              <a:spcAft>
                <a:spcPts val="0"/>
              </a:spcAft>
              <a:buSzPts val="1100"/>
              <a:buChar char="○"/>
            </a:pPr>
            <a:r>
              <a:rPr lang="en-US" dirty="0"/>
              <a:t>Small, Rural School Achievement (SRSA): Department makes grants directly to local educational agencies (LEAs).</a:t>
            </a:r>
            <a:endParaRPr dirty="0"/>
          </a:p>
          <a:p>
            <a:pPr marL="914400" lvl="1" indent="-298450" algn="l" rtl="0">
              <a:spcBef>
                <a:spcPts val="0"/>
              </a:spcBef>
              <a:spcAft>
                <a:spcPts val="0"/>
              </a:spcAft>
              <a:buSzPts val="1100"/>
              <a:buChar char="○"/>
            </a:pPr>
            <a:r>
              <a:rPr lang="en-US" dirty="0"/>
              <a:t>Rural and Low-Income School (RLIS): Department makes grants to State educational agencies (SEAs); SEAs administer subgrants to LEAs.</a:t>
            </a:r>
            <a:endParaRPr lang="en-US" sz="1100" dirty="0">
              <a:solidFill>
                <a:srgbClr val="000000"/>
              </a:solidFill>
            </a:endParaRPr>
          </a:p>
          <a:p>
            <a:pPr marL="457200" lvl="0" indent="-298450" algn="l" rtl="0">
              <a:spcBef>
                <a:spcPts val="0"/>
              </a:spcBef>
              <a:spcAft>
                <a:spcPts val="0"/>
              </a:spcAft>
              <a:buSzPts val="1100"/>
              <a:buChar char="○"/>
            </a:pPr>
            <a:r>
              <a:rPr lang="en-US" sz="1400" dirty="0">
                <a:solidFill>
                  <a:schemeClr val="dk1"/>
                </a:solidFill>
              </a:rPr>
              <a:t>A district is eligible for the SRSA program if it meets the statutory criteria for being both small </a:t>
            </a:r>
            <a:r>
              <a:rPr lang="en-US" sz="1400" u="sng" dirty="0">
                <a:solidFill>
                  <a:schemeClr val="dk1"/>
                </a:solidFill>
              </a:rPr>
              <a:t>and</a:t>
            </a:r>
            <a:r>
              <a:rPr lang="en-US" sz="1400" dirty="0">
                <a:solidFill>
                  <a:schemeClr val="dk1"/>
                </a:solidFill>
              </a:rPr>
              <a:t> rural (see ESEA § 5211(b)).</a:t>
            </a:r>
          </a:p>
          <a:p>
            <a:pPr marL="457200" lvl="0" indent="-298450" algn="l" rtl="0">
              <a:spcBef>
                <a:spcPts val="0"/>
              </a:spcBef>
              <a:spcAft>
                <a:spcPts val="0"/>
              </a:spcAft>
              <a:buSzPts val="1100"/>
              <a:buChar char="○"/>
            </a:pPr>
            <a:r>
              <a:rPr lang="en-US" sz="1400" dirty="0">
                <a:solidFill>
                  <a:schemeClr val="dk1"/>
                </a:solidFill>
              </a:rPr>
              <a:t>A district is eligible for the RLIS program if it meets the statutory criteria for being both rural </a:t>
            </a:r>
            <a:r>
              <a:rPr lang="en-US" sz="1400" u="sng" dirty="0">
                <a:solidFill>
                  <a:schemeClr val="dk1"/>
                </a:solidFill>
              </a:rPr>
              <a:t>and</a:t>
            </a:r>
            <a:r>
              <a:rPr lang="en-US" sz="1400" dirty="0">
                <a:solidFill>
                  <a:schemeClr val="dk1"/>
                </a:solidFill>
              </a:rPr>
              <a:t> low-income (see ESEA § 5221(b)(1)).</a:t>
            </a:r>
            <a:endParaRPr sz="1400" dirty="0">
              <a:solidFill>
                <a:schemeClr val="dk1"/>
              </a:solidFill>
            </a:endParaRPr>
          </a:p>
          <a:p>
            <a:pPr marL="0" lvl="0" indent="0" algn="l" rtl="0">
              <a:spcBef>
                <a:spcPts val="0"/>
              </a:spcBef>
              <a:spcAft>
                <a:spcPts val="0"/>
              </a:spcAft>
              <a:buSzPts val="1100"/>
              <a:buNone/>
            </a:pPr>
            <a:endParaRPr sz="1400" dirty="0">
              <a:solidFill>
                <a:schemeClr val="dk1"/>
              </a:solidFill>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236" name="Google Shape;236;g1f16c91c83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f29b093150_4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1f29b093150_4_2:notes"/>
          <p:cNvSpPr txBox="1">
            <a:spLocks noGrp="1"/>
          </p:cNvSpPr>
          <p:nvPr>
            <p:ph type="body" idx="1"/>
          </p:nvPr>
        </p:nvSpPr>
        <p:spPr>
          <a:xfrm>
            <a:off x="685800" y="4400550"/>
            <a:ext cx="5486400" cy="369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5" name="Google Shape;245;g1f29b093150_4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f29b093150_4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1f29b093150_4_11:notes"/>
          <p:cNvSpPr txBox="1">
            <a:spLocks noGrp="1"/>
          </p:cNvSpPr>
          <p:nvPr>
            <p:ph type="body" idx="1"/>
          </p:nvPr>
        </p:nvSpPr>
        <p:spPr>
          <a:xfrm>
            <a:off x="685800" y="4400550"/>
            <a:ext cx="5486400" cy="369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3" name="Google Shape;253;g1f29b093150_4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SSA Title Slide 2" userDrawn="1">
  <p:cSld name="ESSA Title Slide_2">
    <p:bg>
      <p:bgPr>
        <a:solidFill>
          <a:schemeClr val="lt1"/>
        </a:solidFill>
        <a:effectLst/>
      </p:bgPr>
    </p:bg>
    <p:spTree>
      <p:nvGrpSpPr>
        <p:cNvPr id="1" name="Shape 98"/>
        <p:cNvGrpSpPr/>
        <p:nvPr/>
      </p:nvGrpSpPr>
      <p:grpSpPr>
        <a:xfrm>
          <a:off x="0" y="0"/>
          <a:ext cx="0" cy="0"/>
          <a:chOff x="0" y="0"/>
          <a:chExt cx="0" cy="0"/>
        </a:xfrm>
      </p:grpSpPr>
      <p:graphicFrame>
        <p:nvGraphicFramePr>
          <p:cNvPr id="103" name="Google Shape;103;p17"/>
          <p:cNvGraphicFramePr/>
          <p:nvPr>
            <p:extLst>
              <p:ext uri="{D42A27DB-BD31-4B8C-83A1-F6EECF244321}">
                <p14:modId xmlns:p14="http://schemas.microsoft.com/office/powerpoint/2010/main" val="3171624921"/>
              </p:ext>
            </p:extLst>
          </p:nvPr>
        </p:nvGraphicFramePr>
        <p:xfrm>
          <a:off x="-2" y="-51"/>
          <a:ext cx="287823" cy="5715250"/>
        </p:xfrm>
        <a:graphic>
          <a:graphicData uri="http://schemas.openxmlformats.org/drawingml/2006/table">
            <a:tbl>
              <a:tblPr firstRow="1" bandRow="1">
                <a:noFill/>
                <a:tableStyleId>{90705192-B501-4679-A811-4ECE6D60DB6C}</a:tableStyleId>
              </a:tblPr>
              <a:tblGrid>
                <a:gridCol w="287823">
                  <a:extLst>
                    <a:ext uri="{9D8B030D-6E8A-4147-A177-3AD203B41FA5}">
                      <a16:colId xmlns:a16="http://schemas.microsoft.com/office/drawing/2014/main" val="20000"/>
                    </a:ext>
                  </a:extLst>
                </a:gridCol>
              </a:tblGrid>
              <a:tr h="826650">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latin typeface="Arial"/>
                        <a:ea typeface="Arial"/>
                        <a:cs typeface="Arial"/>
                        <a:sym typeface="Arial"/>
                      </a:endParaRPr>
                    </a:p>
                  </a:txBody>
                  <a:tcPr marL="76222" marR="76222"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840900">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latin typeface="Arial"/>
                        <a:ea typeface="Arial"/>
                        <a:cs typeface="Arial"/>
                        <a:sym typeface="Arial"/>
                      </a:endParaRPr>
                    </a:p>
                  </a:txBody>
                  <a:tcPr marL="76222" marR="76222"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69BC2"/>
                    </a:solidFill>
                  </a:tcPr>
                </a:tc>
                <a:extLst>
                  <a:ext uri="{0D108BD9-81ED-4DB2-BD59-A6C34878D82A}">
                    <a16:rowId xmlns:a16="http://schemas.microsoft.com/office/drawing/2014/main" val="10001"/>
                  </a:ext>
                </a:extLst>
              </a:tr>
              <a:tr h="855150">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latin typeface="Arial"/>
                        <a:ea typeface="Arial"/>
                        <a:cs typeface="Arial"/>
                        <a:sym typeface="Arial"/>
                      </a:endParaRPr>
                    </a:p>
                  </a:txBody>
                  <a:tcPr marL="76222" marR="76222"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88EB4"/>
                    </a:solidFill>
                  </a:tcPr>
                </a:tc>
                <a:extLst>
                  <a:ext uri="{0D108BD9-81ED-4DB2-BD59-A6C34878D82A}">
                    <a16:rowId xmlns:a16="http://schemas.microsoft.com/office/drawing/2014/main" val="10002"/>
                  </a:ext>
                </a:extLst>
              </a:tr>
              <a:tr h="897900">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latin typeface="Arial"/>
                        <a:ea typeface="Arial"/>
                        <a:cs typeface="Arial"/>
                        <a:sym typeface="Arial"/>
                      </a:endParaRPr>
                    </a:p>
                  </a:txBody>
                  <a:tcPr marL="76222" marR="76222"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B9EC4"/>
                    </a:solidFill>
                  </a:tcPr>
                </a:tc>
                <a:extLst>
                  <a:ext uri="{0D108BD9-81ED-4DB2-BD59-A6C34878D82A}">
                    <a16:rowId xmlns:a16="http://schemas.microsoft.com/office/drawing/2014/main" val="10003"/>
                  </a:ext>
                </a:extLst>
              </a:tr>
              <a:tr h="840900">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latin typeface="Arial"/>
                        <a:ea typeface="Arial"/>
                        <a:cs typeface="Arial"/>
                        <a:sym typeface="Arial"/>
                      </a:endParaRPr>
                    </a:p>
                  </a:txBody>
                  <a:tcPr marL="76222" marR="76222"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2769C"/>
                    </a:solidFill>
                  </a:tcPr>
                </a:tc>
                <a:extLst>
                  <a:ext uri="{0D108BD9-81ED-4DB2-BD59-A6C34878D82A}">
                    <a16:rowId xmlns:a16="http://schemas.microsoft.com/office/drawing/2014/main" val="10004"/>
                  </a:ext>
                </a:extLst>
              </a:tr>
              <a:tr h="812400">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latin typeface="Arial"/>
                        <a:ea typeface="Arial"/>
                        <a:cs typeface="Arial"/>
                        <a:sym typeface="Arial"/>
                      </a:endParaRPr>
                    </a:p>
                  </a:txBody>
                  <a:tcPr marL="76222" marR="76222"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8658F"/>
                    </a:solidFill>
                  </a:tcPr>
                </a:tc>
                <a:extLst>
                  <a:ext uri="{0D108BD9-81ED-4DB2-BD59-A6C34878D82A}">
                    <a16:rowId xmlns:a16="http://schemas.microsoft.com/office/drawing/2014/main" val="10005"/>
                  </a:ext>
                </a:extLst>
              </a:tr>
              <a:tr h="641350">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latin typeface="Arial"/>
                        <a:ea typeface="Arial"/>
                        <a:cs typeface="Arial"/>
                        <a:sym typeface="Arial"/>
                      </a:endParaRPr>
                    </a:p>
                  </a:txBody>
                  <a:tcPr marL="76222" marR="76222"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EAEAE"/>
                    </a:solidFill>
                  </a:tcPr>
                </a:tc>
                <a:extLst>
                  <a:ext uri="{0D108BD9-81ED-4DB2-BD59-A6C34878D82A}">
                    <a16:rowId xmlns:a16="http://schemas.microsoft.com/office/drawing/2014/main" val="10006"/>
                  </a:ext>
                </a:extLst>
              </a:tr>
            </a:tbl>
          </a:graphicData>
        </a:graphic>
      </p:graphicFrame>
      <p:sp>
        <p:nvSpPr>
          <p:cNvPr id="99" name="Google Shape;99;p17"/>
          <p:cNvSpPr/>
          <p:nvPr userDrawn="1"/>
        </p:nvSpPr>
        <p:spPr>
          <a:xfrm>
            <a:off x="575094" y="325439"/>
            <a:ext cx="9585000" cy="418895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chemeClr val="lt1"/>
              </a:solidFill>
              <a:latin typeface="Arial"/>
              <a:ea typeface="Arial"/>
              <a:cs typeface="Arial"/>
              <a:sym typeface="Arial"/>
            </a:endParaRPr>
          </a:p>
        </p:txBody>
      </p:sp>
      <p:sp>
        <p:nvSpPr>
          <p:cNvPr id="4" name="Title 3">
            <a:extLst>
              <a:ext uri="{FF2B5EF4-FFF2-40B4-BE49-F238E27FC236}">
                <a16:creationId xmlns:a16="http://schemas.microsoft.com/office/drawing/2014/main" id="{B17DD230-8837-4CAF-8636-ADEA59AFEFF4}"/>
              </a:ext>
            </a:extLst>
          </p:cNvPr>
          <p:cNvSpPr>
            <a:spLocks noGrp="1"/>
          </p:cNvSpPr>
          <p:nvPr>
            <p:ph type="title"/>
          </p:nvPr>
        </p:nvSpPr>
        <p:spPr>
          <a:xfrm>
            <a:off x="1247000" y="1213399"/>
            <a:ext cx="7666000" cy="1734301"/>
          </a:xfrm>
        </p:spPr>
        <p:txBody>
          <a:bodyPr anchor="ctr">
            <a:normAutofit/>
          </a:bodyPr>
          <a:lstStyle>
            <a:lvl1pPr algn="ctr">
              <a:defRPr sz="5000"/>
            </a:lvl1pPr>
          </a:lstStyle>
          <a:p>
            <a:r>
              <a:rPr lang="en-US" dirty="0"/>
              <a:t>Click to edit Master title style</a:t>
            </a:r>
          </a:p>
        </p:txBody>
      </p:sp>
      <p:sp>
        <p:nvSpPr>
          <p:cNvPr id="101" name="Google Shape;101;p17"/>
          <p:cNvSpPr txBox="1">
            <a:spLocks noGrp="1"/>
          </p:cNvSpPr>
          <p:nvPr>
            <p:ph type="subTitle" idx="1"/>
          </p:nvPr>
        </p:nvSpPr>
        <p:spPr>
          <a:xfrm>
            <a:off x="1247000" y="2947700"/>
            <a:ext cx="7666000" cy="8241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700"/>
              </a:spcBef>
              <a:spcAft>
                <a:spcPts val="0"/>
              </a:spcAft>
              <a:buClr>
                <a:srgbClr val="FDE263"/>
              </a:buClr>
              <a:buSzPts val="2700"/>
              <a:buNone/>
              <a:defRPr sz="2700" i="0" u="none" strike="noStrike" cap="none">
                <a:solidFill>
                  <a:srgbClr val="FDE263"/>
                </a:solidFill>
              </a:defRPr>
            </a:lvl1pPr>
            <a:lvl2pPr marR="0" lvl="1" algn="r" rtl="0">
              <a:lnSpc>
                <a:spcPct val="100000"/>
              </a:lnSpc>
              <a:spcBef>
                <a:spcPts val="700"/>
              </a:spcBef>
              <a:spcAft>
                <a:spcPts val="0"/>
              </a:spcAft>
              <a:buClr>
                <a:srgbClr val="00457A"/>
              </a:buClr>
              <a:buSzPts val="1800"/>
              <a:buFont typeface="Roboto"/>
              <a:buNone/>
              <a:defRPr sz="1800" b="0" i="0" u="none" strike="noStrike" cap="none">
                <a:solidFill>
                  <a:srgbClr val="FDE263"/>
                </a:solidFill>
                <a:latin typeface="Roboto"/>
                <a:ea typeface="Roboto"/>
                <a:cs typeface="Roboto"/>
                <a:sym typeface="Roboto"/>
              </a:defRPr>
            </a:lvl2pPr>
            <a:lvl3pPr marR="0" lvl="2" algn="r" rtl="0">
              <a:lnSpc>
                <a:spcPct val="100000"/>
              </a:lnSpc>
              <a:spcBef>
                <a:spcPts val="700"/>
              </a:spcBef>
              <a:spcAft>
                <a:spcPts val="0"/>
              </a:spcAft>
              <a:buClr>
                <a:srgbClr val="00457A"/>
              </a:buClr>
              <a:buSzPts val="1500"/>
              <a:buFont typeface="Roboto"/>
              <a:buNone/>
              <a:defRPr sz="1500" b="0" i="0" u="none" strike="noStrike" cap="none">
                <a:solidFill>
                  <a:srgbClr val="FDE263"/>
                </a:solidFill>
                <a:latin typeface="Roboto"/>
                <a:ea typeface="Roboto"/>
                <a:cs typeface="Roboto"/>
                <a:sym typeface="Roboto"/>
              </a:defRPr>
            </a:lvl3pPr>
            <a:lvl4pPr marR="0" lvl="3" algn="r" rtl="0">
              <a:lnSpc>
                <a:spcPct val="100000"/>
              </a:lnSpc>
              <a:spcBef>
                <a:spcPts val="700"/>
              </a:spcBef>
              <a:spcAft>
                <a:spcPts val="0"/>
              </a:spcAft>
              <a:buClr>
                <a:srgbClr val="00457A"/>
              </a:buClr>
              <a:buSzPts val="1400"/>
              <a:buFont typeface="Roboto"/>
              <a:buNone/>
              <a:defRPr sz="1400" b="0" i="0" u="none" strike="noStrike" cap="none">
                <a:solidFill>
                  <a:srgbClr val="FDE263"/>
                </a:solidFill>
                <a:latin typeface="Roboto"/>
                <a:ea typeface="Roboto"/>
                <a:cs typeface="Roboto"/>
                <a:sym typeface="Roboto"/>
              </a:defRPr>
            </a:lvl4pPr>
            <a:lvl5pPr marR="0" lvl="4" algn="r" rtl="0">
              <a:lnSpc>
                <a:spcPct val="100000"/>
              </a:lnSpc>
              <a:spcBef>
                <a:spcPts val="700"/>
              </a:spcBef>
              <a:spcAft>
                <a:spcPts val="0"/>
              </a:spcAft>
              <a:buClr>
                <a:srgbClr val="00457A"/>
              </a:buClr>
              <a:buSzPts val="1400"/>
              <a:buFont typeface="Roboto"/>
              <a:buNone/>
              <a:defRPr sz="1400" b="0" i="0" u="none" strike="noStrike" cap="none">
                <a:solidFill>
                  <a:srgbClr val="FDE263"/>
                </a:solidFill>
                <a:latin typeface="Roboto"/>
                <a:ea typeface="Roboto"/>
                <a:cs typeface="Roboto"/>
                <a:sym typeface="Roboto"/>
              </a:defRPr>
            </a:lvl5pPr>
            <a:lvl6pPr marR="0" lvl="5" algn="r" rtl="0">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6pPr>
            <a:lvl7pPr marR="0" lvl="6" algn="r" rtl="0">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7pPr>
            <a:lvl8pPr marR="0" lvl="7" algn="r" rtl="0">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8pPr>
            <a:lvl9pPr marR="0" lvl="8" algn="r" rtl="0">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9pPr>
          </a:lstStyle>
          <a:p>
            <a:endParaRPr/>
          </a:p>
        </p:txBody>
      </p:sp>
      <p:sp>
        <p:nvSpPr>
          <p:cNvPr id="102" name="Google Shape;102;p17"/>
          <p:cNvSpPr txBox="1">
            <a:spLocks noGrp="1"/>
          </p:cNvSpPr>
          <p:nvPr>
            <p:ph type="subTitle" idx="2"/>
          </p:nvPr>
        </p:nvSpPr>
        <p:spPr>
          <a:xfrm>
            <a:off x="1246999" y="4601183"/>
            <a:ext cx="7153670" cy="772732"/>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457A"/>
              </a:buClr>
              <a:buSzPts val="2100"/>
              <a:buNone/>
              <a:defRPr sz="2100" i="0" u="none" strike="noStrike" cap="none">
                <a:solidFill>
                  <a:srgbClr val="434343"/>
                </a:solidFill>
              </a:defRPr>
            </a:lvl1pPr>
            <a:lvl2pPr marR="0" lvl="1" algn="l" rtl="0">
              <a:lnSpc>
                <a:spcPct val="100000"/>
              </a:lnSpc>
              <a:spcBef>
                <a:spcPts val="700"/>
              </a:spcBef>
              <a:spcAft>
                <a:spcPts val="0"/>
              </a:spcAft>
              <a:buClr>
                <a:srgbClr val="00457A"/>
              </a:buClr>
              <a:buSzPts val="1800"/>
              <a:buFont typeface="Roboto"/>
              <a:buNone/>
              <a:defRPr sz="1800" b="0" i="0" u="none" strike="noStrike" cap="none">
                <a:solidFill>
                  <a:schemeClr val="dk1"/>
                </a:solidFill>
                <a:latin typeface="Roboto"/>
                <a:ea typeface="Roboto"/>
                <a:cs typeface="Roboto"/>
                <a:sym typeface="Roboto"/>
              </a:defRPr>
            </a:lvl2pPr>
            <a:lvl3pPr marR="0" lvl="2" algn="l" rtl="0">
              <a:lnSpc>
                <a:spcPct val="100000"/>
              </a:lnSpc>
              <a:spcBef>
                <a:spcPts val="700"/>
              </a:spcBef>
              <a:spcAft>
                <a:spcPts val="0"/>
              </a:spcAft>
              <a:buClr>
                <a:srgbClr val="00457A"/>
              </a:buClr>
              <a:buSzPts val="1500"/>
              <a:buFont typeface="Roboto"/>
              <a:buNone/>
              <a:defRPr sz="1500" b="0" i="0" u="none" strike="noStrike" cap="none">
                <a:solidFill>
                  <a:schemeClr val="dk1"/>
                </a:solidFill>
                <a:latin typeface="Roboto"/>
                <a:ea typeface="Roboto"/>
                <a:cs typeface="Roboto"/>
                <a:sym typeface="Roboto"/>
              </a:defRPr>
            </a:lvl3pPr>
            <a:lvl4pPr marR="0" lvl="3" algn="l" rtl="0">
              <a:lnSpc>
                <a:spcPct val="100000"/>
              </a:lnSpc>
              <a:spcBef>
                <a:spcPts val="700"/>
              </a:spcBef>
              <a:spcAft>
                <a:spcPts val="0"/>
              </a:spcAft>
              <a:buClr>
                <a:srgbClr val="00457A"/>
              </a:buClr>
              <a:buSzPts val="1400"/>
              <a:buFont typeface="Roboto"/>
              <a:buNone/>
              <a:defRPr sz="1400" b="0" i="0" u="none" strike="noStrike" cap="none">
                <a:solidFill>
                  <a:schemeClr val="dk1"/>
                </a:solidFill>
                <a:latin typeface="Roboto"/>
                <a:ea typeface="Roboto"/>
                <a:cs typeface="Roboto"/>
                <a:sym typeface="Roboto"/>
              </a:defRPr>
            </a:lvl4pPr>
            <a:lvl5pPr marR="0" lvl="4" algn="l" rtl="0">
              <a:lnSpc>
                <a:spcPct val="100000"/>
              </a:lnSpc>
              <a:spcBef>
                <a:spcPts val="700"/>
              </a:spcBef>
              <a:spcAft>
                <a:spcPts val="0"/>
              </a:spcAft>
              <a:buClr>
                <a:srgbClr val="00457A"/>
              </a:buClr>
              <a:buSzPts val="1400"/>
              <a:buFont typeface="Roboto"/>
              <a:buNone/>
              <a:defRPr sz="1400" b="0" i="0" u="none" strike="noStrike" cap="none">
                <a:solidFill>
                  <a:schemeClr val="dk1"/>
                </a:solidFill>
                <a:latin typeface="Roboto"/>
                <a:ea typeface="Roboto"/>
                <a:cs typeface="Roboto"/>
                <a:sym typeface="Roboto"/>
              </a:defRPr>
            </a:lvl5pPr>
            <a:lvl6pPr marR="0" lvl="5" algn="l" rtl="0">
              <a:lnSpc>
                <a:spcPct val="90000"/>
              </a:lnSpc>
              <a:spcBef>
                <a:spcPts val="700"/>
              </a:spcBef>
              <a:spcAft>
                <a:spcPts val="0"/>
              </a:spcAft>
              <a:buClr>
                <a:schemeClr val="dk1"/>
              </a:buClr>
              <a:buSzPts val="1600"/>
              <a:buFont typeface="Roboto"/>
              <a:buNone/>
              <a:defRPr sz="1600" b="0" i="0" u="none" strike="noStrike" cap="none">
                <a:solidFill>
                  <a:schemeClr val="dk1"/>
                </a:solidFill>
                <a:latin typeface="Roboto"/>
                <a:ea typeface="Roboto"/>
                <a:cs typeface="Roboto"/>
                <a:sym typeface="Roboto"/>
              </a:defRPr>
            </a:lvl6pPr>
            <a:lvl7pPr marR="0" lvl="6" algn="l" rtl="0">
              <a:lnSpc>
                <a:spcPct val="90000"/>
              </a:lnSpc>
              <a:spcBef>
                <a:spcPts val="700"/>
              </a:spcBef>
              <a:spcAft>
                <a:spcPts val="0"/>
              </a:spcAft>
              <a:buClr>
                <a:schemeClr val="dk1"/>
              </a:buClr>
              <a:buSzPts val="1600"/>
              <a:buFont typeface="Roboto"/>
              <a:buNone/>
              <a:defRPr sz="1600" b="0" i="0" u="none" strike="noStrike" cap="none">
                <a:solidFill>
                  <a:schemeClr val="dk1"/>
                </a:solidFill>
                <a:latin typeface="Roboto"/>
                <a:ea typeface="Roboto"/>
                <a:cs typeface="Roboto"/>
                <a:sym typeface="Roboto"/>
              </a:defRPr>
            </a:lvl7pPr>
            <a:lvl8pPr marR="0" lvl="7" algn="l" rtl="0">
              <a:lnSpc>
                <a:spcPct val="90000"/>
              </a:lnSpc>
              <a:spcBef>
                <a:spcPts val="700"/>
              </a:spcBef>
              <a:spcAft>
                <a:spcPts val="0"/>
              </a:spcAft>
              <a:buClr>
                <a:schemeClr val="dk1"/>
              </a:buClr>
              <a:buSzPts val="1600"/>
              <a:buFont typeface="Roboto"/>
              <a:buNone/>
              <a:defRPr sz="1600" b="0" i="0" u="none" strike="noStrike" cap="none">
                <a:solidFill>
                  <a:schemeClr val="dk1"/>
                </a:solidFill>
                <a:latin typeface="Roboto"/>
                <a:ea typeface="Roboto"/>
                <a:cs typeface="Roboto"/>
                <a:sym typeface="Roboto"/>
              </a:defRPr>
            </a:lvl8pPr>
            <a:lvl9pPr marR="0" lvl="8" algn="l" rtl="0">
              <a:lnSpc>
                <a:spcPct val="90000"/>
              </a:lnSpc>
              <a:spcBef>
                <a:spcPts val="700"/>
              </a:spcBef>
              <a:spcAft>
                <a:spcPts val="0"/>
              </a:spcAft>
              <a:buClr>
                <a:schemeClr val="dk1"/>
              </a:buClr>
              <a:buSzPts val="1600"/>
              <a:buFont typeface="Roboto"/>
              <a:buNone/>
              <a:defRPr sz="1600" b="0" i="0" u="none" strike="noStrike" cap="none">
                <a:solidFill>
                  <a:schemeClr val="dk1"/>
                </a:solidFill>
                <a:latin typeface="Roboto"/>
                <a:ea typeface="Roboto"/>
                <a:cs typeface="Roboto"/>
                <a:sym typeface="Roboto"/>
              </a:defRPr>
            </a:lvl9pPr>
          </a:lstStyle>
          <a:p>
            <a:endParaRPr dirty="0"/>
          </a:p>
        </p:txBody>
      </p:sp>
      <p:pic>
        <p:nvPicPr>
          <p:cNvPr id="104" name="Google Shape;104;p17"/>
          <p:cNvPicPr preferRelativeResize="0"/>
          <p:nvPr/>
        </p:nvPicPr>
        <p:blipFill rotWithShape="1">
          <a:blip r:embed="rId2">
            <a:alphaModFix/>
          </a:blip>
          <a:srcRect l="83941" t="74841" r="3365" b="7942"/>
          <a:stretch/>
        </p:blipFill>
        <p:spPr>
          <a:xfrm>
            <a:off x="8654763" y="4129149"/>
            <a:ext cx="1251237" cy="12732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ing 1">
  <p:cSld name="Title">
    <p:spTree>
      <p:nvGrpSpPr>
        <p:cNvPr id="1" name="Shape 43"/>
        <p:cNvGrpSpPr/>
        <p:nvPr/>
      </p:nvGrpSpPr>
      <p:grpSpPr>
        <a:xfrm>
          <a:off x="0" y="0"/>
          <a:ext cx="0" cy="0"/>
          <a:chOff x="0" y="0"/>
          <a:chExt cx="0" cy="0"/>
        </a:xfrm>
      </p:grpSpPr>
      <p:sp>
        <p:nvSpPr>
          <p:cNvPr id="44" name="Google Shape;44;p7"/>
          <p:cNvSpPr/>
          <p:nvPr userDrawn="1"/>
        </p:nvSpPr>
        <p:spPr>
          <a:xfrm flipH="1">
            <a:off x="-764" y="0"/>
            <a:ext cx="5084000"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dirty="0">
              <a:solidFill>
                <a:srgbClr val="000000"/>
              </a:solidFill>
            </a:endParaRPr>
          </a:p>
        </p:txBody>
      </p:sp>
      <p:sp>
        <p:nvSpPr>
          <p:cNvPr id="45" name="Google Shape;45;p7"/>
          <p:cNvSpPr txBox="1">
            <a:spLocks noGrp="1"/>
          </p:cNvSpPr>
          <p:nvPr>
            <p:ph type="ctrTitle"/>
          </p:nvPr>
        </p:nvSpPr>
        <p:spPr>
          <a:xfrm>
            <a:off x="279400" y="1752056"/>
            <a:ext cx="4546461" cy="2628900"/>
          </a:xfrm>
          <a:prstGeom prst="rect">
            <a:avLst/>
          </a:prstGeom>
          <a:noFill/>
          <a:ln>
            <a:noFill/>
          </a:ln>
        </p:spPr>
        <p:txBody>
          <a:bodyPr spcFirstLastPara="1" wrap="square" lIns="91425" tIns="91425" rIns="91425" bIns="91425" anchor="b" anchorCtr="0">
            <a:noAutofit/>
          </a:bodyPr>
          <a:lstStyle>
            <a:lvl1pPr marR="0" lvl="0" algn="l" rtl="0">
              <a:lnSpc>
                <a:spcPct val="115000"/>
              </a:lnSpc>
              <a:spcBef>
                <a:spcPts val="0"/>
              </a:spcBef>
              <a:spcAft>
                <a:spcPts val="0"/>
              </a:spcAft>
              <a:buClr>
                <a:schemeClr val="dk2"/>
              </a:buClr>
              <a:buSzPts val="3000"/>
              <a:buNone/>
              <a:defRPr sz="3000" i="0" u="none" strike="noStrike" cap="none">
                <a:solidFill>
                  <a:schemeClr val="dk2"/>
                </a:solidFill>
              </a:defRPr>
            </a:lvl1pPr>
            <a:lvl2pPr marR="0" lvl="1" algn="l" rtl="0">
              <a:lnSpc>
                <a:spcPct val="100000"/>
              </a:lnSpc>
              <a:spcBef>
                <a:spcPts val="0"/>
              </a:spcBef>
              <a:spcAft>
                <a:spcPts val="0"/>
              </a:spcAft>
              <a:buClr>
                <a:srgbClr val="F67031"/>
              </a:buClr>
              <a:buSzPts val="3000"/>
              <a:buNone/>
              <a:defRPr sz="3000" b="1" i="0" u="none" strike="noStrike" cap="none">
                <a:solidFill>
                  <a:srgbClr val="F67031"/>
                </a:solidFill>
              </a:defRPr>
            </a:lvl2pPr>
            <a:lvl3pPr marR="0" lvl="2" algn="l" rtl="0">
              <a:lnSpc>
                <a:spcPct val="100000"/>
              </a:lnSpc>
              <a:spcBef>
                <a:spcPts val="0"/>
              </a:spcBef>
              <a:spcAft>
                <a:spcPts val="0"/>
              </a:spcAft>
              <a:buClr>
                <a:srgbClr val="F67031"/>
              </a:buClr>
              <a:buSzPts val="3000"/>
              <a:buNone/>
              <a:defRPr sz="3000" b="1" i="0" u="none" strike="noStrike" cap="none">
                <a:solidFill>
                  <a:srgbClr val="F67031"/>
                </a:solidFill>
              </a:defRPr>
            </a:lvl3pPr>
            <a:lvl4pPr marR="0" lvl="3" algn="l" rtl="0">
              <a:lnSpc>
                <a:spcPct val="100000"/>
              </a:lnSpc>
              <a:spcBef>
                <a:spcPts val="0"/>
              </a:spcBef>
              <a:spcAft>
                <a:spcPts val="0"/>
              </a:spcAft>
              <a:buClr>
                <a:srgbClr val="F67031"/>
              </a:buClr>
              <a:buSzPts val="3000"/>
              <a:buNone/>
              <a:defRPr sz="3000" b="1" i="0" u="none" strike="noStrike" cap="none">
                <a:solidFill>
                  <a:srgbClr val="F67031"/>
                </a:solidFill>
              </a:defRPr>
            </a:lvl4pPr>
            <a:lvl5pPr marR="0" lvl="4" algn="l" rtl="0">
              <a:lnSpc>
                <a:spcPct val="100000"/>
              </a:lnSpc>
              <a:spcBef>
                <a:spcPts val="0"/>
              </a:spcBef>
              <a:spcAft>
                <a:spcPts val="0"/>
              </a:spcAft>
              <a:buClr>
                <a:srgbClr val="F67031"/>
              </a:buClr>
              <a:buSzPts val="3000"/>
              <a:buNone/>
              <a:defRPr sz="3000" b="1" i="0" u="none" strike="noStrike" cap="none">
                <a:solidFill>
                  <a:srgbClr val="F67031"/>
                </a:solidFill>
              </a:defRPr>
            </a:lvl5pPr>
            <a:lvl6pPr marR="0" lvl="5" algn="l" rtl="0">
              <a:lnSpc>
                <a:spcPct val="100000"/>
              </a:lnSpc>
              <a:spcBef>
                <a:spcPts val="0"/>
              </a:spcBef>
              <a:spcAft>
                <a:spcPts val="0"/>
              </a:spcAft>
              <a:buClr>
                <a:srgbClr val="F67031"/>
              </a:buClr>
              <a:buSzPts val="3000"/>
              <a:buNone/>
              <a:defRPr sz="3000" b="1" i="0" u="none" strike="noStrike" cap="none">
                <a:solidFill>
                  <a:srgbClr val="F67031"/>
                </a:solidFill>
              </a:defRPr>
            </a:lvl6pPr>
            <a:lvl7pPr marR="0" lvl="6" algn="l" rtl="0">
              <a:lnSpc>
                <a:spcPct val="100000"/>
              </a:lnSpc>
              <a:spcBef>
                <a:spcPts val="0"/>
              </a:spcBef>
              <a:spcAft>
                <a:spcPts val="0"/>
              </a:spcAft>
              <a:buClr>
                <a:srgbClr val="F67031"/>
              </a:buClr>
              <a:buSzPts val="3000"/>
              <a:buNone/>
              <a:defRPr sz="3000" b="1" i="0" u="none" strike="noStrike" cap="none">
                <a:solidFill>
                  <a:srgbClr val="F67031"/>
                </a:solidFill>
              </a:defRPr>
            </a:lvl7pPr>
            <a:lvl8pPr marR="0" lvl="7" algn="l" rtl="0">
              <a:lnSpc>
                <a:spcPct val="100000"/>
              </a:lnSpc>
              <a:spcBef>
                <a:spcPts val="0"/>
              </a:spcBef>
              <a:spcAft>
                <a:spcPts val="0"/>
              </a:spcAft>
              <a:buClr>
                <a:srgbClr val="F67031"/>
              </a:buClr>
              <a:buSzPts val="3000"/>
              <a:buNone/>
              <a:defRPr sz="3000" b="1" i="0" u="none" strike="noStrike" cap="none">
                <a:solidFill>
                  <a:srgbClr val="F67031"/>
                </a:solidFill>
              </a:defRPr>
            </a:lvl8pPr>
            <a:lvl9pPr marR="0" lvl="8" algn="l" rtl="0">
              <a:lnSpc>
                <a:spcPct val="100000"/>
              </a:lnSpc>
              <a:spcBef>
                <a:spcPts val="0"/>
              </a:spcBef>
              <a:spcAft>
                <a:spcPts val="0"/>
              </a:spcAft>
              <a:buClr>
                <a:srgbClr val="F67031"/>
              </a:buClr>
              <a:buSzPts val="3000"/>
              <a:buNone/>
              <a:defRPr sz="3000" b="1" i="0" u="none" strike="noStrike" cap="none">
                <a:solidFill>
                  <a:srgbClr val="F67031"/>
                </a:solidFill>
              </a:defRPr>
            </a:lvl9pPr>
          </a:lstStyle>
          <a:p>
            <a:endParaRPr dirty="0"/>
          </a:p>
        </p:txBody>
      </p:sp>
      <p:sp>
        <p:nvSpPr>
          <p:cNvPr id="46" name="Google Shape;46;p7"/>
          <p:cNvSpPr/>
          <p:nvPr userDrawn="1"/>
        </p:nvSpPr>
        <p:spPr>
          <a:xfrm>
            <a:off x="5083222" y="-167"/>
            <a:ext cx="117000" cy="5715000"/>
          </a:xfrm>
          <a:prstGeom prst="rect">
            <a:avLst/>
          </a:prstGeom>
          <a:gradFill>
            <a:gsLst>
              <a:gs pos="0">
                <a:srgbClr val="000014">
                  <a:alpha val="4784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i="0" u="none" strike="noStrike" cap="none" dirty="0">
              <a:solidFill>
                <a:srgbClr val="FFFFFF"/>
              </a:solidFill>
            </a:endParaRPr>
          </a:p>
        </p:txBody>
      </p:sp>
      <p:sp>
        <p:nvSpPr>
          <p:cNvPr id="47" name="Google Shape;47;p7"/>
          <p:cNvSpPr txBox="1">
            <a:spLocks noGrp="1"/>
          </p:cNvSpPr>
          <p:nvPr>
            <p:ph type="subTitle" idx="1"/>
          </p:nvPr>
        </p:nvSpPr>
        <p:spPr>
          <a:xfrm>
            <a:off x="279400" y="4381000"/>
            <a:ext cx="4552156" cy="10083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600"/>
              </a:spcBef>
              <a:spcAft>
                <a:spcPts val="0"/>
              </a:spcAft>
              <a:buClr>
                <a:srgbClr val="FFFFFF"/>
              </a:buClr>
              <a:buSzPts val="1400"/>
              <a:buNone/>
              <a:defRPr sz="1400" i="0" u="none" strike="noStrike" cap="none">
                <a:solidFill>
                  <a:srgbClr val="434343"/>
                </a:solidFill>
              </a:defRPr>
            </a:lvl1pPr>
            <a:lvl2pPr marR="0" lvl="1" algn="l" rtl="0">
              <a:lnSpc>
                <a:spcPct val="115000"/>
              </a:lnSpc>
              <a:spcBef>
                <a:spcPts val="600"/>
              </a:spcBef>
              <a:spcAft>
                <a:spcPts val="0"/>
              </a:spcAft>
              <a:buClr>
                <a:srgbClr val="FFFFFF"/>
              </a:buClr>
              <a:buSzPts val="1400"/>
              <a:buNone/>
              <a:defRPr sz="1400" i="0" u="none" strike="noStrike" cap="none">
                <a:solidFill>
                  <a:srgbClr val="434343"/>
                </a:solidFill>
              </a:defRPr>
            </a:lvl2pPr>
            <a:lvl3pPr marR="0" lvl="2" algn="l" rtl="0">
              <a:lnSpc>
                <a:spcPct val="115000"/>
              </a:lnSpc>
              <a:spcBef>
                <a:spcPts val="600"/>
              </a:spcBef>
              <a:spcAft>
                <a:spcPts val="0"/>
              </a:spcAft>
              <a:buClr>
                <a:srgbClr val="FFFFFF"/>
              </a:buClr>
              <a:buSzPts val="1400"/>
              <a:buNone/>
              <a:defRPr sz="1400" i="0" u="none" strike="noStrike" cap="none">
                <a:solidFill>
                  <a:srgbClr val="434343"/>
                </a:solidFill>
              </a:defRPr>
            </a:lvl3pPr>
            <a:lvl4pPr marR="0" lvl="3" algn="l" rtl="0">
              <a:lnSpc>
                <a:spcPct val="115000"/>
              </a:lnSpc>
              <a:spcBef>
                <a:spcPts val="600"/>
              </a:spcBef>
              <a:spcAft>
                <a:spcPts val="0"/>
              </a:spcAft>
              <a:buClr>
                <a:srgbClr val="FFFFFF"/>
              </a:buClr>
              <a:buSzPts val="1400"/>
              <a:buNone/>
              <a:defRPr sz="1400" i="0" u="none" strike="noStrike" cap="none">
                <a:solidFill>
                  <a:srgbClr val="434343"/>
                </a:solidFill>
              </a:defRPr>
            </a:lvl4pPr>
            <a:lvl5pPr marR="0" lvl="4" algn="l" rtl="0">
              <a:lnSpc>
                <a:spcPct val="115000"/>
              </a:lnSpc>
              <a:spcBef>
                <a:spcPts val="600"/>
              </a:spcBef>
              <a:spcAft>
                <a:spcPts val="0"/>
              </a:spcAft>
              <a:buClr>
                <a:srgbClr val="FFFFFF"/>
              </a:buClr>
              <a:buSzPts val="1400"/>
              <a:buNone/>
              <a:defRPr sz="1400" i="0" u="none" strike="noStrike" cap="none">
                <a:solidFill>
                  <a:srgbClr val="434343"/>
                </a:solidFill>
              </a:defRPr>
            </a:lvl5pPr>
            <a:lvl6pPr marR="0" lvl="5" algn="l" rtl="0">
              <a:lnSpc>
                <a:spcPct val="115000"/>
              </a:lnSpc>
              <a:spcBef>
                <a:spcPts val="600"/>
              </a:spcBef>
              <a:spcAft>
                <a:spcPts val="0"/>
              </a:spcAft>
              <a:buClr>
                <a:srgbClr val="FFFFFF"/>
              </a:buClr>
              <a:buSzPts val="1400"/>
              <a:buNone/>
              <a:defRPr sz="1400" i="0" u="none" strike="noStrike" cap="none">
                <a:solidFill>
                  <a:srgbClr val="434343"/>
                </a:solidFill>
              </a:defRPr>
            </a:lvl6pPr>
            <a:lvl7pPr marR="0" lvl="6" algn="l" rtl="0">
              <a:lnSpc>
                <a:spcPct val="115000"/>
              </a:lnSpc>
              <a:spcBef>
                <a:spcPts val="600"/>
              </a:spcBef>
              <a:spcAft>
                <a:spcPts val="0"/>
              </a:spcAft>
              <a:buClr>
                <a:srgbClr val="FFFFFF"/>
              </a:buClr>
              <a:buSzPts val="1400"/>
              <a:buNone/>
              <a:defRPr sz="1400" i="0" u="none" strike="noStrike" cap="none">
                <a:solidFill>
                  <a:srgbClr val="434343"/>
                </a:solidFill>
              </a:defRPr>
            </a:lvl7pPr>
            <a:lvl8pPr marR="0" lvl="7" algn="l" rtl="0">
              <a:lnSpc>
                <a:spcPct val="115000"/>
              </a:lnSpc>
              <a:spcBef>
                <a:spcPts val="600"/>
              </a:spcBef>
              <a:spcAft>
                <a:spcPts val="0"/>
              </a:spcAft>
              <a:buClr>
                <a:srgbClr val="FFFFFF"/>
              </a:buClr>
              <a:buSzPts val="1400"/>
              <a:buNone/>
              <a:defRPr sz="1400" i="0" u="none" strike="noStrike" cap="none">
                <a:solidFill>
                  <a:srgbClr val="434343"/>
                </a:solidFill>
              </a:defRPr>
            </a:lvl8pPr>
            <a:lvl9pPr marR="0" lvl="8" algn="l" rtl="0">
              <a:lnSpc>
                <a:spcPct val="115000"/>
              </a:lnSpc>
              <a:spcBef>
                <a:spcPts val="600"/>
              </a:spcBef>
              <a:spcAft>
                <a:spcPts val="0"/>
              </a:spcAft>
              <a:buClr>
                <a:srgbClr val="FFFFFF"/>
              </a:buClr>
              <a:buSzPts val="1400"/>
              <a:buNone/>
              <a:defRPr sz="1400" i="0" u="none" strike="noStrike" cap="none">
                <a:solidFill>
                  <a:srgbClr val="434343"/>
                </a:solidFill>
              </a:defRPr>
            </a:lvl9pPr>
          </a:lstStyle>
          <a:p>
            <a:endParaRPr dirty="0"/>
          </a:p>
        </p:txBody>
      </p:sp>
    </p:spTree>
  </p:cSld>
  <p:clrMapOvr>
    <a:masterClrMapping/>
  </p:clrMapOvr>
  <p:extLst mod="1">
    <p:ext uri="{DCECCB84-F9BA-43D5-87BE-67443E8EF086}">
      <p15:sldGuideLst xmlns:p15="http://schemas.microsoft.com/office/powerpoint/2012/main">
        <p15:guide id="1" pos="3040" userDrawn="1">
          <p15:clr>
            <a:srgbClr val="FA7B17"/>
          </p15:clr>
        </p15:guide>
        <p15:guide id="2" pos="3200" userDrawn="1">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Caption + Picture/Figure">
  <p:cSld name="Title + 1 column left">
    <p:spTree>
      <p:nvGrpSpPr>
        <p:cNvPr id="1" name="Shape 55"/>
        <p:cNvGrpSpPr/>
        <p:nvPr/>
      </p:nvGrpSpPr>
      <p:grpSpPr>
        <a:xfrm>
          <a:off x="0" y="0"/>
          <a:ext cx="0" cy="0"/>
          <a:chOff x="0" y="0"/>
          <a:chExt cx="0" cy="0"/>
        </a:xfrm>
      </p:grpSpPr>
      <p:sp>
        <p:nvSpPr>
          <p:cNvPr id="56" name="Google Shape;56;p9"/>
          <p:cNvSpPr>
            <a:spLocks noGrp="1"/>
          </p:cNvSpPr>
          <p:nvPr>
            <p:ph type="pic" idx="2"/>
          </p:nvPr>
        </p:nvSpPr>
        <p:spPr>
          <a:xfrm>
            <a:off x="3048000" y="100"/>
            <a:ext cx="7112000" cy="5715000"/>
          </a:xfrm>
          <a:prstGeom prst="rect">
            <a:avLst/>
          </a:prstGeom>
          <a:noFill/>
          <a:ln>
            <a:noFill/>
          </a:ln>
        </p:spPr>
      </p:sp>
      <p:sp>
        <p:nvSpPr>
          <p:cNvPr id="57" name="Google Shape;57;p9"/>
          <p:cNvSpPr/>
          <p:nvPr/>
        </p:nvSpPr>
        <p:spPr>
          <a:xfrm flipH="1">
            <a:off x="-8000" y="0"/>
            <a:ext cx="3056000"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dirty="0">
              <a:solidFill>
                <a:srgbClr val="000000"/>
              </a:solidFill>
            </a:endParaRPr>
          </a:p>
        </p:txBody>
      </p:sp>
      <p:sp>
        <p:nvSpPr>
          <p:cNvPr id="58" name="Google Shape;58;p9"/>
          <p:cNvSpPr/>
          <p:nvPr/>
        </p:nvSpPr>
        <p:spPr>
          <a:xfrm>
            <a:off x="3048003" y="0"/>
            <a:ext cx="125667"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i="0" u="none" strike="noStrike" cap="none" dirty="0">
              <a:solidFill>
                <a:srgbClr val="FFFFFF"/>
              </a:solidFill>
            </a:endParaRPr>
          </a:p>
        </p:txBody>
      </p:sp>
      <p:sp>
        <p:nvSpPr>
          <p:cNvPr id="59" name="Google Shape;59;p9"/>
          <p:cNvSpPr txBox="1">
            <a:spLocks noGrp="1"/>
          </p:cNvSpPr>
          <p:nvPr>
            <p:ph type="title"/>
          </p:nvPr>
        </p:nvSpPr>
        <p:spPr>
          <a:xfrm>
            <a:off x="254000" y="325667"/>
            <a:ext cx="2540000" cy="2177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2"/>
              </a:buClr>
              <a:buSzPts val="2400"/>
              <a:buNone/>
              <a:defRPr sz="2400" i="0" u="none" strike="noStrike" cap="none">
                <a:solidFill>
                  <a:schemeClr val="dk2"/>
                </a:solidFill>
              </a:defRPr>
            </a:lvl1pPr>
            <a:lvl2pPr marR="0" lvl="1" algn="l" rtl="0">
              <a:lnSpc>
                <a:spcPct val="100000"/>
              </a:lnSpc>
              <a:spcBef>
                <a:spcPts val="0"/>
              </a:spcBef>
              <a:spcAft>
                <a:spcPts val="0"/>
              </a:spcAft>
              <a:buClr>
                <a:srgbClr val="F67031"/>
              </a:buClr>
              <a:buSzPts val="2400"/>
              <a:buNone/>
              <a:defRPr sz="2400" i="0" u="none" strike="noStrike" cap="none">
                <a:solidFill>
                  <a:srgbClr val="F67031"/>
                </a:solidFill>
              </a:defRPr>
            </a:lvl2pPr>
            <a:lvl3pPr marR="0" lvl="2" algn="l" rtl="0">
              <a:lnSpc>
                <a:spcPct val="100000"/>
              </a:lnSpc>
              <a:spcBef>
                <a:spcPts val="0"/>
              </a:spcBef>
              <a:spcAft>
                <a:spcPts val="0"/>
              </a:spcAft>
              <a:buClr>
                <a:srgbClr val="F67031"/>
              </a:buClr>
              <a:buSzPts val="2400"/>
              <a:buNone/>
              <a:defRPr sz="2400" i="0" u="none" strike="noStrike" cap="none">
                <a:solidFill>
                  <a:srgbClr val="F67031"/>
                </a:solidFill>
              </a:defRPr>
            </a:lvl3pPr>
            <a:lvl4pPr marR="0" lvl="3" algn="l" rtl="0">
              <a:lnSpc>
                <a:spcPct val="100000"/>
              </a:lnSpc>
              <a:spcBef>
                <a:spcPts val="0"/>
              </a:spcBef>
              <a:spcAft>
                <a:spcPts val="0"/>
              </a:spcAft>
              <a:buClr>
                <a:srgbClr val="F67031"/>
              </a:buClr>
              <a:buSzPts val="2400"/>
              <a:buNone/>
              <a:defRPr sz="2400" i="0" u="none" strike="noStrike" cap="none">
                <a:solidFill>
                  <a:srgbClr val="F67031"/>
                </a:solidFill>
              </a:defRPr>
            </a:lvl4pPr>
            <a:lvl5pPr marR="0" lvl="4" algn="l" rtl="0">
              <a:lnSpc>
                <a:spcPct val="100000"/>
              </a:lnSpc>
              <a:spcBef>
                <a:spcPts val="0"/>
              </a:spcBef>
              <a:spcAft>
                <a:spcPts val="0"/>
              </a:spcAft>
              <a:buClr>
                <a:srgbClr val="F67031"/>
              </a:buClr>
              <a:buSzPts val="2400"/>
              <a:buNone/>
              <a:defRPr sz="2400" i="0" u="none" strike="noStrike" cap="none">
                <a:solidFill>
                  <a:srgbClr val="F67031"/>
                </a:solidFill>
              </a:defRPr>
            </a:lvl5pPr>
            <a:lvl6pPr marR="0" lvl="5" algn="l" rtl="0">
              <a:lnSpc>
                <a:spcPct val="100000"/>
              </a:lnSpc>
              <a:spcBef>
                <a:spcPts val="0"/>
              </a:spcBef>
              <a:spcAft>
                <a:spcPts val="0"/>
              </a:spcAft>
              <a:buClr>
                <a:srgbClr val="F67031"/>
              </a:buClr>
              <a:buSzPts val="2400"/>
              <a:buNone/>
              <a:defRPr sz="2400" i="0" u="none" strike="noStrike" cap="none">
                <a:solidFill>
                  <a:srgbClr val="F67031"/>
                </a:solidFill>
              </a:defRPr>
            </a:lvl6pPr>
            <a:lvl7pPr marR="0" lvl="6" algn="l" rtl="0">
              <a:lnSpc>
                <a:spcPct val="100000"/>
              </a:lnSpc>
              <a:spcBef>
                <a:spcPts val="0"/>
              </a:spcBef>
              <a:spcAft>
                <a:spcPts val="0"/>
              </a:spcAft>
              <a:buClr>
                <a:srgbClr val="F67031"/>
              </a:buClr>
              <a:buSzPts val="2400"/>
              <a:buNone/>
              <a:defRPr sz="2400" i="0" u="none" strike="noStrike" cap="none">
                <a:solidFill>
                  <a:srgbClr val="F67031"/>
                </a:solidFill>
              </a:defRPr>
            </a:lvl7pPr>
            <a:lvl8pPr marR="0" lvl="7" algn="l" rtl="0">
              <a:lnSpc>
                <a:spcPct val="100000"/>
              </a:lnSpc>
              <a:spcBef>
                <a:spcPts val="0"/>
              </a:spcBef>
              <a:spcAft>
                <a:spcPts val="0"/>
              </a:spcAft>
              <a:buClr>
                <a:srgbClr val="F67031"/>
              </a:buClr>
              <a:buSzPts val="2400"/>
              <a:buNone/>
              <a:defRPr sz="2400" i="0" u="none" strike="noStrike" cap="none">
                <a:solidFill>
                  <a:srgbClr val="F67031"/>
                </a:solidFill>
              </a:defRPr>
            </a:lvl8pPr>
            <a:lvl9pPr marR="0" lvl="8" algn="l" rtl="0">
              <a:lnSpc>
                <a:spcPct val="100000"/>
              </a:lnSpc>
              <a:spcBef>
                <a:spcPts val="0"/>
              </a:spcBef>
              <a:spcAft>
                <a:spcPts val="0"/>
              </a:spcAft>
              <a:buClr>
                <a:srgbClr val="F67031"/>
              </a:buClr>
              <a:buSzPts val="2400"/>
              <a:buNone/>
              <a:defRPr sz="2400" i="0" u="none" strike="noStrike" cap="none">
                <a:solidFill>
                  <a:srgbClr val="F67031"/>
                </a:solidFill>
              </a:defRPr>
            </a:lvl9pPr>
          </a:lstStyle>
          <a:p>
            <a:endParaRPr/>
          </a:p>
        </p:txBody>
      </p:sp>
      <p:sp>
        <p:nvSpPr>
          <p:cNvPr id="61" name="Google Shape;61;p9"/>
          <p:cNvSpPr txBox="1">
            <a:spLocks noGrp="1"/>
          </p:cNvSpPr>
          <p:nvPr>
            <p:ph type="body" idx="1"/>
          </p:nvPr>
        </p:nvSpPr>
        <p:spPr>
          <a:xfrm>
            <a:off x="254000" y="2502833"/>
            <a:ext cx="2540000" cy="2886600"/>
          </a:xfrm>
          <a:prstGeom prst="rect">
            <a:avLst/>
          </a:prstGeom>
          <a:noFill/>
          <a:ln>
            <a:noFill/>
          </a:ln>
        </p:spPr>
        <p:txBody>
          <a:bodyPr spcFirstLastPara="1" wrap="square" lIns="91425" tIns="91425" rIns="91425" bIns="91425" anchor="t" anchorCtr="0">
            <a:noAutofit/>
          </a:bodyPr>
          <a:lstStyle>
            <a:lvl1pPr marL="0" marR="0" lvl="0" indent="0" algn="l" rtl="0">
              <a:lnSpc>
                <a:spcPct val="115000"/>
              </a:lnSpc>
              <a:spcBef>
                <a:spcPts val="600"/>
              </a:spcBef>
              <a:spcAft>
                <a:spcPts val="0"/>
              </a:spcAft>
              <a:buClr>
                <a:srgbClr val="434343"/>
              </a:buClr>
              <a:buSzPts val="1400"/>
              <a:buNone/>
              <a:defRPr sz="1400" i="0" u="none" strike="noStrike" cap="none">
                <a:solidFill>
                  <a:srgbClr val="434343"/>
                </a:solidFill>
              </a:defRPr>
            </a:lvl1pPr>
            <a:lvl2pPr marL="914400" marR="0" lvl="1" indent="-304800" algn="l" rtl="0">
              <a:lnSpc>
                <a:spcPct val="115000"/>
              </a:lnSpc>
              <a:spcBef>
                <a:spcPts val="0"/>
              </a:spcBef>
              <a:spcAft>
                <a:spcPts val="0"/>
              </a:spcAft>
              <a:buClr>
                <a:srgbClr val="434343"/>
              </a:buClr>
              <a:buSzPts val="1200"/>
              <a:buChar char="○"/>
              <a:defRPr sz="1200" i="0" u="none" strike="noStrike" cap="none">
                <a:solidFill>
                  <a:srgbClr val="434343"/>
                </a:solidFill>
              </a:defRPr>
            </a:lvl2pPr>
            <a:lvl3pPr marL="1371600" marR="0" lvl="2" indent="-304800" algn="l" rtl="0">
              <a:lnSpc>
                <a:spcPct val="115000"/>
              </a:lnSpc>
              <a:spcBef>
                <a:spcPts val="0"/>
              </a:spcBef>
              <a:spcAft>
                <a:spcPts val="0"/>
              </a:spcAft>
              <a:buClr>
                <a:srgbClr val="434343"/>
              </a:buClr>
              <a:buSzPts val="1200"/>
              <a:buChar char="■"/>
              <a:defRPr sz="1200" i="0" u="none" strike="noStrike" cap="none">
                <a:solidFill>
                  <a:srgbClr val="434343"/>
                </a:solidFill>
              </a:defRPr>
            </a:lvl3pPr>
            <a:lvl4pPr marL="1828800" marR="0" lvl="3" indent="-304800" algn="l" rtl="0">
              <a:lnSpc>
                <a:spcPct val="115000"/>
              </a:lnSpc>
              <a:spcBef>
                <a:spcPts val="0"/>
              </a:spcBef>
              <a:spcAft>
                <a:spcPts val="0"/>
              </a:spcAft>
              <a:buClr>
                <a:srgbClr val="434343"/>
              </a:buClr>
              <a:buSzPts val="1200"/>
              <a:buChar char="●"/>
              <a:defRPr sz="1200" i="0" u="none" strike="noStrike" cap="none">
                <a:solidFill>
                  <a:srgbClr val="434343"/>
                </a:solidFill>
              </a:defRPr>
            </a:lvl4pPr>
            <a:lvl5pPr marL="2286000" marR="0" lvl="4" indent="-304800" algn="l" rtl="0">
              <a:lnSpc>
                <a:spcPct val="115000"/>
              </a:lnSpc>
              <a:spcBef>
                <a:spcPts val="0"/>
              </a:spcBef>
              <a:spcAft>
                <a:spcPts val="0"/>
              </a:spcAft>
              <a:buClr>
                <a:srgbClr val="434343"/>
              </a:buClr>
              <a:buSzPts val="1200"/>
              <a:buChar char="○"/>
              <a:defRPr sz="1200" i="0" u="none" strike="noStrike" cap="none">
                <a:solidFill>
                  <a:srgbClr val="434343"/>
                </a:solidFill>
              </a:defRPr>
            </a:lvl5pPr>
            <a:lvl6pPr marL="2743200" marR="0" lvl="5" indent="-304800" algn="l" rtl="0">
              <a:lnSpc>
                <a:spcPct val="115000"/>
              </a:lnSpc>
              <a:spcBef>
                <a:spcPts val="0"/>
              </a:spcBef>
              <a:spcAft>
                <a:spcPts val="0"/>
              </a:spcAft>
              <a:buClr>
                <a:srgbClr val="434343"/>
              </a:buClr>
              <a:buSzPts val="1200"/>
              <a:buChar char="■"/>
              <a:defRPr sz="1200" i="0" u="none" strike="noStrike" cap="none">
                <a:solidFill>
                  <a:srgbClr val="434343"/>
                </a:solidFill>
              </a:defRPr>
            </a:lvl6pPr>
            <a:lvl7pPr marL="3200400" marR="0" lvl="6" indent="-304800" algn="l" rtl="0">
              <a:lnSpc>
                <a:spcPct val="115000"/>
              </a:lnSpc>
              <a:spcBef>
                <a:spcPts val="0"/>
              </a:spcBef>
              <a:spcAft>
                <a:spcPts val="0"/>
              </a:spcAft>
              <a:buClr>
                <a:srgbClr val="434343"/>
              </a:buClr>
              <a:buSzPts val="1200"/>
              <a:buChar char="●"/>
              <a:defRPr sz="1200" i="0" u="none" strike="noStrike" cap="none">
                <a:solidFill>
                  <a:srgbClr val="434343"/>
                </a:solidFill>
              </a:defRPr>
            </a:lvl7pPr>
            <a:lvl8pPr marL="3657600" marR="0" lvl="7" indent="-304800" algn="l" rtl="0">
              <a:lnSpc>
                <a:spcPct val="115000"/>
              </a:lnSpc>
              <a:spcBef>
                <a:spcPts val="0"/>
              </a:spcBef>
              <a:spcAft>
                <a:spcPts val="0"/>
              </a:spcAft>
              <a:buClr>
                <a:srgbClr val="434343"/>
              </a:buClr>
              <a:buSzPts val="1200"/>
              <a:buChar char="○"/>
              <a:defRPr sz="1200" i="0" u="none" strike="noStrike" cap="none">
                <a:solidFill>
                  <a:srgbClr val="434343"/>
                </a:solidFill>
              </a:defRPr>
            </a:lvl8pPr>
            <a:lvl9pPr marL="4114800" marR="0" lvl="8" indent="-304800" algn="l" rtl="0">
              <a:lnSpc>
                <a:spcPct val="115000"/>
              </a:lnSpc>
              <a:spcBef>
                <a:spcPts val="0"/>
              </a:spcBef>
              <a:spcAft>
                <a:spcPts val="0"/>
              </a:spcAft>
              <a:buClr>
                <a:srgbClr val="434343"/>
              </a:buClr>
              <a:buSzPts val="1200"/>
              <a:buChar char="■"/>
              <a:defRPr sz="1200" i="0" u="none" strike="noStrike" cap="none">
                <a:solidFill>
                  <a:srgbClr val="434343"/>
                </a:solidFill>
              </a:defRPr>
            </a:lvl9pPr>
          </a:lstStyle>
          <a:p>
            <a:endParaRPr dirty="0"/>
          </a:p>
        </p:txBody>
      </p:sp>
    </p:spTree>
  </p:cSld>
  <p:clrMapOvr>
    <a:masterClrMapping/>
  </p:clrMapOvr>
  <p:extLst mod="1">
    <p:ext uri="{DCECCB84-F9BA-43D5-87BE-67443E8EF086}">
      <p15:sldGuideLst xmlns:p15="http://schemas.microsoft.com/office/powerpoint/2012/main">
        <p15:guide id="1" orient="horz" pos="3200" userDrawn="1">
          <p15:clr>
            <a:srgbClr val="FA7B17"/>
          </p15:clr>
        </p15:guide>
        <p15:guide id="2" pos="4163" userDrawn="1">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 Figure/Table/Picture" userDrawn="1">
  <p:cSld name="Figure/Table with Caption">
    <p:spTree>
      <p:nvGrpSpPr>
        <p:cNvPr id="1" name="Shape 85"/>
        <p:cNvGrpSpPr/>
        <p:nvPr/>
      </p:nvGrpSpPr>
      <p:grpSpPr>
        <a:xfrm>
          <a:off x="0" y="0"/>
          <a:ext cx="0" cy="0"/>
          <a:chOff x="0" y="0"/>
          <a:chExt cx="0" cy="0"/>
        </a:xfrm>
      </p:grpSpPr>
      <p:sp>
        <p:nvSpPr>
          <p:cNvPr id="9" name="Google Shape;44;p7">
            <a:extLst>
              <a:ext uri="{FF2B5EF4-FFF2-40B4-BE49-F238E27FC236}">
                <a16:creationId xmlns:a16="http://schemas.microsoft.com/office/drawing/2014/main" id="{A1BD1D88-A24E-45E4-895C-3D68B973B285}"/>
              </a:ext>
            </a:extLst>
          </p:cNvPr>
          <p:cNvSpPr/>
          <p:nvPr userDrawn="1"/>
        </p:nvSpPr>
        <p:spPr>
          <a:xfrm flipH="1">
            <a:off x="-764" y="0"/>
            <a:ext cx="3802545" cy="5715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dirty="0">
              <a:solidFill>
                <a:srgbClr val="000000"/>
              </a:solidFill>
            </a:endParaRPr>
          </a:p>
        </p:txBody>
      </p:sp>
      <p:sp>
        <p:nvSpPr>
          <p:cNvPr id="86" name="Google Shape;86;p15"/>
          <p:cNvSpPr/>
          <p:nvPr/>
        </p:nvSpPr>
        <p:spPr>
          <a:xfrm>
            <a:off x="3912617" y="-6222"/>
            <a:ext cx="6247333" cy="5720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768DD1ED-FB3C-495A-B583-B7F3D0A6BA3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F69E926E-C2D0-467B-A284-2CFB3394782F}"/>
              </a:ext>
            </a:extLst>
          </p:cNvPr>
          <p:cNvSpPr>
            <a:spLocks noGrp="1"/>
          </p:cNvSpPr>
          <p:nvPr>
            <p:ph type="sldNum" sz="quarter" idx="11"/>
          </p:nvPr>
        </p:nvSpPr>
        <p:spPr/>
        <p:txBody>
          <a:bodyPr/>
          <a:lstStyle/>
          <a:p>
            <a:fld id="{3B2A8A0A-4B10-411A-A38F-5F8527D01382}" type="slidenum">
              <a:rPr lang="en-US" smtClean="0"/>
              <a:t>‹#›</a:t>
            </a:fld>
            <a:endParaRPr lang="en-US"/>
          </a:p>
        </p:txBody>
      </p:sp>
      <p:sp>
        <p:nvSpPr>
          <p:cNvPr id="5" name="Text Placeholder 4">
            <a:extLst>
              <a:ext uri="{FF2B5EF4-FFF2-40B4-BE49-F238E27FC236}">
                <a16:creationId xmlns:a16="http://schemas.microsoft.com/office/drawing/2014/main" id="{FAD4A939-3056-49EE-B8F2-1E3C1678C03A}"/>
              </a:ext>
            </a:extLst>
          </p:cNvPr>
          <p:cNvSpPr>
            <a:spLocks noGrp="1"/>
          </p:cNvSpPr>
          <p:nvPr>
            <p:ph type="body" sz="quarter" idx="12"/>
          </p:nvPr>
        </p:nvSpPr>
        <p:spPr>
          <a:xfrm>
            <a:off x="279401" y="1646237"/>
            <a:ext cx="3241040" cy="3743326"/>
          </a:xfrm>
        </p:spPr>
        <p:txBody>
          <a:bodyPr/>
          <a:lstStyle>
            <a:lvl1pPr marL="228600" indent="-228600">
              <a:buClr>
                <a:schemeClr val="bg1"/>
              </a:buClr>
              <a:buFont typeface="Arial" panose="020B0604020202020204" pitchFamily="34" charset="0"/>
              <a:buChar char="•"/>
              <a:defRPr>
                <a:solidFill>
                  <a:schemeClr val="bg1"/>
                </a:solidFill>
              </a:defRPr>
            </a:lvl1pPr>
            <a:lvl2pPr marL="685800" indent="-228600">
              <a:buClr>
                <a:schemeClr val="bg1"/>
              </a:buClr>
              <a:buFont typeface="Arial" panose="020B0604020202020204" pitchFamily="34" charset="0"/>
              <a:buChar char="•"/>
              <a:defRPr>
                <a:solidFill>
                  <a:schemeClr val="bg1"/>
                </a:solidFill>
              </a:defRPr>
            </a:lvl2pPr>
            <a:lvl3pPr marL="1143000" indent="-228600">
              <a:buClr>
                <a:schemeClr val="bg1"/>
              </a:buClr>
              <a:buFont typeface="Arial" panose="020B0604020202020204" pitchFamily="34" charset="0"/>
              <a:buChar char="•"/>
              <a:defRPr>
                <a:solidFill>
                  <a:schemeClr val="bg1"/>
                </a:solidFill>
              </a:defRPr>
            </a:lvl3pPr>
            <a:lvl4pPr marL="1719263" indent="-228600">
              <a:buClr>
                <a:schemeClr val="bg1"/>
              </a:buClr>
              <a:buFont typeface="Arial" panose="020B0604020202020204" pitchFamily="34" charset="0"/>
              <a:buChar char="•"/>
              <a:defRPr>
                <a:solidFill>
                  <a:schemeClr val="bg1"/>
                </a:solidFill>
              </a:defRPr>
            </a:lvl4pPr>
            <a:lvl5pPr marL="2057400" indent="-171450">
              <a:buClr>
                <a:schemeClr val="bg1"/>
              </a:buClr>
              <a:buFont typeface="Arial" panose="020B0604020202020204" pitchFamily="34" charset="0"/>
              <a:buChar cha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6354029E-BE14-4DBE-BF6E-82F36F19DB4A}"/>
              </a:ext>
            </a:extLst>
          </p:cNvPr>
          <p:cNvSpPr>
            <a:spLocks noGrp="1"/>
          </p:cNvSpPr>
          <p:nvPr>
            <p:ph sz="quarter" idx="13"/>
          </p:nvPr>
        </p:nvSpPr>
        <p:spPr>
          <a:xfrm>
            <a:off x="4148138" y="341313"/>
            <a:ext cx="5732462" cy="5048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3B76223E-5C2E-4A11-8D77-1AD5D5A9A368}"/>
              </a:ext>
            </a:extLst>
          </p:cNvPr>
          <p:cNvSpPr>
            <a:spLocks noGrp="1"/>
          </p:cNvSpPr>
          <p:nvPr>
            <p:ph type="title"/>
          </p:nvPr>
        </p:nvSpPr>
        <p:spPr>
          <a:xfrm>
            <a:off x="279400" y="341313"/>
            <a:ext cx="3241040" cy="1304924"/>
          </a:xfrm>
        </p:spPr>
        <p:txBody>
          <a:bodyPr/>
          <a:lstStyle/>
          <a:p>
            <a:r>
              <a:rPr lang="en-US"/>
              <a:t>Click to edit Master title style</a:t>
            </a:r>
          </a:p>
        </p:txBody>
      </p:sp>
    </p:spTree>
  </p:cSld>
  <p:clrMapOvr>
    <a:masterClrMapping/>
  </p:clrMapOvr>
  <p:extLst mod="1">
    <p:ext uri="{DCECCB84-F9BA-43D5-87BE-67443E8EF086}">
      <p15:sldGuideLst xmlns:p15="http://schemas.microsoft.com/office/powerpoint/2012/main">
        <p15:guide id="1" pos="2216" userDrawn="1">
          <p15:clr>
            <a:srgbClr val="FA7B17"/>
          </p15:clr>
        </p15:guide>
        <p15:guide id="3" pos="2613" userDrawn="1">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op Title + Blank">
  <p:cSld name="1_Quote">
    <p:spTree>
      <p:nvGrpSpPr>
        <p:cNvPr id="1" name="Shape 62"/>
        <p:cNvGrpSpPr/>
        <p:nvPr/>
      </p:nvGrpSpPr>
      <p:grpSpPr>
        <a:xfrm>
          <a:off x="0" y="0"/>
          <a:ext cx="0" cy="0"/>
          <a:chOff x="0" y="0"/>
          <a:chExt cx="0" cy="0"/>
        </a:xfrm>
      </p:grpSpPr>
      <p:sp>
        <p:nvSpPr>
          <p:cNvPr id="8" name="Google Shape;44;p7">
            <a:extLst>
              <a:ext uri="{FF2B5EF4-FFF2-40B4-BE49-F238E27FC236}">
                <a16:creationId xmlns:a16="http://schemas.microsoft.com/office/drawing/2014/main" id="{B7B071EB-BB00-4AF5-8BF7-EF7A0E787AB1}"/>
              </a:ext>
            </a:extLst>
          </p:cNvPr>
          <p:cNvSpPr/>
          <p:nvPr userDrawn="1"/>
        </p:nvSpPr>
        <p:spPr>
          <a:xfrm flipH="1">
            <a:off x="-765" y="0"/>
            <a:ext cx="10167998" cy="96694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dirty="0">
              <a:solidFill>
                <a:srgbClr val="000000"/>
              </a:solidFill>
            </a:endParaRPr>
          </a:p>
        </p:txBody>
      </p:sp>
      <p:sp>
        <p:nvSpPr>
          <p:cNvPr id="63" name="Google Shape;63;p10"/>
          <p:cNvSpPr/>
          <p:nvPr/>
        </p:nvSpPr>
        <p:spPr>
          <a:xfrm>
            <a:off x="-7917" y="966944"/>
            <a:ext cx="10168000" cy="47481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dirty="0">
              <a:solidFill>
                <a:srgbClr val="000000"/>
              </a:solidFill>
            </a:endParaRPr>
          </a:p>
        </p:txBody>
      </p:sp>
      <p:sp>
        <p:nvSpPr>
          <p:cNvPr id="64" name="Google Shape;64;p10"/>
          <p:cNvSpPr/>
          <p:nvPr/>
        </p:nvSpPr>
        <p:spPr>
          <a:xfrm rot="5400000" flipH="1">
            <a:off x="5017150" y="-4179906"/>
            <a:ext cx="125700" cy="1016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i="0" u="none" strike="noStrike" cap="none" dirty="0">
              <a:solidFill>
                <a:srgbClr val="FFFFFF"/>
              </a:solidFill>
            </a:endParaRPr>
          </a:p>
        </p:txBody>
      </p:sp>
      <p:sp>
        <p:nvSpPr>
          <p:cNvPr id="66" name="Google Shape;66;p10"/>
          <p:cNvSpPr txBox="1">
            <a:spLocks noGrp="1"/>
          </p:cNvSpPr>
          <p:nvPr>
            <p:ph type="title"/>
          </p:nvPr>
        </p:nvSpPr>
        <p:spPr>
          <a:xfrm>
            <a:off x="279400" y="77614"/>
            <a:ext cx="9626600" cy="763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rtl="0">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rtl="0">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rtl="0">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rtl="0">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rtl="0">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rtl="0">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rtl="0">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rtl="0">
              <a:lnSpc>
                <a:spcPct val="100000"/>
              </a:lnSpc>
              <a:spcBef>
                <a:spcPts val="0"/>
              </a:spcBef>
              <a:spcAft>
                <a:spcPts val="0"/>
              </a:spcAft>
              <a:buClr>
                <a:srgbClr val="FFFFFF"/>
              </a:buClr>
              <a:buSzPts val="2400"/>
              <a:buNone/>
              <a:defRPr sz="2400" i="0" u="none" strike="noStrike" cap="none">
                <a:solidFill>
                  <a:srgbClr val="FFFFFF"/>
                </a:solidFill>
              </a:defRPr>
            </a:lvl9pPr>
          </a:lstStyle>
          <a:p>
            <a:endParaRPr dirty="0"/>
          </a:p>
        </p:txBody>
      </p:sp>
      <p:sp>
        <p:nvSpPr>
          <p:cNvPr id="2" name="Footer Placeholder 1">
            <a:extLst>
              <a:ext uri="{FF2B5EF4-FFF2-40B4-BE49-F238E27FC236}">
                <a16:creationId xmlns:a16="http://schemas.microsoft.com/office/drawing/2014/main" id="{66FA5E9E-B0AB-4A06-AE70-7F97FF97584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D65FDD88-61F0-4FFA-B815-AC47E99545F5}"/>
              </a:ext>
            </a:extLst>
          </p:cNvPr>
          <p:cNvSpPr>
            <a:spLocks noGrp="1"/>
          </p:cNvSpPr>
          <p:nvPr>
            <p:ph type="sldNum" sz="quarter" idx="11"/>
          </p:nvPr>
        </p:nvSpPr>
        <p:spPr/>
        <p:txBody>
          <a:bodyPr/>
          <a:lstStyle/>
          <a:p>
            <a:fld id="{3B2A8A0A-4B10-411A-A38F-5F8527D0138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nner">
  <p:cSld name="Title (Banner) Only">
    <p:bg>
      <p:bgRef idx="1001">
        <a:schemeClr val="bg1"/>
      </p:bgRef>
    </p:bg>
    <p:spTree>
      <p:nvGrpSpPr>
        <p:cNvPr id="1" name="Shape 67"/>
        <p:cNvGrpSpPr/>
        <p:nvPr/>
      </p:nvGrpSpPr>
      <p:grpSpPr>
        <a:xfrm>
          <a:off x="0" y="0"/>
          <a:ext cx="0" cy="0"/>
          <a:chOff x="0" y="0"/>
          <a:chExt cx="0" cy="0"/>
        </a:xfrm>
      </p:grpSpPr>
      <p:graphicFrame>
        <p:nvGraphicFramePr>
          <p:cNvPr id="68" name="Google Shape;68;p11"/>
          <p:cNvGraphicFramePr/>
          <p:nvPr>
            <p:extLst>
              <p:ext uri="{D42A27DB-BD31-4B8C-83A1-F6EECF244321}">
                <p14:modId xmlns:p14="http://schemas.microsoft.com/office/powerpoint/2010/main" val="3211764805"/>
              </p:ext>
            </p:extLst>
          </p:nvPr>
        </p:nvGraphicFramePr>
        <p:xfrm>
          <a:off x="-2" y="-51"/>
          <a:ext cx="279402" cy="5715250"/>
        </p:xfrm>
        <a:graphic>
          <a:graphicData uri="http://schemas.openxmlformats.org/drawingml/2006/table">
            <a:tbl>
              <a:tblPr firstRow="1" bandRow="1">
                <a:noFill/>
                <a:tableStyleId>{90705192-B501-4679-A811-4ECE6D60DB6C}</a:tableStyleId>
              </a:tblPr>
              <a:tblGrid>
                <a:gridCol w="279402">
                  <a:extLst>
                    <a:ext uri="{9D8B030D-6E8A-4147-A177-3AD203B41FA5}">
                      <a16:colId xmlns:a16="http://schemas.microsoft.com/office/drawing/2014/main" val="20000"/>
                    </a:ext>
                  </a:extLst>
                </a:gridCol>
              </a:tblGrid>
              <a:tr h="82665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rial"/>
                        <a:ea typeface="Arial"/>
                        <a:cs typeface="Arial"/>
                        <a:sym typeface="Arial"/>
                      </a:endParaRPr>
                    </a:p>
                  </a:txBody>
                  <a:tcPr marL="76222" marR="76222"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84090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rial"/>
                        <a:ea typeface="Arial"/>
                        <a:cs typeface="Arial"/>
                        <a:sym typeface="Arial"/>
                      </a:endParaRPr>
                    </a:p>
                  </a:txBody>
                  <a:tcPr marL="76222" marR="76222"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69BC2"/>
                    </a:solidFill>
                  </a:tcPr>
                </a:tc>
                <a:extLst>
                  <a:ext uri="{0D108BD9-81ED-4DB2-BD59-A6C34878D82A}">
                    <a16:rowId xmlns:a16="http://schemas.microsoft.com/office/drawing/2014/main" val="10001"/>
                  </a:ext>
                </a:extLst>
              </a:tr>
              <a:tr h="85515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rial"/>
                        <a:ea typeface="Arial"/>
                        <a:cs typeface="Arial"/>
                        <a:sym typeface="Arial"/>
                      </a:endParaRPr>
                    </a:p>
                  </a:txBody>
                  <a:tcPr marL="76222" marR="76222"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88EB4"/>
                    </a:solidFill>
                  </a:tcPr>
                </a:tc>
                <a:extLst>
                  <a:ext uri="{0D108BD9-81ED-4DB2-BD59-A6C34878D82A}">
                    <a16:rowId xmlns:a16="http://schemas.microsoft.com/office/drawing/2014/main" val="10002"/>
                  </a:ext>
                </a:extLst>
              </a:tr>
              <a:tr h="89790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rial"/>
                        <a:ea typeface="Arial"/>
                        <a:cs typeface="Arial"/>
                        <a:sym typeface="Arial"/>
                      </a:endParaRPr>
                    </a:p>
                  </a:txBody>
                  <a:tcPr marL="76222" marR="76222"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B9EC4"/>
                    </a:solidFill>
                  </a:tcPr>
                </a:tc>
                <a:extLst>
                  <a:ext uri="{0D108BD9-81ED-4DB2-BD59-A6C34878D82A}">
                    <a16:rowId xmlns:a16="http://schemas.microsoft.com/office/drawing/2014/main" val="10003"/>
                  </a:ext>
                </a:extLst>
              </a:tr>
              <a:tr h="84090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rial"/>
                        <a:ea typeface="Arial"/>
                        <a:cs typeface="Arial"/>
                        <a:sym typeface="Arial"/>
                      </a:endParaRPr>
                    </a:p>
                  </a:txBody>
                  <a:tcPr marL="76222" marR="76222"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2769C"/>
                    </a:solidFill>
                  </a:tcPr>
                </a:tc>
                <a:extLst>
                  <a:ext uri="{0D108BD9-81ED-4DB2-BD59-A6C34878D82A}">
                    <a16:rowId xmlns:a16="http://schemas.microsoft.com/office/drawing/2014/main" val="10004"/>
                  </a:ext>
                </a:extLst>
              </a:tr>
              <a:tr h="81240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rial"/>
                        <a:ea typeface="Arial"/>
                        <a:cs typeface="Arial"/>
                        <a:sym typeface="Arial"/>
                      </a:endParaRPr>
                    </a:p>
                  </a:txBody>
                  <a:tcPr marL="76222" marR="76222"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8658F"/>
                    </a:solidFill>
                  </a:tcPr>
                </a:tc>
                <a:extLst>
                  <a:ext uri="{0D108BD9-81ED-4DB2-BD59-A6C34878D82A}">
                    <a16:rowId xmlns:a16="http://schemas.microsoft.com/office/drawing/2014/main" val="10005"/>
                  </a:ext>
                </a:extLst>
              </a:tr>
              <a:tr h="64135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rial"/>
                        <a:ea typeface="Arial"/>
                        <a:cs typeface="Arial"/>
                        <a:sym typeface="Arial"/>
                      </a:endParaRPr>
                    </a:p>
                  </a:txBody>
                  <a:tcPr marL="76222" marR="76222"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EAEAE"/>
                    </a:solidFill>
                  </a:tcPr>
                </a:tc>
                <a:extLst>
                  <a:ext uri="{0D108BD9-81ED-4DB2-BD59-A6C34878D82A}">
                    <a16:rowId xmlns:a16="http://schemas.microsoft.com/office/drawing/2014/main" val="10006"/>
                  </a:ext>
                </a:extLst>
              </a:tr>
            </a:tbl>
          </a:graphicData>
        </a:graphic>
      </p:graphicFrame>
      <p:sp>
        <p:nvSpPr>
          <p:cNvPr id="69" name="Google Shape;69;p11"/>
          <p:cNvSpPr/>
          <p:nvPr/>
        </p:nvSpPr>
        <p:spPr>
          <a:xfrm>
            <a:off x="0" y="325667"/>
            <a:ext cx="4805667" cy="10137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dirty="0">
              <a:solidFill>
                <a:schemeClr val="dk1"/>
              </a:solidFill>
            </a:endParaRPr>
          </a:p>
        </p:txBody>
      </p:sp>
      <p:sp>
        <p:nvSpPr>
          <p:cNvPr id="71" name="Google Shape;71;p11"/>
          <p:cNvSpPr txBox="1">
            <a:spLocks noGrp="1"/>
          </p:cNvSpPr>
          <p:nvPr>
            <p:ph type="title"/>
          </p:nvPr>
        </p:nvSpPr>
        <p:spPr>
          <a:xfrm>
            <a:off x="373667" y="357667"/>
            <a:ext cx="4332667" cy="949800"/>
          </a:xfrm>
          <a:prstGeom prst="rect">
            <a:avLst/>
          </a:prstGeom>
          <a:noFill/>
          <a:ln>
            <a:noFill/>
          </a:ln>
        </p:spPr>
        <p:txBody>
          <a:bodyPr spcFirstLastPara="1" wrap="square" lIns="91425" tIns="91425" rIns="91425" bIns="91425" anchor="ctr" anchorCtr="0">
            <a:normAutofit/>
          </a:bodyPr>
          <a:lstStyle>
            <a:lvl1pPr marR="0" lvl="0" algn="l" rtl="0">
              <a:lnSpc>
                <a:spcPct val="100000"/>
              </a:lnSpc>
              <a:spcBef>
                <a:spcPts val="0"/>
              </a:spcBef>
              <a:spcAft>
                <a:spcPts val="0"/>
              </a:spcAft>
              <a:buClr>
                <a:srgbClr val="FFFFFF"/>
              </a:buClr>
              <a:buSzPts val="1800"/>
              <a:buNone/>
              <a:defRPr sz="2400" i="0" u="none" strike="noStrike" cap="none">
                <a:solidFill>
                  <a:srgbClr val="FFFFFF"/>
                </a:solidFill>
              </a:defRPr>
            </a:lvl1pPr>
            <a:lvl2pPr marR="0" lvl="1" algn="l" rtl="0">
              <a:lnSpc>
                <a:spcPct val="100000"/>
              </a:lnSpc>
              <a:spcBef>
                <a:spcPts val="0"/>
              </a:spcBef>
              <a:spcAft>
                <a:spcPts val="0"/>
              </a:spcAft>
              <a:buClr>
                <a:srgbClr val="FFFFFF"/>
              </a:buClr>
              <a:buSzPts val="1800"/>
              <a:buNone/>
              <a:defRPr sz="1800" i="0" u="none" strike="noStrike" cap="none">
                <a:solidFill>
                  <a:srgbClr val="000000"/>
                </a:solidFill>
              </a:defRPr>
            </a:lvl2pPr>
            <a:lvl3pPr marR="0" lvl="2" algn="l" rtl="0">
              <a:lnSpc>
                <a:spcPct val="100000"/>
              </a:lnSpc>
              <a:spcBef>
                <a:spcPts val="0"/>
              </a:spcBef>
              <a:spcAft>
                <a:spcPts val="0"/>
              </a:spcAft>
              <a:buClr>
                <a:srgbClr val="FFFFFF"/>
              </a:buClr>
              <a:buSzPts val="1800"/>
              <a:buNone/>
              <a:defRPr sz="1800" i="0" u="none" strike="noStrike" cap="none">
                <a:solidFill>
                  <a:srgbClr val="000000"/>
                </a:solidFill>
              </a:defRPr>
            </a:lvl3pPr>
            <a:lvl4pPr marR="0" lvl="3" algn="l" rtl="0">
              <a:lnSpc>
                <a:spcPct val="100000"/>
              </a:lnSpc>
              <a:spcBef>
                <a:spcPts val="0"/>
              </a:spcBef>
              <a:spcAft>
                <a:spcPts val="0"/>
              </a:spcAft>
              <a:buClr>
                <a:srgbClr val="FFFFFF"/>
              </a:buClr>
              <a:buSzPts val="1800"/>
              <a:buNone/>
              <a:defRPr sz="1800" i="0" u="none" strike="noStrike" cap="none">
                <a:solidFill>
                  <a:srgbClr val="000000"/>
                </a:solidFill>
              </a:defRPr>
            </a:lvl4pPr>
            <a:lvl5pPr marR="0" lvl="4" algn="l" rtl="0">
              <a:lnSpc>
                <a:spcPct val="100000"/>
              </a:lnSpc>
              <a:spcBef>
                <a:spcPts val="0"/>
              </a:spcBef>
              <a:spcAft>
                <a:spcPts val="0"/>
              </a:spcAft>
              <a:buClr>
                <a:srgbClr val="FFFFFF"/>
              </a:buClr>
              <a:buSzPts val="1800"/>
              <a:buNone/>
              <a:defRPr sz="1800" i="0" u="none" strike="noStrike" cap="none">
                <a:solidFill>
                  <a:srgbClr val="000000"/>
                </a:solidFill>
              </a:defRPr>
            </a:lvl5pPr>
            <a:lvl6pPr marR="0" lvl="5" algn="l" rtl="0">
              <a:lnSpc>
                <a:spcPct val="100000"/>
              </a:lnSpc>
              <a:spcBef>
                <a:spcPts val="0"/>
              </a:spcBef>
              <a:spcAft>
                <a:spcPts val="0"/>
              </a:spcAft>
              <a:buClr>
                <a:srgbClr val="FFFFFF"/>
              </a:buClr>
              <a:buSzPts val="1800"/>
              <a:buNone/>
              <a:defRPr sz="1800" i="0" u="none" strike="noStrike" cap="none">
                <a:solidFill>
                  <a:srgbClr val="000000"/>
                </a:solidFill>
              </a:defRPr>
            </a:lvl6pPr>
            <a:lvl7pPr marR="0" lvl="6" algn="l" rtl="0">
              <a:lnSpc>
                <a:spcPct val="100000"/>
              </a:lnSpc>
              <a:spcBef>
                <a:spcPts val="0"/>
              </a:spcBef>
              <a:spcAft>
                <a:spcPts val="0"/>
              </a:spcAft>
              <a:buClr>
                <a:srgbClr val="FFFFFF"/>
              </a:buClr>
              <a:buSzPts val="1800"/>
              <a:buNone/>
              <a:defRPr sz="1800" i="0" u="none" strike="noStrike" cap="none">
                <a:solidFill>
                  <a:srgbClr val="000000"/>
                </a:solidFill>
              </a:defRPr>
            </a:lvl7pPr>
            <a:lvl8pPr marR="0" lvl="7" algn="l" rtl="0">
              <a:lnSpc>
                <a:spcPct val="100000"/>
              </a:lnSpc>
              <a:spcBef>
                <a:spcPts val="0"/>
              </a:spcBef>
              <a:spcAft>
                <a:spcPts val="0"/>
              </a:spcAft>
              <a:buClr>
                <a:srgbClr val="FFFFFF"/>
              </a:buClr>
              <a:buSzPts val="1800"/>
              <a:buNone/>
              <a:defRPr sz="1800" i="0" u="none" strike="noStrike" cap="none">
                <a:solidFill>
                  <a:srgbClr val="000000"/>
                </a:solidFill>
              </a:defRPr>
            </a:lvl8pPr>
            <a:lvl9pPr marR="0" lvl="8" algn="l" rtl="0">
              <a:lnSpc>
                <a:spcPct val="100000"/>
              </a:lnSpc>
              <a:spcBef>
                <a:spcPts val="0"/>
              </a:spcBef>
              <a:spcAft>
                <a:spcPts val="0"/>
              </a:spcAft>
              <a:buClr>
                <a:srgbClr val="FFFFFF"/>
              </a:buClr>
              <a:buSzPts val="1800"/>
              <a:buNone/>
              <a:defRPr sz="1800" i="0" u="none" strike="noStrike" cap="none">
                <a:solidFill>
                  <a:srgbClr val="000000"/>
                </a:solidFill>
              </a:defRPr>
            </a:lvl9pPr>
          </a:lstStyle>
          <a:p>
            <a:endParaRPr/>
          </a:p>
        </p:txBody>
      </p:sp>
      <p:sp>
        <p:nvSpPr>
          <p:cNvPr id="4" name="Footer Placeholder 3">
            <a:extLst>
              <a:ext uri="{FF2B5EF4-FFF2-40B4-BE49-F238E27FC236}">
                <a16:creationId xmlns:a16="http://schemas.microsoft.com/office/drawing/2014/main" id="{F3FD4EE7-33C0-4DC1-8334-8CA4787CE4EB}"/>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5034970B-2A02-48BF-89F6-A8B782373F88}"/>
              </a:ext>
            </a:extLst>
          </p:cNvPr>
          <p:cNvSpPr>
            <a:spLocks noGrp="1"/>
          </p:cNvSpPr>
          <p:nvPr>
            <p:ph type="sldNum" sz="quarter" idx="11"/>
          </p:nvPr>
        </p:nvSpPr>
        <p:spPr/>
        <p:txBody>
          <a:bodyPr/>
          <a:lstStyle/>
          <a:p>
            <a:fld id="{3B2A8A0A-4B10-411A-A38F-5F8527D0138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3200" userDrawn="1">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Question + Two Columns">
  <p:cSld name="Question: Two Columns">
    <p:spTree>
      <p:nvGrpSpPr>
        <p:cNvPr id="1" name="Shape 48"/>
        <p:cNvGrpSpPr/>
        <p:nvPr/>
      </p:nvGrpSpPr>
      <p:grpSpPr>
        <a:xfrm>
          <a:off x="0" y="0"/>
          <a:ext cx="0" cy="0"/>
          <a:chOff x="0" y="0"/>
          <a:chExt cx="0" cy="0"/>
        </a:xfrm>
      </p:grpSpPr>
      <p:sp>
        <p:nvSpPr>
          <p:cNvPr id="49" name="Google Shape;49;p8"/>
          <p:cNvSpPr/>
          <p:nvPr/>
        </p:nvSpPr>
        <p:spPr>
          <a:xfrm>
            <a:off x="-7917" y="1249680"/>
            <a:ext cx="10168000" cy="4465148"/>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dirty="0">
              <a:solidFill>
                <a:srgbClr val="000000"/>
              </a:solidFill>
            </a:endParaRPr>
          </a:p>
        </p:txBody>
      </p:sp>
      <p:sp>
        <p:nvSpPr>
          <p:cNvPr id="52" name="Google Shape;52;p8"/>
          <p:cNvSpPr txBox="1">
            <a:spLocks noGrp="1"/>
          </p:cNvSpPr>
          <p:nvPr>
            <p:ph type="title"/>
          </p:nvPr>
        </p:nvSpPr>
        <p:spPr>
          <a:xfrm>
            <a:off x="279400" y="280354"/>
            <a:ext cx="9626684" cy="763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FFFFFF"/>
              </a:buClr>
              <a:buSzPts val="2400"/>
              <a:buNone/>
              <a:defRPr sz="2400" u="none" strike="noStrike" cap="none">
                <a:solidFill>
                  <a:srgbClr val="FFFFFF"/>
                </a:solidFill>
              </a:defRPr>
            </a:lvl1pPr>
            <a:lvl2pPr marR="0" lvl="1" algn="l" rtl="0">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rtl="0">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rtl="0">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rtl="0">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rtl="0">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rtl="0">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rtl="0">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rtl="0">
              <a:lnSpc>
                <a:spcPct val="100000"/>
              </a:lnSpc>
              <a:spcBef>
                <a:spcPts val="0"/>
              </a:spcBef>
              <a:spcAft>
                <a:spcPts val="0"/>
              </a:spcAft>
              <a:buClr>
                <a:srgbClr val="FFFFFF"/>
              </a:buClr>
              <a:buSzPts val="2400"/>
              <a:buNone/>
              <a:defRPr sz="2400" i="0" u="none" strike="noStrike" cap="none">
                <a:solidFill>
                  <a:srgbClr val="FFFFFF"/>
                </a:solidFill>
              </a:defRPr>
            </a:lvl9pPr>
          </a:lstStyle>
          <a:p>
            <a:endParaRPr dirty="0"/>
          </a:p>
        </p:txBody>
      </p:sp>
      <p:sp>
        <p:nvSpPr>
          <p:cNvPr id="53" name="Google Shape;53;p8"/>
          <p:cNvSpPr txBox="1">
            <a:spLocks noGrp="1"/>
          </p:cNvSpPr>
          <p:nvPr>
            <p:ph type="body" idx="1"/>
          </p:nvPr>
        </p:nvSpPr>
        <p:spPr>
          <a:xfrm>
            <a:off x="5147982" y="1633806"/>
            <a:ext cx="4758018" cy="3755700"/>
          </a:xfrm>
          <a:prstGeom prst="rect">
            <a:avLst/>
          </a:prstGeom>
          <a:noFill/>
          <a:ln>
            <a:noFill/>
          </a:ln>
        </p:spPr>
        <p:txBody>
          <a:bodyPr spcFirstLastPara="1" wrap="square" lIns="91425" tIns="91425" rIns="91425" bIns="91425" anchor="t" anchorCtr="0">
            <a:noAutofit/>
          </a:bodyPr>
          <a:lstStyle>
            <a:lvl1pPr marL="457200" marR="0" lvl="0" indent="-323850" algn="l" rtl="0">
              <a:lnSpc>
                <a:spcPct val="115000"/>
              </a:lnSpc>
              <a:spcBef>
                <a:spcPts val="600"/>
              </a:spcBef>
              <a:spcAft>
                <a:spcPts val="0"/>
              </a:spcAft>
              <a:buClr>
                <a:schemeClr val="dk2"/>
              </a:buClr>
              <a:buSzPts val="1500"/>
              <a:buChar char="●"/>
              <a:defRPr sz="1500" u="none" strike="noStrike" cap="none">
                <a:solidFill>
                  <a:schemeClr val="dk2"/>
                </a:solidFill>
              </a:defRPr>
            </a:lvl1pPr>
            <a:lvl2pPr marL="914400" marR="0" lvl="1" indent="-317500" algn="l" rtl="0">
              <a:lnSpc>
                <a:spcPct val="115000"/>
              </a:lnSpc>
              <a:spcBef>
                <a:spcPts val="600"/>
              </a:spcBef>
              <a:spcAft>
                <a:spcPts val="0"/>
              </a:spcAft>
              <a:buClr>
                <a:schemeClr val="dk2"/>
              </a:buClr>
              <a:buSzPts val="1400"/>
              <a:buChar char="○"/>
              <a:defRPr sz="1400" u="none" strike="noStrike" cap="none">
                <a:solidFill>
                  <a:schemeClr val="dk2"/>
                </a:solidFill>
              </a:defRPr>
            </a:lvl2pPr>
            <a:lvl3pPr marL="1371600" marR="0" lvl="2" indent="-304800" algn="l" rtl="0">
              <a:lnSpc>
                <a:spcPct val="115000"/>
              </a:lnSpc>
              <a:spcBef>
                <a:spcPts val="600"/>
              </a:spcBef>
              <a:spcAft>
                <a:spcPts val="0"/>
              </a:spcAft>
              <a:buClr>
                <a:schemeClr val="dk2"/>
              </a:buClr>
              <a:buSzPts val="1200"/>
              <a:buChar char="■"/>
              <a:defRPr sz="1200" u="none" strike="noStrike" cap="none">
                <a:solidFill>
                  <a:schemeClr val="dk2"/>
                </a:solidFill>
              </a:defRPr>
            </a:lvl3pPr>
            <a:lvl4pPr marL="1828800" marR="0" lvl="3" indent="-304800" algn="l" rtl="0">
              <a:lnSpc>
                <a:spcPct val="115000"/>
              </a:lnSpc>
              <a:spcBef>
                <a:spcPts val="600"/>
              </a:spcBef>
              <a:spcAft>
                <a:spcPts val="0"/>
              </a:spcAft>
              <a:buClr>
                <a:schemeClr val="dk2"/>
              </a:buClr>
              <a:buSzPts val="1200"/>
              <a:buChar char="●"/>
              <a:defRPr sz="1200" u="none" strike="noStrike" cap="none">
                <a:solidFill>
                  <a:schemeClr val="dk2"/>
                </a:solidFill>
              </a:defRPr>
            </a:lvl4pPr>
            <a:lvl5pPr marL="2286000" marR="0" lvl="4" indent="-304800" algn="l" rtl="0">
              <a:lnSpc>
                <a:spcPct val="115000"/>
              </a:lnSpc>
              <a:spcBef>
                <a:spcPts val="600"/>
              </a:spcBef>
              <a:spcAft>
                <a:spcPts val="0"/>
              </a:spcAft>
              <a:buClr>
                <a:schemeClr val="dk2"/>
              </a:buClr>
              <a:buSzPts val="1200"/>
              <a:buChar char="○"/>
              <a:defRPr sz="1200" u="none" strike="noStrike" cap="none">
                <a:solidFill>
                  <a:schemeClr val="dk2"/>
                </a:solidFill>
              </a:defRPr>
            </a:lvl5pPr>
            <a:lvl6pPr marL="2743200" marR="0" lvl="5" indent="-304800" algn="l" rtl="0">
              <a:lnSpc>
                <a:spcPct val="115000"/>
              </a:lnSpc>
              <a:spcBef>
                <a:spcPts val="600"/>
              </a:spcBef>
              <a:spcAft>
                <a:spcPts val="0"/>
              </a:spcAft>
              <a:buClr>
                <a:schemeClr val="dk2"/>
              </a:buClr>
              <a:buSzPts val="1200"/>
              <a:buChar char="■"/>
              <a:defRPr sz="1200" u="none" strike="noStrike" cap="none">
                <a:solidFill>
                  <a:schemeClr val="dk2"/>
                </a:solidFill>
              </a:defRPr>
            </a:lvl6pPr>
            <a:lvl7pPr marL="3200400" marR="0" lvl="6" indent="-304800" algn="l" rtl="0">
              <a:lnSpc>
                <a:spcPct val="115000"/>
              </a:lnSpc>
              <a:spcBef>
                <a:spcPts val="600"/>
              </a:spcBef>
              <a:spcAft>
                <a:spcPts val="0"/>
              </a:spcAft>
              <a:buClr>
                <a:schemeClr val="dk2"/>
              </a:buClr>
              <a:buSzPts val="1200"/>
              <a:buChar char="●"/>
              <a:defRPr sz="1200" u="none" strike="noStrike" cap="none">
                <a:solidFill>
                  <a:schemeClr val="dk2"/>
                </a:solidFill>
              </a:defRPr>
            </a:lvl7pPr>
            <a:lvl8pPr marL="3657600" marR="0" lvl="7" indent="-304800" algn="l" rtl="0">
              <a:lnSpc>
                <a:spcPct val="115000"/>
              </a:lnSpc>
              <a:spcBef>
                <a:spcPts val="600"/>
              </a:spcBef>
              <a:spcAft>
                <a:spcPts val="0"/>
              </a:spcAft>
              <a:buClr>
                <a:schemeClr val="dk2"/>
              </a:buClr>
              <a:buSzPts val="1200"/>
              <a:buChar char="○"/>
              <a:defRPr sz="1200" u="none" strike="noStrike" cap="none">
                <a:solidFill>
                  <a:schemeClr val="dk2"/>
                </a:solidFill>
              </a:defRPr>
            </a:lvl8pPr>
            <a:lvl9pPr marL="4114800" marR="0" lvl="8" indent="-304800" algn="l" rtl="0">
              <a:lnSpc>
                <a:spcPct val="115000"/>
              </a:lnSpc>
              <a:spcBef>
                <a:spcPts val="600"/>
              </a:spcBef>
              <a:spcAft>
                <a:spcPts val="0"/>
              </a:spcAft>
              <a:buClr>
                <a:schemeClr val="dk2"/>
              </a:buClr>
              <a:buSzPts val="1200"/>
              <a:buChar char="■"/>
              <a:defRPr sz="1200" u="none" strike="noStrike" cap="none">
                <a:solidFill>
                  <a:schemeClr val="dk2"/>
                </a:solidFill>
              </a:defRPr>
            </a:lvl9pPr>
          </a:lstStyle>
          <a:p>
            <a:endParaRPr dirty="0"/>
          </a:p>
        </p:txBody>
      </p:sp>
      <p:sp>
        <p:nvSpPr>
          <p:cNvPr id="54" name="Google Shape;54;p8"/>
          <p:cNvSpPr txBox="1">
            <a:spLocks noGrp="1"/>
          </p:cNvSpPr>
          <p:nvPr>
            <p:ph type="body" idx="2"/>
          </p:nvPr>
        </p:nvSpPr>
        <p:spPr>
          <a:xfrm>
            <a:off x="279399" y="1641639"/>
            <a:ext cx="4758017" cy="3755700"/>
          </a:xfrm>
          <a:prstGeom prst="rect">
            <a:avLst/>
          </a:prstGeom>
          <a:noFill/>
          <a:ln>
            <a:noFill/>
          </a:ln>
        </p:spPr>
        <p:txBody>
          <a:bodyPr spcFirstLastPara="1" wrap="square" lIns="91425" tIns="91425" rIns="91425" bIns="91425" anchor="t" anchorCtr="0">
            <a:noAutofit/>
          </a:bodyPr>
          <a:lstStyle>
            <a:lvl1pPr marL="457200" marR="0" lvl="0" indent="-323850" algn="l" rtl="0">
              <a:lnSpc>
                <a:spcPct val="115000"/>
              </a:lnSpc>
              <a:spcBef>
                <a:spcPts val="600"/>
              </a:spcBef>
              <a:spcAft>
                <a:spcPts val="0"/>
              </a:spcAft>
              <a:buClr>
                <a:schemeClr val="dk2"/>
              </a:buClr>
              <a:buSzPts val="1500"/>
              <a:buChar char="●"/>
              <a:defRPr sz="1500" u="none" strike="noStrike" cap="none">
                <a:solidFill>
                  <a:schemeClr val="dk2"/>
                </a:solidFill>
              </a:defRPr>
            </a:lvl1pPr>
            <a:lvl2pPr marL="914400" marR="0" lvl="1" indent="-317500" algn="l" rtl="0">
              <a:lnSpc>
                <a:spcPct val="115000"/>
              </a:lnSpc>
              <a:spcBef>
                <a:spcPts val="600"/>
              </a:spcBef>
              <a:spcAft>
                <a:spcPts val="0"/>
              </a:spcAft>
              <a:buClr>
                <a:schemeClr val="dk2"/>
              </a:buClr>
              <a:buSzPts val="1400"/>
              <a:buChar char="○"/>
              <a:defRPr sz="1400" u="none" strike="noStrike" cap="none">
                <a:solidFill>
                  <a:schemeClr val="dk2"/>
                </a:solidFill>
              </a:defRPr>
            </a:lvl2pPr>
            <a:lvl3pPr marL="1371600" marR="0" lvl="2" indent="-304800" algn="l" rtl="0">
              <a:lnSpc>
                <a:spcPct val="115000"/>
              </a:lnSpc>
              <a:spcBef>
                <a:spcPts val="600"/>
              </a:spcBef>
              <a:spcAft>
                <a:spcPts val="0"/>
              </a:spcAft>
              <a:buClr>
                <a:schemeClr val="dk2"/>
              </a:buClr>
              <a:buSzPts val="1200"/>
              <a:buChar char="■"/>
              <a:defRPr sz="1200" u="none" strike="noStrike" cap="none">
                <a:solidFill>
                  <a:schemeClr val="dk2"/>
                </a:solidFill>
              </a:defRPr>
            </a:lvl3pPr>
            <a:lvl4pPr marL="1828800" marR="0" lvl="3" indent="-304800" algn="l" rtl="0">
              <a:lnSpc>
                <a:spcPct val="115000"/>
              </a:lnSpc>
              <a:spcBef>
                <a:spcPts val="600"/>
              </a:spcBef>
              <a:spcAft>
                <a:spcPts val="0"/>
              </a:spcAft>
              <a:buClr>
                <a:schemeClr val="dk2"/>
              </a:buClr>
              <a:buSzPts val="1200"/>
              <a:buChar char="●"/>
              <a:defRPr sz="1200" u="none" strike="noStrike" cap="none">
                <a:solidFill>
                  <a:schemeClr val="dk2"/>
                </a:solidFill>
              </a:defRPr>
            </a:lvl4pPr>
            <a:lvl5pPr marL="2286000" marR="0" lvl="4" indent="-304800" algn="l" rtl="0">
              <a:lnSpc>
                <a:spcPct val="115000"/>
              </a:lnSpc>
              <a:spcBef>
                <a:spcPts val="600"/>
              </a:spcBef>
              <a:spcAft>
                <a:spcPts val="0"/>
              </a:spcAft>
              <a:buClr>
                <a:schemeClr val="dk2"/>
              </a:buClr>
              <a:buSzPts val="1200"/>
              <a:buChar char="○"/>
              <a:defRPr sz="1200" u="none" strike="noStrike" cap="none">
                <a:solidFill>
                  <a:schemeClr val="dk2"/>
                </a:solidFill>
              </a:defRPr>
            </a:lvl5pPr>
            <a:lvl6pPr marL="2743200" marR="0" lvl="5" indent="-304800" algn="l" rtl="0">
              <a:lnSpc>
                <a:spcPct val="115000"/>
              </a:lnSpc>
              <a:spcBef>
                <a:spcPts val="600"/>
              </a:spcBef>
              <a:spcAft>
                <a:spcPts val="0"/>
              </a:spcAft>
              <a:buClr>
                <a:schemeClr val="dk2"/>
              </a:buClr>
              <a:buSzPts val="1200"/>
              <a:buChar char="■"/>
              <a:defRPr sz="1200" u="none" strike="noStrike" cap="none">
                <a:solidFill>
                  <a:schemeClr val="dk2"/>
                </a:solidFill>
              </a:defRPr>
            </a:lvl6pPr>
            <a:lvl7pPr marL="3200400" marR="0" lvl="6" indent="-304800" algn="l" rtl="0">
              <a:lnSpc>
                <a:spcPct val="115000"/>
              </a:lnSpc>
              <a:spcBef>
                <a:spcPts val="600"/>
              </a:spcBef>
              <a:spcAft>
                <a:spcPts val="0"/>
              </a:spcAft>
              <a:buClr>
                <a:schemeClr val="dk2"/>
              </a:buClr>
              <a:buSzPts val="1200"/>
              <a:buChar char="●"/>
              <a:defRPr sz="1200" u="none" strike="noStrike" cap="none">
                <a:solidFill>
                  <a:schemeClr val="dk2"/>
                </a:solidFill>
              </a:defRPr>
            </a:lvl7pPr>
            <a:lvl8pPr marL="3657600" marR="0" lvl="7" indent="-304800" algn="l" rtl="0">
              <a:lnSpc>
                <a:spcPct val="115000"/>
              </a:lnSpc>
              <a:spcBef>
                <a:spcPts val="600"/>
              </a:spcBef>
              <a:spcAft>
                <a:spcPts val="0"/>
              </a:spcAft>
              <a:buClr>
                <a:schemeClr val="dk2"/>
              </a:buClr>
              <a:buSzPts val="1200"/>
              <a:buChar char="○"/>
              <a:defRPr sz="1200" u="none" strike="noStrike" cap="none">
                <a:solidFill>
                  <a:schemeClr val="dk2"/>
                </a:solidFill>
              </a:defRPr>
            </a:lvl8pPr>
            <a:lvl9pPr marL="4114800" marR="0" lvl="8" indent="-304800" algn="l" rtl="0">
              <a:lnSpc>
                <a:spcPct val="115000"/>
              </a:lnSpc>
              <a:spcBef>
                <a:spcPts val="600"/>
              </a:spcBef>
              <a:spcAft>
                <a:spcPts val="0"/>
              </a:spcAft>
              <a:buClr>
                <a:schemeClr val="dk2"/>
              </a:buClr>
              <a:buSzPts val="1200"/>
              <a:buChar char="■"/>
              <a:defRPr sz="1200" u="none" strike="noStrike" cap="none">
                <a:solidFill>
                  <a:schemeClr val="dk2"/>
                </a:solidFill>
              </a:defRPr>
            </a:lvl9pPr>
          </a:lstStyle>
          <a:p>
            <a:endParaRPr dirty="0"/>
          </a:p>
        </p:txBody>
      </p:sp>
      <p:sp>
        <p:nvSpPr>
          <p:cNvPr id="2" name="Footer Placeholder 1">
            <a:extLst>
              <a:ext uri="{FF2B5EF4-FFF2-40B4-BE49-F238E27FC236}">
                <a16:creationId xmlns:a16="http://schemas.microsoft.com/office/drawing/2014/main" id="{55438572-A047-4DB8-9E7C-0A0DDC37B14F}"/>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220F5B38-1392-49F4-A44B-3628947A9DA9}"/>
              </a:ext>
            </a:extLst>
          </p:cNvPr>
          <p:cNvSpPr>
            <a:spLocks noGrp="1"/>
          </p:cNvSpPr>
          <p:nvPr>
            <p:ph type="sldNum" sz="quarter" idx="11"/>
          </p:nvPr>
        </p:nvSpPr>
        <p:spPr/>
        <p:txBody>
          <a:bodyPr/>
          <a:lstStyle/>
          <a:p>
            <a:fld id="{3B2A8A0A-4B10-411A-A38F-5F8527D01382}" type="slidenum">
              <a:rPr lang="en-US" smtClean="0"/>
              <a:t>‹#›</a:t>
            </a:fld>
            <a:endParaRPr lang="en-US"/>
          </a:p>
        </p:txBody>
      </p:sp>
    </p:spTree>
  </p:cSld>
  <p:clrMapOvr>
    <a:masterClrMapping/>
  </p:clrMapOvr>
  <p:extLst mod="1">
    <p:ext uri="{DCECCB84-F9BA-43D5-87BE-67443E8EF086}">
      <p15:sldGuideLst xmlns:p15="http://schemas.microsoft.com/office/powerpoint/2012/main">
        <p15:guide id="1" pos="3200" userDrawn="1">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op Title 1">
  <p:cSld name="BLANK_4_1">
    <p:bg>
      <p:bgPr>
        <a:solidFill>
          <a:schemeClr val="accent1"/>
        </a:solidFill>
        <a:effectLst/>
      </p:bgPr>
    </p:bg>
    <p:spTree>
      <p:nvGrpSpPr>
        <p:cNvPr id="1" name="Shape 106"/>
        <p:cNvGrpSpPr/>
        <p:nvPr/>
      </p:nvGrpSpPr>
      <p:grpSpPr>
        <a:xfrm>
          <a:off x="0" y="0"/>
          <a:ext cx="0" cy="0"/>
          <a:chOff x="0" y="0"/>
          <a:chExt cx="0" cy="0"/>
        </a:xfrm>
      </p:grpSpPr>
      <p:sp>
        <p:nvSpPr>
          <p:cNvPr id="107" name="Google Shape;107;p18"/>
          <p:cNvSpPr/>
          <p:nvPr/>
        </p:nvSpPr>
        <p:spPr>
          <a:xfrm>
            <a:off x="-7917" y="827255"/>
            <a:ext cx="10168000" cy="4887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9" name="Google Shape;109;p18"/>
          <p:cNvSpPr/>
          <p:nvPr/>
        </p:nvSpPr>
        <p:spPr>
          <a:xfrm rot="5400000" flipH="1">
            <a:off x="5012339" y="-4328295"/>
            <a:ext cx="143100" cy="1016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110" name="Google Shape;110;p18"/>
          <p:cNvSpPr txBox="1">
            <a:spLocks noGrp="1"/>
          </p:cNvSpPr>
          <p:nvPr>
            <p:ph type="title"/>
          </p:nvPr>
        </p:nvSpPr>
        <p:spPr>
          <a:xfrm>
            <a:off x="279399" y="108438"/>
            <a:ext cx="9626601" cy="621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111" name="Google Shape;111;p18"/>
          <p:cNvSpPr txBox="1"/>
          <p:nvPr/>
        </p:nvSpPr>
        <p:spPr>
          <a:xfrm>
            <a:off x="172653" y="1176975"/>
            <a:ext cx="9814667" cy="404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400" dirty="0"/>
          </a:p>
        </p:txBody>
      </p:sp>
      <p:sp>
        <p:nvSpPr>
          <p:cNvPr id="2" name="Footer Placeholder 1">
            <a:extLst>
              <a:ext uri="{FF2B5EF4-FFF2-40B4-BE49-F238E27FC236}">
                <a16:creationId xmlns:a16="http://schemas.microsoft.com/office/drawing/2014/main" id="{1CC7D15B-29F4-45F3-9C36-24DCB67DF42D}"/>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3E3ADE32-F754-4EF6-B46A-926F75D14C50}"/>
              </a:ext>
            </a:extLst>
          </p:cNvPr>
          <p:cNvSpPr>
            <a:spLocks noGrp="1"/>
          </p:cNvSpPr>
          <p:nvPr>
            <p:ph type="sldNum" sz="quarter" idx="11"/>
          </p:nvPr>
        </p:nvSpPr>
        <p:spPr/>
        <p:txBody>
          <a:bodyPr/>
          <a:lstStyle/>
          <a:p>
            <a:fld id="{3B2A8A0A-4B10-411A-A38F-5F8527D01382}"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Quote 1">
  <p:cSld name="TITLE_1_1">
    <p:spTree>
      <p:nvGrpSpPr>
        <p:cNvPr id="1" name="Shape 159"/>
        <p:cNvGrpSpPr/>
        <p:nvPr/>
      </p:nvGrpSpPr>
      <p:grpSpPr>
        <a:xfrm>
          <a:off x="0" y="0"/>
          <a:ext cx="0" cy="0"/>
          <a:chOff x="0" y="0"/>
          <a:chExt cx="0" cy="0"/>
        </a:xfrm>
      </p:grpSpPr>
      <p:sp>
        <p:nvSpPr>
          <p:cNvPr id="160" name="Google Shape;160;p25"/>
          <p:cNvSpPr/>
          <p:nvPr/>
        </p:nvSpPr>
        <p:spPr>
          <a:xfrm rot="5400000" flipH="1">
            <a:off x="5021039" y="-3734322"/>
            <a:ext cx="125700" cy="1016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161" name="Google Shape;161;p25"/>
          <p:cNvSpPr/>
          <p:nvPr/>
        </p:nvSpPr>
        <p:spPr>
          <a:xfrm>
            <a:off x="-7917" y="1412528"/>
            <a:ext cx="10168000" cy="4302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2" name="Google Shape;162;p25"/>
          <p:cNvSpPr txBox="1">
            <a:spLocks noGrp="1"/>
          </p:cNvSpPr>
          <p:nvPr>
            <p:ph type="body" idx="1"/>
          </p:nvPr>
        </p:nvSpPr>
        <p:spPr>
          <a:xfrm>
            <a:off x="2048583" y="1821180"/>
            <a:ext cx="6055000" cy="3171845"/>
          </a:xfrm>
          <a:prstGeom prst="rect">
            <a:avLst/>
          </a:prstGeom>
          <a:noFill/>
          <a:ln>
            <a:noFill/>
          </a:ln>
        </p:spPr>
        <p:txBody>
          <a:bodyPr spcFirstLastPara="1" wrap="square" lIns="91425" tIns="91425" rIns="91425" bIns="91425" anchor="t" anchorCtr="0">
            <a:noAutofit/>
          </a:bodyPr>
          <a:lstStyle>
            <a:lvl1pPr marL="457200" marR="0" lvl="0" indent="-381000" algn="ctr" rtl="0">
              <a:lnSpc>
                <a:spcPct val="115000"/>
              </a:lnSpc>
              <a:spcBef>
                <a:spcPts val="600"/>
              </a:spcBef>
              <a:spcAft>
                <a:spcPts val="0"/>
              </a:spcAft>
              <a:buClr>
                <a:srgbClr val="434343"/>
              </a:buClr>
              <a:buSzPts val="2400"/>
              <a:buChar char="●"/>
              <a:defRPr sz="2400" i="1" u="none" strike="noStrike" cap="none">
                <a:solidFill>
                  <a:srgbClr val="434343"/>
                </a:solidFill>
              </a:defRPr>
            </a:lvl1pPr>
            <a:lvl2pPr marL="914400" marR="0" lvl="1" indent="-381000" algn="ctr" rtl="0">
              <a:lnSpc>
                <a:spcPct val="115000"/>
              </a:lnSpc>
              <a:spcBef>
                <a:spcPts val="0"/>
              </a:spcBef>
              <a:spcAft>
                <a:spcPts val="0"/>
              </a:spcAft>
              <a:buClr>
                <a:srgbClr val="434343"/>
              </a:buClr>
              <a:buSzPts val="2400"/>
              <a:buChar char="○"/>
              <a:defRPr sz="2400" i="1" u="none" strike="noStrike" cap="none">
                <a:solidFill>
                  <a:srgbClr val="434343"/>
                </a:solidFill>
              </a:defRPr>
            </a:lvl2pPr>
            <a:lvl3pPr marL="1371600" marR="0" lvl="2" indent="-381000" algn="ctr" rtl="0">
              <a:lnSpc>
                <a:spcPct val="115000"/>
              </a:lnSpc>
              <a:spcBef>
                <a:spcPts val="0"/>
              </a:spcBef>
              <a:spcAft>
                <a:spcPts val="0"/>
              </a:spcAft>
              <a:buClr>
                <a:srgbClr val="434343"/>
              </a:buClr>
              <a:buSzPts val="2400"/>
              <a:buChar char="■"/>
              <a:defRPr sz="2400" i="1" u="none" strike="noStrike" cap="none">
                <a:solidFill>
                  <a:srgbClr val="434343"/>
                </a:solidFill>
              </a:defRPr>
            </a:lvl3pPr>
            <a:lvl4pPr marL="1828800" marR="0" lvl="3" indent="-381000" algn="ctr" rtl="0">
              <a:lnSpc>
                <a:spcPct val="115000"/>
              </a:lnSpc>
              <a:spcBef>
                <a:spcPts val="0"/>
              </a:spcBef>
              <a:spcAft>
                <a:spcPts val="0"/>
              </a:spcAft>
              <a:buClr>
                <a:srgbClr val="434343"/>
              </a:buClr>
              <a:buSzPts val="2400"/>
              <a:buChar char="●"/>
              <a:defRPr sz="2400" i="1" u="none" strike="noStrike" cap="none">
                <a:solidFill>
                  <a:srgbClr val="434343"/>
                </a:solidFill>
              </a:defRPr>
            </a:lvl4pPr>
            <a:lvl5pPr marL="2286000" marR="0" lvl="4" indent="-381000" algn="ctr" rtl="0">
              <a:lnSpc>
                <a:spcPct val="115000"/>
              </a:lnSpc>
              <a:spcBef>
                <a:spcPts val="0"/>
              </a:spcBef>
              <a:spcAft>
                <a:spcPts val="0"/>
              </a:spcAft>
              <a:buClr>
                <a:srgbClr val="434343"/>
              </a:buClr>
              <a:buSzPts val="2400"/>
              <a:buChar char="○"/>
              <a:defRPr sz="2400" i="1" u="none" strike="noStrike" cap="none">
                <a:solidFill>
                  <a:srgbClr val="434343"/>
                </a:solidFill>
              </a:defRPr>
            </a:lvl5pPr>
            <a:lvl6pPr marL="2743200" marR="0" lvl="5" indent="-381000" algn="ctr" rtl="0">
              <a:lnSpc>
                <a:spcPct val="115000"/>
              </a:lnSpc>
              <a:spcBef>
                <a:spcPts val="0"/>
              </a:spcBef>
              <a:spcAft>
                <a:spcPts val="0"/>
              </a:spcAft>
              <a:buClr>
                <a:srgbClr val="434343"/>
              </a:buClr>
              <a:buSzPts val="2400"/>
              <a:buChar char="■"/>
              <a:defRPr sz="2400" i="1" u="none" strike="noStrike" cap="none">
                <a:solidFill>
                  <a:srgbClr val="434343"/>
                </a:solidFill>
              </a:defRPr>
            </a:lvl6pPr>
            <a:lvl7pPr marL="3200400" marR="0" lvl="6" indent="-381000" algn="ctr" rtl="0">
              <a:lnSpc>
                <a:spcPct val="115000"/>
              </a:lnSpc>
              <a:spcBef>
                <a:spcPts val="0"/>
              </a:spcBef>
              <a:spcAft>
                <a:spcPts val="0"/>
              </a:spcAft>
              <a:buClr>
                <a:srgbClr val="434343"/>
              </a:buClr>
              <a:buSzPts val="2400"/>
              <a:buChar char="●"/>
              <a:defRPr sz="2400" i="1" u="none" strike="noStrike" cap="none">
                <a:solidFill>
                  <a:srgbClr val="434343"/>
                </a:solidFill>
              </a:defRPr>
            </a:lvl7pPr>
            <a:lvl8pPr marL="3657600" marR="0" lvl="7" indent="-381000" algn="ctr" rtl="0">
              <a:lnSpc>
                <a:spcPct val="115000"/>
              </a:lnSpc>
              <a:spcBef>
                <a:spcPts val="0"/>
              </a:spcBef>
              <a:spcAft>
                <a:spcPts val="0"/>
              </a:spcAft>
              <a:buClr>
                <a:srgbClr val="434343"/>
              </a:buClr>
              <a:buSzPts val="2400"/>
              <a:buChar char="○"/>
              <a:defRPr sz="2400" i="1" u="none" strike="noStrike" cap="none">
                <a:solidFill>
                  <a:srgbClr val="434343"/>
                </a:solidFill>
              </a:defRPr>
            </a:lvl8pPr>
            <a:lvl9pPr marL="4114800" marR="0" lvl="8" indent="-381000" algn="ctr" rtl="0">
              <a:lnSpc>
                <a:spcPct val="115000"/>
              </a:lnSpc>
              <a:spcBef>
                <a:spcPts val="0"/>
              </a:spcBef>
              <a:spcAft>
                <a:spcPts val="0"/>
              </a:spcAft>
              <a:buClr>
                <a:srgbClr val="434343"/>
              </a:buClr>
              <a:buSzPts val="2400"/>
              <a:buChar char="■"/>
              <a:defRPr sz="2400" i="1" u="none" strike="noStrike" cap="none">
                <a:solidFill>
                  <a:srgbClr val="434343"/>
                </a:solidFill>
              </a:defRPr>
            </a:lvl9pPr>
          </a:lstStyle>
          <a:p>
            <a:endParaRPr dirty="0"/>
          </a:p>
        </p:txBody>
      </p:sp>
      <p:sp>
        <p:nvSpPr>
          <p:cNvPr id="163" name="Google Shape;163;p25"/>
          <p:cNvSpPr txBox="1"/>
          <p:nvPr/>
        </p:nvSpPr>
        <p:spPr>
          <a:xfrm>
            <a:off x="3988750" y="268102"/>
            <a:ext cx="2174667" cy="726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dirty="0">
                <a:solidFill>
                  <a:srgbClr val="FFFFFF"/>
                </a:solidFill>
                <a:latin typeface="Arial"/>
                <a:ea typeface="Arial"/>
                <a:cs typeface="Arial"/>
                <a:sym typeface="Arial"/>
              </a:rPr>
              <a:t>“</a:t>
            </a:r>
            <a:endParaRPr sz="7200" b="0" i="0" u="none" strike="noStrike" cap="none" dirty="0">
              <a:solidFill>
                <a:srgbClr val="FFFFFF"/>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B2D429BE-D889-4D1A-A492-182B6DBE581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76CD820F-FDE0-4F92-B5BC-157EB9C09AF5}"/>
              </a:ext>
            </a:extLst>
          </p:cNvPr>
          <p:cNvSpPr>
            <a:spLocks noGrp="1"/>
          </p:cNvSpPr>
          <p:nvPr>
            <p:ph type="sldNum" sz="quarter" idx="11"/>
          </p:nvPr>
        </p:nvSpPr>
        <p:spPr/>
        <p:txBody>
          <a:bodyPr/>
          <a:lstStyle/>
          <a:p>
            <a:fld id="{3B2A8A0A-4B10-411A-A38F-5F8527D01382}"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Quote (Left-Aligned)">
  <p:cSld name="TITLE_1_1_1">
    <p:spTree>
      <p:nvGrpSpPr>
        <p:cNvPr id="1" name="Shape 165"/>
        <p:cNvGrpSpPr/>
        <p:nvPr/>
      </p:nvGrpSpPr>
      <p:grpSpPr>
        <a:xfrm>
          <a:off x="0" y="0"/>
          <a:ext cx="0" cy="0"/>
          <a:chOff x="0" y="0"/>
          <a:chExt cx="0" cy="0"/>
        </a:xfrm>
      </p:grpSpPr>
      <p:sp>
        <p:nvSpPr>
          <p:cNvPr id="166" name="Google Shape;166;p26"/>
          <p:cNvSpPr/>
          <p:nvPr/>
        </p:nvSpPr>
        <p:spPr>
          <a:xfrm rot="5400000" flipH="1">
            <a:off x="5021039" y="-4246156"/>
            <a:ext cx="125700" cy="1016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167" name="Google Shape;167;p26"/>
          <p:cNvSpPr/>
          <p:nvPr/>
        </p:nvSpPr>
        <p:spPr>
          <a:xfrm>
            <a:off x="-7917" y="900694"/>
            <a:ext cx="10168000" cy="4814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8" name="Google Shape;168;p26"/>
          <p:cNvSpPr txBox="1">
            <a:spLocks noGrp="1"/>
          </p:cNvSpPr>
          <p:nvPr>
            <p:ph type="body" idx="1"/>
          </p:nvPr>
        </p:nvSpPr>
        <p:spPr>
          <a:xfrm>
            <a:off x="2446182" y="1329078"/>
            <a:ext cx="5259802" cy="3632100"/>
          </a:xfrm>
          <a:prstGeom prst="rect">
            <a:avLst/>
          </a:prstGeom>
          <a:noFill/>
          <a:ln>
            <a:noFill/>
          </a:ln>
        </p:spPr>
        <p:txBody>
          <a:bodyPr spcFirstLastPara="1" wrap="square" lIns="91425" tIns="91425" rIns="91425" bIns="91425" anchor="t" anchorCtr="0">
            <a:noAutofit/>
          </a:bodyPr>
          <a:lstStyle>
            <a:lvl1pPr marL="114300" marR="0" lvl="0" indent="0" algn="ctr" rtl="0">
              <a:lnSpc>
                <a:spcPct val="115000"/>
              </a:lnSpc>
              <a:spcBef>
                <a:spcPts val="600"/>
              </a:spcBef>
              <a:spcAft>
                <a:spcPts val="0"/>
              </a:spcAft>
              <a:buClr>
                <a:srgbClr val="434343"/>
              </a:buClr>
              <a:buSzPts val="1800"/>
              <a:buNone/>
              <a:defRPr i="1" u="none" strike="noStrike" cap="none">
                <a:solidFill>
                  <a:srgbClr val="434343"/>
                </a:solidFill>
              </a:defRPr>
            </a:lvl1pPr>
            <a:lvl2pPr marL="914400" marR="0" lvl="1" indent="-336550" algn="ctr" rtl="0">
              <a:lnSpc>
                <a:spcPct val="115000"/>
              </a:lnSpc>
              <a:spcBef>
                <a:spcPts val="0"/>
              </a:spcBef>
              <a:spcAft>
                <a:spcPts val="0"/>
              </a:spcAft>
              <a:buClr>
                <a:srgbClr val="434343"/>
              </a:buClr>
              <a:buSzPts val="1700"/>
              <a:buChar char="○"/>
              <a:defRPr i="1" u="none" strike="noStrike" cap="none">
                <a:solidFill>
                  <a:srgbClr val="434343"/>
                </a:solidFill>
              </a:defRPr>
            </a:lvl2pPr>
            <a:lvl3pPr marL="1371600" marR="0" lvl="2" indent="-330200" algn="ctr" rtl="0">
              <a:lnSpc>
                <a:spcPct val="115000"/>
              </a:lnSpc>
              <a:spcBef>
                <a:spcPts val="0"/>
              </a:spcBef>
              <a:spcAft>
                <a:spcPts val="0"/>
              </a:spcAft>
              <a:buClr>
                <a:srgbClr val="434343"/>
              </a:buClr>
              <a:buSzPts val="1600"/>
              <a:buChar char="■"/>
              <a:defRPr sz="1600" i="1" u="none" strike="noStrike" cap="none">
                <a:solidFill>
                  <a:srgbClr val="434343"/>
                </a:solidFill>
              </a:defRPr>
            </a:lvl3pPr>
            <a:lvl4pPr marL="1828800" marR="0" lvl="3" indent="-323850" algn="ctr" rtl="0">
              <a:lnSpc>
                <a:spcPct val="115000"/>
              </a:lnSpc>
              <a:spcBef>
                <a:spcPts val="0"/>
              </a:spcBef>
              <a:spcAft>
                <a:spcPts val="0"/>
              </a:spcAft>
              <a:buClr>
                <a:srgbClr val="434343"/>
              </a:buClr>
              <a:buSzPts val="1500"/>
              <a:buChar char="●"/>
              <a:defRPr sz="1500" i="1" u="none" strike="noStrike" cap="none">
                <a:solidFill>
                  <a:srgbClr val="434343"/>
                </a:solidFill>
              </a:defRPr>
            </a:lvl4pPr>
            <a:lvl5pPr marL="2286000" marR="0" lvl="4" indent="-317500" algn="ctr" rtl="0">
              <a:lnSpc>
                <a:spcPct val="115000"/>
              </a:lnSpc>
              <a:spcBef>
                <a:spcPts val="0"/>
              </a:spcBef>
              <a:spcAft>
                <a:spcPts val="0"/>
              </a:spcAft>
              <a:buClr>
                <a:srgbClr val="434343"/>
              </a:buClr>
              <a:buSzPts val="1400"/>
              <a:buChar char="○"/>
              <a:defRPr sz="1400" i="1" u="none" strike="noStrike" cap="none">
                <a:solidFill>
                  <a:srgbClr val="434343"/>
                </a:solidFill>
              </a:defRPr>
            </a:lvl5pPr>
            <a:lvl6pPr marL="2743200" marR="0" lvl="5" indent="-311150" algn="ctr" rtl="0">
              <a:lnSpc>
                <a:spcPct val="115000"/>
              </a:lnSpc>
              <a:spcBef>
                <a:spcPts val="0"/>
              </a:spcBef>
              <a:spcAft>
                <a:spcPts val="0"/>
              </a:spcAft>
              <a:buClr>
                <a:srgbClr val="434343"/>
              </a:buClr>
              <a:buSzPts val="1300"/>
              <a:buChar char="■"/>
              <a:defRPr sz="1300" i="1" u="none" strike="noStrike" cap="none">
                <a:solidFill>
                  <a:srgbClr val="434343"/>
                </a:solidFill>
              </a:defRPr>
            </a:lvl6pPr>
            <a:lvl7pPr marL="3200400" marR="0" lvl="6" indent="-304800" algn="ctr" rtl="0">
              <a:lnSpc>
                <a:spcPct val="115000"/>
              </a:lnSpc>
              <a:spcBef>
                <a:spcPts val="0"/>
              </a:spcBef>
              <a:spcAft>
                <a:spcPts val="0"/>
              </a:spcAft>
              <a:buClr>
                <a:srgbClr val="434343"/>
              </a:buClr>
              <a:buSzPts val="1200"/>
              <a:buChar char="●"/>
              <a:defRPr sz="1200" i="1" u="none" strike="noStrike" cap="none">
                <a:solidFill>
                  <a:srgbClr val="434343"/>
                </a:solidFill>
              </a:defRPr>
            </a:lvl7pPr>
            <a:lvl8pPr marL="3657600" marR="0" lvl="7" indent="-298450" algn="ctr" rtl="0">
              <a:lnSpc>
                <a:spcPct val="115000"/>
              </a:lnSpc>
              <a:spcBef>
                <a:spcPts val="0"/>
              </a:spcBef>
              <a:spcAft>
                <a:spcPts val="0"/>
              </a:spcAft>
              <a:buClr>
                <a:srgbClr val="434343"/>
              </a:buClr>
              <a:buSzPts val="1100"/>
              <a:buChar char="○"/>
              <a:defRPr i="1" u="none" strike="noStrike" cap="none">
                <a:solidFill>
                  <a:srgbClr val="434343"/>
                </a:solidFill>
              </a:defRPr>
            </a:lvl8pPr>
            <a:lvl9pPr marL="4114800" marR="0" lvl="8" indent="-298450" algn="ctr" rtl="0">
              <a:lnSpc>
                <a:spcPct val="115000"/>
              </a:lnSpc>
              <a:spcBef>
                <a:spcPts val="0"/>
              </a:spcBef>
              <a:spcAft>
                <a:spcPts val="0"/>
              </a:spcAft>
              <a:buClr>
                <a:srgbClr val="434343"/>
              </a:buClr>
              <a:buSzPts val="1100"/>
              <a:buChar char="■"/>
              <a:defRPr i="1" u="none" strike="noStrike" cap="none">
                <a:solidFill>
                  <a:srgbClr val="434343"/>
                </a:solidFill>
              </a:defRPr>
            </a:lvl9pPr>
          </a:lstStyle>
          <a:p>
            <a:endParaRPr dirty="0"/>
          </a:p>
        </p:txBody>
      </p:sp>
      <p:sp>
        <p:nvSpPr>
          <p:cNvPr id="170" name="Google Shape;170;p26"/>
          <p:cNvSpPr txBox="1">
            <a:spLocks noGrp="1"/>
          </p:cNvSpPr>
          <p:nvPr>
            <p:ph type="title"/>
          </p:nvPr>
        </p:nvSpPr>
        <p:spPr>
          <a:xfrm>
            <a:off x="189055" y="153025"/>
            <a:ext cx="9789667" cy="621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 name="Footer Placeholder 1">
            <a:extLst>
              <a:ext uri="{FF2B5EF4-FFF2-40B4-BE49-F238E27FC236}">
                <a16:creationId xmlns:a16="http://schemas.microsoft.com/office/drawing/2014/main" id="{6E87FA3B-8850-4602-B9DB-D5F75BC80541}"/>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4760410-3AC3-4122-9075-D63A5A0771E8}"/>
              </a:ext>
            </a:extLst>
          </p:cNvPr>
          <p:cNvSpPr>
            <a:spLocks noGrp="1"/>
          </p:cNvSpPr>
          <p:nvPr>
            <p:ph type="sldNum" sz="quarter" idx="11"/>
          </p:nvPr>
        </p:nvSpPr>
        <p:spPr/>
        <p:txBody>
          <a:bodyPr/>
          <a:lstStyle/>
          <a:p>
            <a:fld id="{3B2A8A0A-4B10-411A-A38F-5F8527D01382}"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 Caption + 1 Column">
  <p:cSld name="TITLE_AND_BODY_1_1_1">
    <p:spTree>
      <p:nvGrpSpPr>
        <p:cNvPr id="1" name="Shape 91"/>
        <p:cNvGrpSpPr/>
        <p:nvPr/>
      </p:nvGrpSpPr>
      <p:grpSpPr>
        <a:xfrm>
          <a:off x="0" y="0"/>
          <a:ext cx="0" cy="0"/>
          <a:chOff x="0" y="0"/>
          <a:chExt cx="0" cy="0"/>
        </a:xfrm>
      </p:grpSpPr>
      <p:pic>
        <p:nvPicPr>
          <p:cNvPr id="92" name="Google Shape;92;p16" descr="Student raising hand with pencil in hand"/>
          <p:cNvPicPr preferRelativeResize="0"/>
          <p:nvPr/>
        </p:nvPicPr>
        <p:blipFill rotWithShape="1">
          <a:blip r:embed="rId2">
            <a:alphaModFix/>
          </a:blip>
          <a:srcRect t="10071"/>
          <a:stretch/>
        </p:blipFill>
        <p:spPr>
          <a:xfrm>
            <a:off x="5080000" y="0"/>
            <a:ext cx="5084000" cy="5715000"/>
          </a:xfrm>
          <a:prstGeom prst="rect">
            <a:avLst/>
          </a:prstGeom>
          <a:noFill/>
          <a:ln>
            <a:noFill/>
          </a:ln>
        </p:spPr>
      </p:pic>
      <p:sp>
        <p:nvSpPr>
          <p:cNvPr id="93" name="Google Shape;93;p16"/>
          <p:cNvSpPr/>
          <p:nvPr/>
        </p:nvSpPr>
        <p:spPr>
          <a:xfrm>
            <a:off x="-639" y="-5056"/>
            <a:ext cx="5084000" cy="5720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94" name="Google Shape;94;p16"/>
          <p:cNvSpPr/>
          <p:nvPr/>
        </p:nvSpPr>
        <p:spPr>
          <a:xfrm>
            <a:off x="5083225" y="0"/>
            <a:ext cx="125667"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95" name="Google Shape;95;p16"/>
          <p:cNvSpPr txBox="1">
            <a:spLocks noGrp="1"/>
          </p:cNvSpPr>
          <p:nvPr>
            <p:ph type="title"/>
          </p:nvPr>
        </p:nvSpPr>
        <p:spPr>
          <a:xfrm>
            <a:off x="254000" y="325667"/>
            <a:ext cx="4574667" cy="1579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accent1"/>
              </a:buClr>
              <a:buSzPts val="2400"/>
              <a:buNone/>
              <a:defRPr sz="2400" i="0" u="none" strike="noStrike" cap="none">
                <a:solidFill>
                  <a:schemeClr val="accent1"/>
                </a:solidFill>
              </a:defRPr>
            </a:lvl1pPr>
            <a:lvl2pPr marR="0" lvl="1" algn="l" rtl="0">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2pPr>
            <a:lvl3pPr marR="0" lvl="2" algn="l" rtl="0">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3pPr>
            <a:lvl4pPr marR="0" lvl="3" algn="l" rtl="0">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4pPr>
            <a:lvl5pPr marR="0" lvl="4" algn="l" rtl="0">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5pPr>
            <a:lvl6pPr marR="0" lvl="5" algn="l" rtl="0">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6pPr>
            <a:lvl7pPr marR="0" lvl="6" algn="l" rtl="0">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7pPr>
            <a:lvl8pPr marR="0" lvl="7" algn="l" rtl="0">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8pPr>
            <a:lvl9pPr marR="0" lvl="8" algn="l" rtl="0">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9pPr>
          </a:lstStyle>
          <a:p>
            <a:endParaRPr/>
          </a:p>
        </p:txBody>
      </p:sp>
      <p:sp>
        <p:nvSpPr>
          <p:cNvPr id="97" name="Google Shape;97;p16"/>
          <p:cNvSpPr txBox="1">
            <a:spLocks noGrp="1"/>
          </p:cNvSpPr>
          <p:nvPr>
            <p:ph type="body" idx="1"/>
          </p:nvPr>
        </p:nvSpPr>
        <p:spPr>
          <a:xfrm>
            <a:off x="254000" y="2035250"/>
            <a:ext cx="4574667" cy="33540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0"/>
              </a:spcBef>
              <a:spcAft>
                <a:spcPts val="0"/>
              </a:spcAft>
              <a:buClr>
                <a:srgbClr val="434343"/>
              </a:buClr>
              <a:buSzPts val="1200"/>
              <a:buChar char="●"/>
              <a:defRPr sz="1400" i="0" u="none" strike="noStrike" cap="none">
                <a:solidFill>
                  <a:srgbClr val="434343"/>
                </a:solidFill>
              </a:defRPr>
            </a:lvl1pPr>
            <a:lvl2pPr marL="914400" marR="0" lvl="1" indent="-304800" algn="l" rtl="0">
              <a:lnSpc>
                <a:spcPct val="100000"/>
              </a:lnSpc>
              <a:spcBef>
                <a:spcPts val="600"/>
              </a:spcBef>
              <a:spcAft>
                <a:spcPts val="0"/>
              </a:spcAft>
              <a:buClr>
                <a:srgbClr val="434343"/>
              </a:buClr>
              <a:buSzPts val="1200"/>
              <a:buChar char="○"/>
              <a:defRPr sz="1200" i="0" u="none" strike="noStrike" cap="none">
                <a:solidFill>
                  <a:srgbClr val="434343"/>
                </a:solidFill>
              </a:defRPr>
            </a:lvl2pPr>
            <a:lvl3pPr marL="1371600" marR="0" lvl="2" indent="-304800" algn="l" rtl="0">
              <a:lnSpc>
                <a:spcPct val="100000"/>
              </a:lnSpc>
              <a:spcBef>
                <a:spcPts val="600"/>
              </a:spcBef>
              <a:spcAft>
                <a:spcPts val="0"/>
              </a:spcAft>
              <a:buClr>
                <a:srgbClr val="434343"/>
              </a:buClr>
              <a:buSzPts val="1200"/>
              <a:buChar char="■"/>
              <a:defRPr sz="1200" i="0" u="none" strike="noStrike" cap="none">
                <a:solidFill>
                  <a:srgbClr val="434343"/>
                </a:solidFill>
              </a:defRPr>
            </a:lvl3pPr>
            <a:lvl4pPr marL="1828800" marR="0" lvl="3" indent="-304800" algn="l" rtl="0">
              <a:lnSpc>
                <a:spcPct val="100000"/>
              </a:lnSpc>
              <a:spcBef>
                <a:spcPts val="600"/>
              </a:spcBef>
              <a:spcAft>
                <a:spcPts val="0"/>
              </a:spcAft>
              <a:buClr>
                <a:srgbClr val="434343"/>
              </a:buClr>
              <a:buSzPts val="1200"/>
              <a:buChar char="●"/>
              <a:defRPr sz="1200" i="0" u="none" strike="noStrike" cap="none">
                <a:solidFill>
                  <a:srgbClr val="434343"/>
                </a:solidFill>
              </a:defRPr>
            </a:lvl4pPr>
            <a:lvl5pPr marL="2286000" marR="0" lvl="4" indent="-304800" algn="l" rtl="0">
              <a:lnSpc>
                <a:spcPct val="100000"/>
              </a:lnSpc>
              <a:spcBef>
                <a:spcPts val="600"/>
              </a:spcBef>
              <a:spcAft>
                <a:spcPts val="0"/>
              </a:spcAft>
              <a:buClr>
                <a:srgbClr val="434343"/>
              </a:buClr>
              <a:buSzPts val="1200"/>
              <a:buChar char="○"/>
              <a:defRPr sz="1200" i="0" u="none" strike="noStrike" cap="none">
                <a:solidFill>
                  <a:srgbClr val="434343"/>
                </a:solidFill>
              </a:defRPr>
            </a:lvl5pPr>
            <a:lvl6pPr marL="2743200" marR="0" lvl="5" indent="-304800" algn="l" rtl="0">
              <a:lnSpc>
                <a:spcPct val="100000"/>
              </a:lnSpc>
              <a:spcBef>
                <a:spcPts val="600"/>
              </a:spcBef>
              <a:spcAft>
                <a:spcPts val="0"/>
              </a:spcAft>
              <a:buClr>
                <a:srgbClr val="434343"/>
              </a:buClr>
              <a:buSzPts val="1200"/>
              <a:buChar char="■"/>
              <a:defRPr sz="1200" i="0" u="none" strike="noStrike" cap="none">
                <a:solidFill>
                  <a:srgbClr val="434343"/>
                </a:solidFill>
              </a:defRPr>
            </a:lvl6pPr>
            <a:lvl7pPr marL="3200400" marR="0" lvl="6" indent="-304800" algn="l" rtl="0">
              <a:lnSpc>
                <a:spcPct val="100000"/>
              </a:lnSpc>
              <a:spcBef>
                <a:spcPts val="600"/>
              </a:spcBef>
              <a:spcAft>
                <a:spcPts val="0"/>
              </a:spcAft>
              <a:buClr>
                <a:srgbClr val="434343"/>
              </a:buClr>
              <a:buSzPts val="1200"/>
              <a:buChar char="●"/>
              <a:defRPr sz="1200" i="0" u="none" strike="noStrike" cap="none">
                <a:solidFill>
                  <a:srgbClr val="434343"/>
                </a:solidFill>
              </a:defRPr>
            </a:lvl7pPr>
            <a:lvl8pPr marL="3657600" marR="0" lvl="7" indent="-304800" algn="l" rtl="0">
              <a:lnSpc>
                <a:spcPct val="100000"/>
              </a:lnSpc>
              <a:spcBef>
                <a:spcPts val="600"/>
              </a:spcBef>
              <a:spcAft>
                <a:spcPts val="0"/>
              </a:spcAft>
              <a:buClr>
                <a:srgbClr val="434343"/>
              </a:buClr>
              <a:buSzPts val="1200"/>
              <a:buChar char="○"/>
              <a:defRPr sz="1200" i="0" u="none" strike="noStrike" cap="none">
                <a:solidFill>
                  <a:srgbClr val="434343"/>
                </a:solidFill>
              </a:defRPr>
            </a:lvl8pPr>
            <a:lvl9pPr marL="4114800" marR="0" lvl="8" indent="-304800" algn="l" rtl="0">
              <a:lnSpc>
                <a:spcPct val="100000"/>
              </a:lnSpc>
              <a:spcBef>
                <a:spcPts val="600"/>
              </a:spcBef>
              <a:spcAft>
                <a:spcPts val="600"/>
              </a:spcAft>
              <a:buClr>
                <a:srgbClr val="434343"/>
              </a:buClr>
              <a:buSzPts val="1200"/>
              <a:buChar char="■"/>
              <a:defRPr sz="1200" i="0" u="none" strike="noStrike" cap="none">
                <a:solidFill>
                  <a:srgbClr val="434343"/>
                </a:solidFill>
              </a:defRPr>
            </a:lvl9pPr>
          </a:lstStyle>
          <a:p>
            <a:endParaRPr/>
          </a:p>
        </p:txBody>
      </p:sp>
    </p:spTree>
  </p:cSld>
  <p:clrMapOvr>
    <a:masterClrMapping/>
  </p:clrMapOvr>
  <p:extLst mod="1">
    <p:ext uri="{DCECCB84-F9BA-43D5-87BE-67443E8EF086}">
      <p15:sldGuideLst xmlns:p15="http://schemas.microsoft.com/office/powerpoint/2012/main">
        <p15:guide id="1" pos="3041" userDrawn="1">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General Presentation)" type="title">
  <p:cSld name="TITLE">
    <p:bg>
      <p:bgPr>
        <a:solidFill>
          <a:schemeClr val="lt1"/>
        </a:solidFill>
        <a:effectLst/>
      </p:bgPr>
    </p:bg>
    <p:spTree>
      <p:nvGrpSpPr>
        <p:cNvPr id="1" name="Shape 6"/>
        <p:cNvGrpSpPr/>
        <p:nvPr/>
      </p:nvGrpSpPr>
      <p:grpSpPr>
        <a:xfrm>
          <a:off x="0" y="0"/>
          <a:ext cx="0" cy="0"/>
          <a:chOff x="0" y="0"/>
          <a:chExt cx="0" cy="0"/>
        </a:xfrm>
      </p:grpSpPr>
      <p:sp>
        <p:nvSpPr>
          <p:cNvPr id="7" name="Google Shape;7;p2"/>
          <p:cNvSpPr txBox="1">
            <a:spLocks noGrp="1"/>
          </p:cNvSpPr>
          <p:nvPr>
            <p:ph type="ctrTitle"/>
          </p:nvPr>
        </p:nvSpPr>
        <p:spPr>
          <a:xfrm>
            <a:off x="914399" y="1338941"/>
            <a:ext cx="7181000" cy="2265300"/>
          </a:xfrm>
          <a:prstGeom prst="rect">
            <a:avLst/>
          </a:prstGeom>
          <a:noFill/>
          <a:ln>
            <a:noFill/>
          </a:ln>
        </p:spPr>
        <p:txBody>
          <a:bodyPr spcFirstLastPara="1" wrap="square" lIns="68575" tIns="68575" rIns="68575" bIns="68575" anchor="ctr" anchorCtr="0">
            <a:noAutofit/>
          </a:bodyPr>
          <a:lstStyle>
            <a:lvl1pPr marR="0" lvl="0" algn="l" rtl="0">
              <a:lnSpc>
                <a:spcPct val="85000"/>
              </a:lnSpc>
              <a:spcBef>
                <a:spcPts val="0"/>
              </a:spcBef>
              <a:spcAft>
                <a:spcPts val="0"/>
              </a:spcAft>
              <a:buClr>
                <a:srgbClr val="262626"/>
              </a:buClr>
              <a:buSzPts val="1100"/>
              <a:buNone/>
              <a:defRPr sz="2400" i="0" u="none" strike="noStrike" cap="none">
                <a:solidFill>
                  <a:srgbClr val="262626"/>
                </a:solidFil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
          <p:cNvSpPr txBox="1">
            <a:spLocks noGrp="1"/>
          </p:cNvSpPr>
          <p:nvPr>
            <p:ph type="subTitle" idx="1"/>
          </p:nvPr>
        </p:nvSpPr>
        <p:spPr>
          <a:xfrm>
            <a:off x="916709" y="3807769"/>
            <a:ext cx="8382000" cy="857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900"/>
              </a:spcBef>
              <a:spcAft>
                <a:spcPts val="0"/>
              </a:spcAft>
              <a:buClr>
                <a:schemeClr val="accent1"/>
              </a:buClr>
              <a:buSzPts val="1500"/>
              <a:buNone/>
              <a:defRPr sz="1800" i="0" u="none" strike="noStrike" cap="none">
                <a:solidFill>
                  <a:schemeClr val="accent1"/>
                </a:solidFill>
              </a:defRPr>
            </a:lvl1pPr>
            <a:lvl2pPr marR="0" lvl="1" algn="ctr" rtl="0">
              <a:lnSpc>
                <a:spcPct val="90000"/>
              </a:lnSpc>
              <a:spcBef>
                <a:spcPts val="200"/>
              </a:spcBef>
              <a:spcAft>
                <a:spcPts val="0"/>
              </a:spcAft>
              <a:buClr>
                <a:schemeClr val="accent1"/>
              </a:buClr>
              <a:buSzPts val="1400"/>
              <a:buFont typeface="Calibri"/>
              <a:buNone/>
              <a:defRPr sz="1800" b="0" i="0" u="none" strike="noStrike" cap="none">
                <a:solidFill>
                  <a:srgbClr val="3F3F3F"/>
                </a:solidFill>
                <a:latin typeface="Calibri"/>
                <a:ea typeface="Calibri"/>
                <a:cs typeface="Calibri"/>
                <a:sym typeface="Calibri"/>
              </a:defRPr>
            </a:lvl2pPr>
            <a:lvl3pPr marR="0" lvl="2" algn="ctr" rtl="0">
              <a:lnSpc>
                <a:spcPct val="90000"/>
              </a:lnSpc>
              <a:spcBef>
                <a:spcPts val="300"/>
              </a:spcBef>
              <a:spcAft>
                <a:spcPts val="0"/>
              </a:spcAft>
              <a:buClr>
                <a:schemeClr val="accent1"/>
              </a:buClr>
              <a:buSzPts val="1100"/>
              <a:buFont typeface="Calibri"/>
              <a:buNone/>
              <a:defRPr sz="1800" b="0" i="0" u="none" strike="noStrike" cap="none">
                <a:solidFill>
                  <a:srgbClr val="3F3F3F"/>
                </a:solidFill>
                <a:latin typeface="Calibri"/>
                <a:ea typeface="Calibri"/>
                <a:cs typeface="Calibri"/>
                <a:sym typeface="Calibri"/>
              </a:defRPr>
            </a:lvl3pPr>
            <a:lvl4pPr marR="0" lvl="3" algn="ctr" rtl="0">
              <a:lnSpc>
                <a:spcPct val="90000"/>
              </a:lnSpc>
              <a:spcBef>
                <a:spcPts val="300"/>
              </a:spcBef>
              <a:spcAft>
                <a:spcPts val="0"/>
              </a:spcAft>
              <a:buClr>
                <a:schemeClr val="accent1"/>
              </a:buClr>
              <a:buSzPts val="1100"/>
              <a:buFont typeface="Calibri"/>
              <a:buNone/>
              <a:defRPr sz="1500" b="0" i="0" u="none" strike="noStrike" cap="none">
                <a:solidFill>
                  <a:srgbClr val="3F3F3F"/>
                </a:solidFill>
                <a:latin typeface="Calibri"/>
                <a:ea typeface="Calibri"/>
                <a:cs typeface="Calibri"/>
                <a:sym typeface="Calibri"/>
              </a:defRPr>
            </a:lvl4pPr>
            <a:lvl5pPr marR="0" lvl="4" algn="ctr" rtl="0">
              <a:lnSpc>
                <a:spcPct val="90000"/>
              </a:lnSpc>
              <a:spcBef>
                <a:spcPts val="300"/>
              </a:spcBef>
              <a:spcAft>
                <a:spcPts val="0"/>
              </a:spcAft>
              <a:buClr>
                <a:schemeClr val="accent1"/>
              </a:buClr>
              <a:buSzPts val="1100"/>
              <a:buFont typeface="Calibri"/>
              <a:buNone/>
              <a:defRPr sz="1500" b="0" i="0" u="none" strike="noStrike" cap="none">
                <a:solidFill>
                  <a:srgbClr val="3F3F3F"/>
                </a:solidFill>
                <a:latin typeface="Calibri"/>
                <a:ea typeface="Calibri"/>
                <a:cs typeface="Calibri"/>
                <a:sym typeface="Calibri"/>
              </a:defRPr>
            </a:lvl5pPr>
            <a:lvl6pPr marR="0" lvl="5" algn="ctr" rtl="0">
              <a:lnSpc>
                <a:spcPct val="90000"/>
              </a:lnSpc>
              <a:spcBef>
                <a:spcPts val="300"/>
              </a:spcBef>
              <a:spcAft>
                <a:spcPts val="0"/>
              </a:spcAft>
              <a:buClr>
                <a:schemeClr val="accent1"/>
              </a:buClr>
              <a:buSzPts val="1100"/>
              <a:buFont typeface="Calibri"/>
              <a:buNone/>
              <a:defRPr sz="1500" b="0" i="0" u="none" strike="noStrike" cap="none">
                <a:solidFill>
                  <a:srgbClr val="3F3F3F"/>
                </a:solidFill>
                <a:latin typeface="Calibri"/>
                <a:ea typeface="Calibri"/>
                <a:cs typeface="Calibri"/>
                <a:sym typeface="Calibri"/>
              </a:defRPr>
            </a:lvl6pPr>
            <a:lvl7pPr marR="0" lvl="6" algn="ctr" rtl="0">
              <a:lnSpc>
                <a:spcPct val="90000"/>
              </a:lnSpc>
              <a:spcBef>
                <a:spcPts val="300"/>
              </a:spcBef>
              <a:spcAft>
                <a:spcPts val="0"/>
              </a:spcAft>
              <a:buClr>
                <a:schemeClr val="accent1"/>
              </a:buClr>
              <a:buSzPts val="1100"/>
              <a:buFont typeface="Calibri"/>
              <a:buNone/>
              <a:defRPr sz="1500" b="0" i="0" u="none" strike="noStrike" cap="none">
                <a:solidFill>
                  <a:srgbClr val="3F3F3F"/>
                </a:solidFill>
                <a:latin typeface="Calibri"/>
                <a:ea typeface="Calibri"/>
                <a:cs typeface="Calibri"/>
                <a:sym typeface="Calibri"/>
              </a:defRPr>
            </a:lvl7pPr>
            <a:lvl8pPr marR="0" lvl="7" algn="ctr" rtl="0">
              <a:lnSpc>
                <a:spcPct val="90000"/>
              </a:lnSpc>
              <a:spcBef>
                <a:spcPts val="300"/>
              </a:spcBef>
              <a:spcAft>
                <a:spcPts val="0"/>
              </a:spcAft>
              <a:buClr>
                <a:schemeClr val="accent1"/>
              </a:buClr>
              <a:buSzPts val="1100"/>
              <a:buFont typeface="Calibri"/>
              <a:buNone/>
              <a:defRPr sz="1500" b="0" i="0" u="none" strike="noStrike" cap="none">
                <a:solidFill>
                  <a:srgbClr val="3F3F3F"/>
                </a:solidFill>
                <a:latin typeface="Calibri"/>
                <a:ea typeface="Calibri"/>
                <a:cs typeface="Calibri"/>
                <a:sym typeface="Calibri"/>
              </a:defRPr>
            </a:lvl8pPr>
            <a:lvl9pPr marR="0" lvl="8" algn="ctr" rtl="0">
              <a:lnSpc>
                <a:spcPct val="90000"/>
              </a:lnSpc>
              <a:spcBef>
                <a:spcPts val="300"/>
              </a:spcBef>
              <a:spcAft>
                <a:spcPts val="300"/>
              </a:spcAft>
              <a:buClr>
                <a:schemeClr val="accent1"/>
              </a:buClr>
              <a:buSzPts val="1100"/>
              <a:buFont typeface="Calibri"/>
              <a:buNone/>
              <a:defRPr sz="1500" b="0" i="0" u="none" strike="noStrike" cap="none">
                <a:solidFill>
                  <a:srgbClr val="3F3F3F"/>
                </a:solidFill>
                <a:latin typeface="Calibri"/>
                <a:ea typeface="Calibri"/>
                <a:cs typeface="Calibri"/>
                <a:sym typeface="Calibri"/>
              </a:defRPr>
            </a:lvl9pPr>
          </a:lstStyle>
          <a:p>
            <a:endParaRPr/>
          </a:p>
        </p:txBody>
      </p:sp>
      <p:sp>
        <p:nvSpPr>
          <p:cNvPr id="9" name="Google Shape;9;p2"/>
          <p:cNvSpPr/>
          <p:nvPr/>
        </p:nvSpPr>
        <p:spPr>
          <a:xfrm>
            <a:off x="0" y="5389334"/>
            <a:ext cx="10160000" cy="325800"/>
          </a:xfrm>
          <a:prstGeom prst="rect">
            <a:avLst/>
          </a:prstGeom>
          <a:solidFill>
            <a:srgbClr val="002A4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chemeClr val="lt1"/>
              </a:solidFill>
              <a:latin typeface="Arial"/>
              <a:ea typeface="Arial"/>
              <a:cs typeface="Arial"/>
              <a:sym typeface="Arial"/>
            </a:endParaRPr>
          </a:p>
        </p:txBody>
      </p:sp>
      <p:sp>
        <p:nvSpPr>
          <p:cNvPr id="10" name="Google Shape;10;p2"/>
          <p:cNvSpPr/>
          <p:nvPr/>
        </p:nvSpPr>
        <p:spPr>
          <a:xfrm>
            <a:off x="0" y="5271991"/>
            <a:ext cx="10160000" cy="117300"/>
          </a:xfrm>
          <a:prstGeom prst="rect">
            <a:avLst/>
          </a:prstGeom>
          <a:solidFill>
            <a:srgbClr val="96BC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chemeClr val="lt1"/>
              </a:solidFill>
              <a:latin typeface="Arial"/>
              <a:ea typeface="Arial"/>
              <a:cs typeface="Arial"/>
              <a:sym typeface="Arial"/>
            </a:endParaRPr>
          </a:p>
        </p:txBody>
      </p:sp>
      <p:pic>
        <p:nvPicPr>
          <p:cNvPr id="11" name="Google Shape;11;p2"/>
          <p:cNvPicPr preferRelativeResize="0"/>
          <p:nvPr/>
        </p:nvPicPr>
        <p:blipFill rotWithShape="1">
          <a:blip r:embed="rId2">
            <a:alphaModFix/>
          </a:blip>
          <a:srcRect/>
          <a:stretch/>
        </p:blipFill>
        <p:spPr>
          <a:xfrm>
            <a:off x="8095301" y="1871026"/>
            <a:ext cx="1201098" cy="1080988"/>
          </a:xfrm>
          <a:prstGeom prst="rect">
            <a:avLst/>
          </a:prstGeom>
          <a:noFill/>
          <a:ln>
            <a:noFill/>
          </a:ln>
        </p:spPr>
      </p:pic>
      <p:sp>
        <p:nvSpPr>
          <p:cNvPr id="12" name="Google Shape;12;p2"/>
          <p:cNvSpPr txBox="1"/>
          <p:nvPr/>
        </p:nvSpPr>
        <p:spPr>
          <a:xfrm>
            <a:off x="914399" y="699362"/>
            <a:ext cx="8556333" cy="435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dirty="0">
                <a:solidFill>
                  <a:srgbClr val="002A4B"/>
                </a:solidFill>
              </a:rPr>
              <a:t>Iowa Department of Education</a:t>
            </a:r>
            <a:endParaRPr sz="2100" b="1" i="0" u="none" strike="noStrike" cap="none" dirty="0">
              <a:solidFill>
                <a:srgbClr val="002A4B"/>
              </a:solidFill>
            </a:endParaRPr>
          </a:p>
        </p:txBody>
      </p:sp>
      <p:cxnSp>
        <p:nvCxnSpPr>
          <p:cNvPr id="13" name="Google Shape;13;p2"/>
          <p:cNvCxnSpPr/>
          <p:nvPr/>
        </p:nvCxnSpPr>
        <p:spPr>
          <a:xfrm>
            <a:off x="1001486" y="1135379"/>
            <a:ext cx="8295000" cy="0"/>
          </a:xfrm>
          <a:prstGeom prst="straightConnector1">
            <a:avLst/>
          </a:prstGeom>
          <a:noFill/>
          <a:ln w="9525" cap="flat" cmpd="sng">
            <a:solidFill>
              <a:srgbClr val="002A4B"/>
            </a:solidFill>
            <a:prstDash val="solid"/>
            <a:round/>
            <a:headEnd type="none" w="sm" len="sm"/>
            <a:tailEnd type="none" w="sm" len="sm"/>
          </a:ln>
        </p:spPr>
      </p:cxnSp>
      <p:cxnSp>
        <p:nvCxnSpPr>
          <p:cNvPr id="14" name="Google Shape;14;p2"/>
          <p:cNvCxnSpPr/>
          <p:nvPr/>
        </p:nvCxnSpPr>
        <p:spPr>
          <a:xfrm>
            <a:off x="1045028" y="3713018"/>
            <a:ext cx="8295000" cy="0"/>
          </a:xfrm>
          <a:prstGeom prst="straightConnector1">
            <a:avLst/>
          </a:prstGeom>
          <a:noFill/>
          <a:ln w="9525" cap="flat" cmpd="sng">
            <a:solidFill>
              <a:srgbClr val="002A4B"/>
            </a:solidFill>
            <a:prstDash val="solid"/>
            <a:round/>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2"/>
        <p:cNvGrpSpPr/>
        <p:nvPr/>
      </p:nvGrpSpPr>
      <p:grpSpPr>
        <a:xfrm>
          <a:off x="0" y="0"/>
          <a:ext cx="0" cy="0"/>
          <a:chOff x="0" y="0"/>
          <a:chExt cx="0" cy="0"/>
        </a:xfrm>
      </p:grpSpPr>
      <p:sp>
        <p:nvSpPr>
          <p:cNvPr id="113" name="Google Shape;113;p19"/>
          <p:cNvSpPr/>
          <p:nvPr/>
        </p:nvSpPr>
        <p:spPr>
          <a:xfrm flipH="1">
            <a:off x="2747083" y="0"/>
            <a:ext cx="125667"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114" name="Google Shape;114;p19"/>
          <p:cNvSpPr/>
          <p:nvPr/>
        </p:nvSpPr>
        <p:spPr>
          <a:xfrm>
            <a:off x="2794000" y="0"/>
            <a:ext cx="7366000"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5" name="Google Shape;115;p19"/>
          <p:cNvSpPr txBox="1">
            <a:spLocks noGrp="1"/>
          </p:cNvSpPr>
          <p:nvPr>
            <p:ph type="title"/>
          </p:nvPr>
        </p:nvSpPr>
        <p:spPr>
          <a:xfrm>
            <a:off x="260500" y="325675"/>
            <a:ext cx="2273667" cy="5063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rtl="0">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rtl="0">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rtl="0">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rtl="0">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rtl="0">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rtl="0">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rtl="0">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rtl="0">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2" name="Footer Placeholder 1">
            <a:extLst>
              <a:ext uri="{FF2B5EF4-FFF2-40B4-BE49-F238E27FC236}">
                <a16:creationId xmlns:a16="http://schemas.microsoft.com/office/drawing/2014/main" id="{B25BC2A5-A72C-47E9-87E3-4E73119FB63D}"/>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D1483A32-1CBF-41BB-9912-B1A92A18D1F6}"/>
              </a:ext>
            </a:extLst>
          </p:cNvPr>
          <p:cNvSpPr>
            <a:spLocks noGrp="1"/>
          </p:cNvSpPr>
          <p:nvPr>
            <p:ph type="sldNum" sz="quarter" idx="11"/>
          </p:nvPr>
        </p:nvSpPr>
        <p:spPr/>
        <p:txBody>
          <a:bodyPr/>
          <a:lstStyle/>
          <a:p>
            <a:fld id="{3B2A8A0A-4B10-411A-A38F-5F8527D01382}"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Figure/Table with Caption 1">
  <p:cSld name="OBJECT_WITH_CAPTION_TEXT_1_1">
    <p:spTree>
      <p:nvGrpSpPr>
        <p:cNvPr id="1" name="Shape 117"/>
        <p:cNvGrpSpPr/>
        <p:nvPr/>
      </p:nvGrpSpPr>
      <p:grpSpPr>
        <a:xfrm>
          <a:off x="0" y="0"/>
          <a:ext cx="0" cy="0"/>
          <a:chOff x="0" y="0"/>
          <a:chExt cx="0" cy="0"/>
        </a:xfrm>
      </p:grpSpPr>
      <p:sp>
        <p:nvSpPr>
          <p:cNvPr id="118" name="Google Shape;118;p20"/>
          <p:cNvSpPr/>
          <p:nvPr/>
        </p:nvSpPr>
        <p:spPr>
          <a:xfrm>
            <a:off x="3773249" y="0"/>
            <a:ext cx="6386667" cy="5715000"/>
          </a:xfrm>
          <a:prstGeom prst="rect">
            <a:avLst/>
          </a:prstGeom>
          <a:solidFill>
            <a:srgbClr val="FFFFFF"/>
          </a:solidFill>
          <a:ln>
            <a:noFill/>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p:txBody>
      </p:sp>
      <p:sp>
        <p:nvSpPr>
          <p:cNvPr id="119" name="Google Shape;119;p20"/>
          <p:cNvSpPr txBox="1">
            <a:spLocks noGrp="1"/>
          </p:cNvSpPr>
          <p:nvPr>
            <p:ph type="title"/>
          </p:nvPr>
        </p:nvSpPr>
        <p:spPr>
          <a:xfrm>
            <a:off x="262445" y="325675"/>
            <a:ext cx="3276333" cy="1153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rtl="0">
              <a:lnSpc>
                <a:spcPct val="100000"/>
              </a:lnSpc>
              <a:spcBef>
                <a:spcPts val="0"/>
              </a:spcBef>
              <a:spcAft>
                <a:spcPts val="0"/>
              </a:spcAft>
              <a:buClr>
                <a:srgbClr val="FFFFFF"/>
              </a:buClr>
              <a:buSzPts val="2400"/>
              <a:buNone/>
              <a:defRPr sz="1400" i="0" u="none" strike="noStrike" cap="none">
                <a:solidFill>
                  <a:srgbClr val="FFFFFF"/>
                </a:solidFill>
              </a:defRPr>
            </a:lvl2pPr>
            <a:lvl3pPr marR="0" lvl="2" algn="l" rtl="0">
              <a:lnSpc>
                <a:spcPct val="100000"/>
              </a:lnSpc>
              <a:spcBef>
                <a:spcPts val="0"/>
              </a:spcBef>
              <a:spcAft>
                <a:spcPts val="0"/>
              </a:spcAft>
              <a:buClr>
                <a:srgbClr val="FFFFFF"/>
              </a:buClr>
              <a:buSzPts val="2400"/>
              <a:buNone/>
              <a:defRPr sz="1400" i="0" u="none" strike="noStrike" cap="none">
                <a:solidFill>
                  <a:srgbClr val="FFFFFF"/>
                </a:solidFill>
              </a:defRPr>
            </a:lvl3pPr>
            <a:lvl4pPr marR="0" lvl="3" algn="l" rtl="0">
              <a:lnSpc>
                <a:spcPct val="100000"/>
              </a:lnSpc>
              <a:spcBef>
                <a:spcPts val="0"/>
              </a:spcBef>
              <a:spcAft>
                <a:spcPts val="0"/>
              </a:spcAft>
              <a:buClr>
                <a:srgbClr val="FFFFFF"/>
              </a:buClr>
              <a:buSzPts val="2400"/>
              <a:buNone/>
              <a:defRPr sz="1400" i="0" u="none" strike="noStrike" cap="none">
                <a:solidFill>
                  <a:srgbClr val="FFFFFF"/>
                </a:solidFill>
              </a:defRPr>
            </a:lvl4pPr>
            <a:lvl5pPr marR="0" lvl="4" algn="l" rtl="0">
              <a:lnSpc>
                <a:spcPct val="100000"/>
              </a:lnSpc>
              <a:spcBef>
                <a:spcPts val="0"/>
              </a:spcBef>
              <a:spcAft>
                <a:spcPts val="0"/>
              </a:spcAft>
              <a:buClr>
                <a:srgbClr val="FFFFFF"/>
              </a:buClr>
              <a:buSzPts val="2400"/>
              <a:buNone/>
              <a:defRPr sz="1400" i="0" u="none" strike="noStrike" cap="none">
                <a:solidFill>
                  <a:srgbClr val="FFFFFF"/>
                </a:solidFill>
              </a:defRPr>
            </a:lvl5pPr>
            <a:lvl6pPr marR="0" lvl="5" algn="l" rtl="0">
              <a:lnSpc>
                <a:spcPct val="100000"/>
              </a:lnSpc>
              <a:spcBef>
                <a:spcPts val="0"/>
              </a:spcBef>
              <a:spcAft>
                <a:spcPts val="0"/>
              </a:spcAft>
              <a:buClr>
                <a:srgbClr val="FFFFFF"/>
              </a:buClr>
              <a:buSzPts val="2400"/>
              <a:buNone/>
              <a:defRPr sz="1400" i="0" u="none" strike="noStrike" cap="none">
                <a:solidFill>
                  <a:srgbClr val="FFFFFF"/>
                </a:solidFill>
              </a:defRPr>
            </a:lvl6pPr>
            <a:lvl7pPr marR="0" lvl="6" algn="l" rtl="0">
              <a:lnSpc>
                <a:spcPct val="100000"/>
              </a:lnSpc>
              <a:spcBef>
                <a:spcPts val="0"/>
              </a:spcBef>
              <a:spcAft>
                <a:spcPts val="0"/>
              </a:spcAft>
              <a:buClr>
                <a:srgbClr val="FFFFFF"/>
              </a:buClr>
              <a:buSzPts val="2400"/>
              <a:buNone/>
              <a:defRPr sz="1400" i="0" u="none" strike="noStrike" cap="none">
                <a:solidFill>
                  <a:srgbClr val="FFFFFF"/>
                </a:solidFill>
              </a:defRPr>
            </a:lvl7pPr>
            <a:lvl8pPr marR="0" lvl="7" algn="l" rtl="0">
              <a:lnSpc>
                <a:spcPct val="100000"/>
              </a:lnSpc>
              <a:spcBef>
                <a:spcPts val="0"/>
              </a:spcBef>
              <a:spcAft>
                <a:spcPts val="0"/>
              </a:spcAft>
              <a:buClr>
                <a:srgbClr val="FFFFFF"/>
              </a:buClr>
              <a:buSzPts val="2400"/>
              <a:buNone/>
              <a:defRPr sz="1400" i="0" u="none" strike="noStrike" cap="none">
                <a:solidFill>
                  <a:srgbClr val="FFFFFF"/>
                </a:solidFill>
              </a:defRPr>
            </a:lvl8pPr>
            <a:lvl9pPr marR="0" lvl="8" algn="l" rtl="0">
              <a:lnSpc>
                <a:spcPct val="100000"/>
              </a:lnSpc>
              <a:spcBef>
                <a:spcPts val="0"/>
              </a:spcBef>
              <a:spcAft>
                <a:spcPts val="0"/>
              </a:spcAft>
              <a:buClr>
                <a:srgbClr val="FFFFFF"/>
              </a:buClr>
              <a:buSzPts val="2400"/>
              <a:buNone/>
              <a:defRPr sz="1400" i="0" u="none" strike="noStrike" cap="none">
                <a:solidFill>
                  <a:srgbClr val="FFFFFF"/>
                </a:solidFill>
              </a:defRPr>
            </a:lvl9pPr>
          </a:lstStyle>
          <a:p>
            <a:endParaRPr/>
          </a:p>
        </p:txBody>
      </p:sp>
      <p:sp>
        <p:nvSpPr>
          <p:cNvPr id="120" name="Google Shape;120;p20"/>
          <p:cNvSpPr txBox="1">
            <a:spLocks noGrp="1"/>
          </p:cNvSpPr>
          <p:nvPr>
            <p:ph type="body" idx="1"/>
          </p:nvPr>
        </p:nvSpPr>
        <p:spPr>
          <a:xfrm>
            <a:off x="266706" y="1796954"/>
            <a:ext cx="3276333" cy="3571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500"/>
              </a:spcBef>
              <a:spcAft>
                <a:spcPts val="0"/>
              </a:spcAft>
              <a:buClr>
                <a:schemeClr val="lt1"/>
              </a:buClr>
              <a:buSzPts val="1400"/>
              <a:buChar char="●"/>
              <a:defRPr sz="1400" i="0" u="none" strike="noStrike" cap="none">
                <a:solidFill>
                  <a:schemeClr val="lt1"/>
                </a:solidFill>
              </a:defRPr>
            </a:lvl1pPr>
            <a:lvl2pPr marL="914400" marR="0" lvl="1" indent="-311150" algn="l" rtl="0">
              <a:lnSpc>
                <a:spcPct val="100000"/>
              </a:lnSpc>
              <a:spcBef>
                <a:spcPts val="500"/>
              </a:spcBef>
              <a:spcAft>
                <a:spcPts val="0"/>
              </a:spcAft>
              <a:buClr>
                <a:schemeClr val="lt1"/>
              </a:buClr>
              <a:buSzPts val="1300"/>
              <a:buChar char="○"/>
              <a:defRPr sz="1300" i="0" u="none" strike="noStrike" cap="none">
                <a:solidFill>
                  <a:schemeClr val="lt1"/>
                </a:solidFill>
              </a:defRPr>
            </a:lvl2pPr>
            <a:lvl3pPr marL="1371600" marR="0" lvl="2" indent="-298450" algn="l" rtl="0">
              <a:lnSpc>
                <a:spcPct val="100000"/>
              </a:lnSpc>
              <a:spcBef>
                <a:spcPts val="500"/>
              </a:spcBef>
              <a:spcAft>
                <a:spcPts val="0"/>
              </a:spcAft>
              <a:buClr>
                <a:schemeClr val="lt1"/>
              </a:buClr>
              <a:buSzPts val="1100"/>
              <a:buChar char="■"/>
              <a:defRPr sz="1100" i="0" u="none" strike="noStrike" cap="none">
                <a:solidFill>
                  <a:schemeClr val="lt1"/>
                </a:solidFill>
              </a:defRPr>
            </a:lvl3pPr>
            <a:lvl4pPr marL="1828800" marR="0" lvl="3" indent="-285750" algn="l" rtl="0">
              <a:lnSpc>
                <a:spcPct val="100000"/>
              </a:lnSpc>
              <a:spcBef>
                <a:spcPts val="500"/>
              </a:spcBef>
              <a:spcAft>
                <a:spcPts val="0"/>
              </a:spcAft>
              <a:buClr>
                <a:schemeClr val="lt1"/>
              </a:buClr>
              <a:buSzPts val="900"/>
              <a:buChar char="●"/>
              <a:defRPr sz="900" i="0" u="none" strike="noStrike" cap="none">
                <a:solidFill>
                  <a:schemeClr val="lt1"/>
                </a:solidFill>
              </a:defRPr>
            </a:lvl4pPr>
            <a:lvl5pPr marL="2286000" marR="0" lvl="4" indent="-285750" algn="l" rtl="0">
              <a:lnSpc>
                <a:spcPct val="100000"/>
              </a:lnSpc>
              <a:spcBef>
                <a:spcPts val="500"/>
              </a:spcBef>
              <a:spcAft>
                <a:spcPts val="0"/>
              </a:spcAft>
              <a:buClr>
                <a:schemeClr val="lt1"/>
              </a:buClr>
              <a:buSzPts val="900"/>
              <a:buChar char="○"/>
              <a:defRPr sz="900" i="0" u="none" strike="noStrike" cap="none">
                <a:solidFill>
                  <a:schemeClr val="lt1"/>
                </a:solidFill>
              </a:defRPr>
            </a:lvl5pPr>
            <a:lvl6pPr marL="2743200" marR="0" lvl="5" indent="-285750" algn="l" rtl="0">
              <a:lnSpc>
                <a:spcPct val="100000"/>
              </a:lnSpc>
              <a:spcBef>
                <a:spcPts val="500"/>
              </a:spcBef>
              <a:spcAft>
                <a:spcPts val="0"/>
              </a:spcAft>
              <a:buClr>
                <a:schemeClr val="lt1"/>
              </a:buClr>
              <a:buSzPts val="900"/>
              <a:buChar char="■"/>
              <a:defRPr sz="900" i="0" u="none" strike="noStrike" cap="none">
                <a:solidFill>
                  <a:schemeClr val="lt1"/>
                </a:solidFill>
              </a:defRPr>
            </a:lvl6pPr>
            <a:lvl7pPr marL="3200400" marR="0" lvl="6" indent="-285750" algn="l" rtl="0">
              <a:lnSpc>
                <a:spcPct val="100000"/>
              </a:lnSpc>
              <a:spcBef>
                <a:spcPts val="500"/>
              </a:spcBef>
              <a:spcAft>
                <a:spcPts val="0"/>
              </a:spcAft>
              <a:buClr>
                <a:schemeClr val="lt1"/>
              </a:buClr>
              <a:buSzPts val="900"/>
              <a:buChar char="●"/>
              <a:defRPr sz="900" i="0" u="none" strike="noStrike" cap="none">
                <a:solidFill>
                  <a:schemeClr val="lt1"/>
                </a:solidFill>
              </a:defRPr>
            </a:lvl7pPr>
            <a:lvl8pPr marL="3657600" marR="0" lvl="7" indent="-285750" algn="l" rtl="0">
              <a:lnSpc>
                <a:spcPct val="100000"/>
              </a:lnSpc>
              <a:spcBef>
                <a:spcPts val="500"/>
              </a:spcBef>
              <a:spcAft>
                <a:spcPts val="0"/>
              </a:spcAft>
              <a:buClr>
                <a:schemeClr val="lt1"/>
              </a:buClr>
              <a:buSzPts val="900"/>
              <a:buChar char="○"/>
              <a:defRPr sz="900" i="0" u="none" strike="noStrike" cap="none">
                <a:solidFill>
                  <a:schemeClr val="lt1"/>
                </a:solidFill>
              </a:defRPr>
            </a:lvl8pPr>
            <a:lvl9pPr marL="4114800" marR="0" lvl="8" indent="-285750" algn="l" rtl="0">
              <a:lnSpc>
                <a:spcPct val="100000"/>
              </a:lnSpc>
              <a:spcBef>
                <a:spcPts val="500"/>
              </a:spcBef>
              <a:spcAft>
                <a:spcPts val="0"/>
              </a:spcAft>
              <a:buClr>
                <a:schemeClr val="lt1"/>
              </a:buClr>
              <a:buSzPts val="900"/>
              <a:buChar char="■"/>
              <a:defRPr sz="900" i="0" u="none" strike="noStrike" cap="none">
                <a:solidFill>
                  <a:schemeClr val="lt1"/>
                </a:solidFill>
              </a:defRPr>
            </a:lvl9pPr>
          </a:lstStyle>
          <a:p>
            <a:endParaRPr/>
          </a:p>
        </p:txBody>
      </p:sp>
      <p:sp>
        <p:nvSpPr>
          <p:cNvPr id="2" name="Footer Placeholder 1">
            <a:extLst>
              <a:ext uri="{FF2B5EF4-FFF2-40B4-BE49-F238E27FC236}">
                <a16:creationId xmlns:a16="http://schemas.microsoft.com/office/drawing/2014/main" id="{245D9CD2-7C10-4BC0-B71E-CC24F1F3EED3}"/>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B93F4291-6413-4F50-AE04-8C251DF4B3BC}"/>
              </a:ext>
            </a:extLst>
          </p:cNvPr>
          <p:cNvSpPr>
            <a:spLocks noGrp="1"/>
          </p:cNvSpPr>
          <p:nvPr>
            <p:ph type="sldNum" sz="quarter" idx="11"/>
          </p:nvPr>
        </p:nvSpPr>
        <p:spPr/>
        <p:txBody>
          <a:bodyPr/>
          <a:lstStyle/>
          <a:p>
            <a:fld id="{3B2A8A0A-4B10-411A-A38F-5F8527D01382}"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2 columns with intro text" userDrawn="1">
  <p:cSld name="TITLE_AND_BODY_1_2">
    <p:spTree>
      <p:nvGrpSpPr>
        <p:cNvPr id="1" name="Shape 122"/>
        <p:cNvGrpSpPr/>
        <p:nvPr/>
      </p:nvGrpSpPr>
      <p:grpSpPr>
        <a:xfrm>
          <a:off x="0" y="0"/>
          <a:ext cx="0" cy="0"/>
          <a:chOff x="0" y="0"/>
          <a:chExt cx="0" cy="0"/>
        </a:xfrm>
      </p:grpSpPr>
      <p:sp>
        <p:nvSpPr>
          <p:cNvPr id="124" name="Google Shape;124;p21"/>
          <p:cNvSpPr/>
          <p:nvPr/>
        </p:nvSpPr>
        <p:spPr>
          <a:xfrm flipH="1">
            <a:off x="2747083" y="0"/>
            <a:ext cx="125667"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123" name="Google Shape;123;p21"/>
          <p:cNvSpPr/>
          <p:nvPr/>
        </p:nvSpPr>
        <p:spPr>
          <a:xfrm>
            <a:off x="2872750" y="0"/>
            <a:ext cx="7287333"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 name="Title 1">
            <a:extLst>
              <a:ext uri="{FF2B5EF4-FFF2-40B4-BE49-F238E27FC236}">
                <a16:creationId xmlns:a16="http://schemas.microsoft.com/office/drawing/2014/main" id="{4B36CCC6-2DC8-4BB4-9B53-06D28E986374}"/>
              </a:ext>
            </a:extLst>
          </p:cNvPr>
          <p:cNvSpPr>
            <a:spLocks noGrp="1"/>
          </p:cNvSpPr>
          <p:nvPr>
            <p:ph type="title"/>
          </p:nvPr>
        </p:nvSpPr>
        <p:spPr/>
        <p:txBody>
          <a:bodyPr/>
          <a:lstStyle/>
          <a:p>
            <a:r>
              <a:rPr lang="en-US"/>
              <a:t>Click to edit Master title style</a:t>
            </a:r>
          </a:p>
        </p:txBody>
      </p:sp>
      <p:sp>
        <p:nvSpPr>
          <p:cNvPr id="125" name="Google Shape;125;p21"/>
          <p:cNvSpPr txBox="1">
            <a:spLocks noGrp="1"/>
          </p:cNvSpPr>
          <p:nvPr>
            <p:ph type="body" idx="1"/>
          </p:nvPr>
        </p:nvSpPr>
        <p:spPr>
          <a:xfrm>
            <a:off x="3048000" y="325438"/>
            <a:ext cx="6869556" cy="1341900"/>
          </a:xfrm>
          <a:prstGeom prst="rect">
            <a:avLst/>
          </a:prstGeom>
          <a:noFill/>
          <a:ln>
            <a:noFill/>
          </a:ln>
        </p:spPr>
        <p:txBody>
          <a:bodyPr spcFirstLastPara="1" wrap="square" lIns="91425" tIns="91425" rIns="91425" bIns="91425" anchor="t" anchorCtr="0">
            <a:noAutofit/>
          </a:bodyPr>
          <a:lstStyle>
            <a:lvl1pPr marL="0" marR="0" lvl="0" indent="0" algn="l" rtl="0">
              <a:lnSpc>
                <a:spcPct val="115000"/>
              </a:lnSpc>
              <a:spcBef>
                <a:spcPts val="600"/>
              </a:spcBef>
              <a:spcAft>
                <a:spcPts val="0"/>
              </a:spcAft>
              <a:buClr>
                <a:schemeClr val="dk2"/>
              </a:buClr>
              <a:buSzPts val="1600"/>
              <a:buNone/>
              <a:defRPr sz="1800" i="1" u="none" strike="noStrike" cap="none">
                <a:solidFill>
                  <a:schemeClr val="dk2"/>
                </a:solidFill>
              </a:defRPr>
            </a:lvl1pPr>
            <a:lvl2pPr marL="914400" marR="0" lvl="1" indent="-330200" algn="l" rtl="0">
              <a:lnSpc>
                <a:spcPct val="115000"/>
              </a:lnSpc>
              <a:spcBef>
                <a:spcPts val="0"/>
              </a:spcBef>
              <a:spcAft>
                <a:spcPts val="0"/>
              </a:spcAft>
              <a:buClr>
                <a:schemeClr val="dk2"/>
              </a:buClr>
              <a:buSzPts val="1600"/>
              <a:buChar char="○"/>
              <a:defRPr sz="1700" i="1" u="none" strike="noStrike" cap="none">
                <a:solidFill>
                  <a:schemeClr val="dk2"/>
                </a:solidFill>
              </a:defRPr>
            </a:lvl2pPr>
            <a:lvl3pPr marL="1371600" marR="0" lvl="2" indent="-330200" algn="l" rtl="0">
              <a:lnSpc>
                <a:spcPct val="115000"/>
              </a:lnSpc>
              <a:spcBef>
                <a:spcPts val="0"/>
              </a:spcBef>
              <a:spcAft>
                <a:spcPts val="0"/>
              </a:spcAft>
              <a:buClr>
                <a:schemeClr val="dk2"/>
              </a:buClr>
              <a:buSzPts val="1600"/>
              <a:buChar char="■"/>
              <a:defRPr sz="1500" i="1" u="none" strike="noStrike" cap="none">
                <a:solidFill>
                  <a:schemeClr val="dk2"/>
                </a:solidFill>
              </a:defRPr>
            </a:lvl3pPr>
            <a:lvl4pPr marL="1828800" marR="0" lvl="3" indent="-330200" algn="l" rtl="0">
              <a:lnSpc>
                <a:spcPct val="115000"/>
              </a:lnSpc>
              <a:spcBef>
                <a:spcPts val="0"/>
              </a:spcBef>
              <a:spcAft>
                <a:spcPts val="0"/>
              </a:spcAft>
              <a:buClr>
                <a:schemeClr val="dk2"/>
              </a:buClr>
              <a:buSzPts val="1600"/>
              <a:buChar char="●"/>
              <a:defRPr sz="1400" i="1" u="none" strike="noStrike" cap="none">
                <a:solidFill>
                  <a:schemeClr val="dk2"/>
                </a:solidFill>
              </a:defRPr>
            </a:lvl4pPr>
            <a:lvl5pPr marL="2286000" marR="0" lvl="4" indent="-330200" algn="l" rtl="0">
              <a:lnSpc>
                <a:spcPct val="115000"/>
              </a:lnSpc>
              <a:spcBef>
                <a:spcPts val="0"/>
              </a:spcBef>
              <a:spcAft>
                <a:spcPts val="0"/>
              </a:spcAft>
              <a:buClr>
                <a:schemeClr val="dk2"/>
              </a:buClr>
              <a:buSzPts val="1600"/>
              <a:buChar char="○"/>
              <a:defRPr sz="1200" i="1" u="none" strike="noStrike" cap="none">
                <a:solidFill>
                  <a:schemeClr val="dk2"/>
                </a:solidFill>
              </a:defRPr>
            </a:lvl5pPr>
            <a:lvl6pPr marL="2743200" marR="0" lvl="5" indent="-330200" algn="l" rtl="0">
              <a:lnSpc>
                <a:spcPct val="115000"/>
              </a:lnSpc>
              <a:spcBef>
                <a:spcPts val="0"/>
              </a:spcBef>
              <a:spcAft>
                <a:spcPts val="0"/>
              </a:spcAft>
              <a:buClr>
                <a:schemeClr val="dk2"/>
              </a:buClr>
              <a:buSzPts val="1600"/>
              <a:buChar char="■"/>
              <a:defRPr sz="1600" i="1" u="none" strike="noStrike" cap="none">
                <a:solidFill>
                  <a:schemeClr val="dk2"/>
                </a:solidFill>
              </a:defRPr>
            </a:lvl6pPr>
            <a:lvl7pPr marL="3200400" marR="0" lvl="6" indent="-330200" algn="l" rtl="0">
              <a:lnSpc>
                <a:spcPct val="115000"/>
              </a:lnSpc>
              <a:spcBef>
                <a:spcPts val="0"/>
              </a:spcBef>
              <a:spcAft>
                <a:spcPts val="0"/>
              </a:spcAft>
              <a:buClr>
                <a:schemeClr val="dk2"/>
              </a:buClr>
              <a:buSzPts val="1600"/>
              <a:buChar char="●"/>
              <a:defRPr sz="1600" i="1" u="none" strike="noStrike" cap="none">
                <a:solidFill>
                  <a:schemeClr val="dk2"/>
                </a:solidFill>
              </a:defRPr>
            </a:lvl7pPr>
            <a:lvl8pPr marL="3657600" marR="0" lvl="7" indent="-330200" algn="l" rtl="0">
              <a:lnSpc>
                <a:spcPct val="115000"/>
              </a:lnSpc>
              <a:spcBef>
                <a:spcPts val="0"/>
              </a:spcBef>
              <a:spcAft>
                <a:spcPts val="0"/>
              </a:spcAft>
              <a:buClr>
                <a:schemeClr val="dk2"/>
              </a:buClr>
              <a:buSzPts val="1600"/>
              <a:buChar char="○"/>
              <a:defRPr sz="1600" i="1" u="none" strike="noStrike" cap="none">
                <a:solidFill>
                  <a:schemeClr val="dk2"/>
                </a:solidFill>
              </a:defRPr>
            </a:lvl8pPr>
            <a:lvl9pPr marL="4114800" marR="0" lvl="8" indent="-330200" algn="l" rtl="0">
              <a:lnSpc>
                <a:spcPct val="115000"/>
              </a:lnSpc>
              <a:spcBef>
                <a:spcPts val="0"/>
              </a:spcBef>
              <a:spcAft>
                <a:spcPts val="0"/>
              </a:spcAft>
              <a:buClr>
                <a:schemeClr val="dk2"/>
              </a:buClr>
              <a:buSzPts val="1600"/>
              <a:buChar char="■"/>
              <a:defRPr sz="1600" i="1" u="none" strike="noStrike" cap="none">
                <a:solidFill>
                  <a:schemeClr val="dk2"/>
                </a:solidFill>
              </a:defRPr>
            </a:lvl9pPr>
          </a:lstStyle>
          <a:p>
            <a:endParaRPr dirty="0"/>
          </a:p>
        </p:txBody>
      </p:sp>
      <p:sp>
        <p:nvSpPr>
          <p:cNvPr id="127" name="Google Shape;127;p21"/>
          <p:cNvSpPr txBox="1">
            <a:spLocks noGrp="1"/>
          </p:cNvSpPr>
          <p:nvPr>
            <p:ph type="body" idx="2"/>
          </p:nvPr>
        </p:nvSpPr>
        <p:spPr>
          <a:xfrm>
            <a:off x="3048000" y="2071263"/>
            <a:ext cx="3381363" cy="33183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600"/>
              </a:spcBef>
              <a:spcAft>
                <a:spcPts val="0"/>
              </a:spcAft>
              <a:buClr>
                <a:schemeClr val="dk2"/>
              </a:buClr>
              <a:buSzPts val="1100"/>
              <a:buChar char="●"/>
              <a:defRPr sz="1700" i="0" u="none" strike="noStrike" cap="none">
                <a:solidFill>
                  <a:schemeClr val="dk2"/>
                </a:solidFill>
              </a:defRPr>
            </a:lvl1pPr>
            <a:lvl2pPr marL="914400" marR="0" lvl="1" indent="-298450" algn="l" rtl="0">
              <a:lnSpc>
                <a:spcPct val="100000"/>
              </a:lnSpc>
              <a:spcBef>
                <a:spcPts val="300"/>
              </a:spcBef>
              <a:spcAft>
                <a:spcPts val="0"/>
              </a:spcAft>
              <a:buClr>
                <a:schemeClr val="dk2"/>
              </a:buClr>
              <a:buSzPts val="1100"/>
              <a:buChar char="○"/>
              <a:defRPr sz="1500" i="0" u="none" strike="noStrike" cap="none">
                <a:solidFill>
                  <a:schemeClr val="dk2"/>
                </a:solidFill>
              </a:defRPr>
            </a:lvl2pPr>
            <a:lvl3pPr marL="1371600" marR="0" lvl="2" indent="-298450" algn="l" rtl="0">
              <a:lnSpc>
                <a:spcPct val="100000"/>
              </a:lnSpc>
              <a:spcBef>
                <a:spcPts val="300"/>
              </a:spcBef>
              <a:spcAft>
                <a:spcPts val="0"/>
              </a:spcAft>
              <a:buClr>
                <a:schemeClr val="dk2"/>
              </a:buClr>
              <a:buSzPts val="1100"/>
              <a:buChar char="■"/>
              <a:defRPr sz="1400" i="0" u="none" strike="noStrike" cap="none">
                <a:solidFill>
                  <a:schemeClr val="dk2"/>
                </a:solidFill>
              </a:defRPr>
            </a:lvl3pPr>
            <a:lvl4pPr marL="1828800" marR="0" lvl="3" indent="-298450" algn="l" rtl="0">
              <a:lnSpc>
                <a:spcPct val="100000"/>
              </a:lnSpc>
              <a:spcBef>
                <a:spcPts val="300"/>
              </a:spcBef>
              <a:spcAft>
                <a:spcPts val="0"/>
              </a:spcAft>
              <a:buClr>
                <a:schemeClr val="dk2"/>
              </a:buClr>
              <a:buSzPts val="1100"/>
              <a:buChar char="●"/>
              <a:defRPr sz="1200" i="0" u="none" strike="noStrike" cap="none">
                <a:solidFill>
                  <a:schemeClr val="dk2"/>
                </a:solidFill>
              </a:defRPr>
            </a:lvl4pPr>
            <a:lvl5pPr marL="2286000" marR="0" lvl="4" indent="-298450" algn="l" rtl="0">
              <a:lnSpc>
                <a:spcPct val="100000"/>
              </a:lnSpc>
              <a:spcBef>
                <a:spcPts val="300"/>
              </a:spcBef>
              <a:spcAft>
                <a:spcPts val="0"/>
              </a:spcAft>
              <a:buClr>
                <a:schemeClr val="dk2"/>
              </a:buClr>
              <a:buSzPts val="1100"/>
              <a:buChar char="○"/>
              <a:defRPr sz="1100" i="0" u="none" strike="noStrike" cap="none">
                <a:solidFill>
                  <a:schemeClr val="dk2"/>
                </a:solidFill>
              </a:defRPr>
            </a:lvl5pPr>
            <a:lvl6pPr marL="2743200" marR="0" lvl="5" indent="-298450" algn="l" rtl="0">
              <a:lnSpc>
                <a:spcPct val="115000"/>
              </a:lnSpc>
              <a:spcBef>
                <a:spcPts val="0"/>
              </a:spcBef>
              <a:spcAft>
                <a:spcPts val="0"/>
              </a:spcAft>
              <a:buClr>
                <a:schemeClr val="dk2"/>
              </a:buClr>
              <a:buSzPts val="1100"/>
              <a:buChar char="■"/>
              <a:defRPr sz="1100" i="0" u="none" strike="noStrike" cap="none">
                <a:solidFill>
                  <a:schemeClr val="dk2"/>
                </a:solidFill>
              </a:defRPr>
            </a:lvl6pPr>
            <a:lvl7pPr marL="3200400" marR="0" lvl="6" indent="-298450" algn="l" rtl="0">
              <a:lnSpc>
                <a:spcPct val="115000"/>
              </a:lnSpc>
              <a:spcBef>
                <a:spcPts val="0"/>
              </a:spcBef>
              <a:spcAft>
                <a:spcPts val="0"/>
              </a:spcAft>
              <a:buClr>
                <a:schemeClr val="dk2"/>
              </a:buClr>
              <a:buSzPts val="1100"/>
              <a:buChar char="●"/>
              <a:defRPr sz="1100" i="0" u="none" strike="noStrike" cap="none">
                <a:solidFill>
                  <a:schemeClr val="dk2"/>
                </a:solidFill>
              </a:defRPr>
            </a:lvl7pPr>
            <a:lvl8pPr marL="3657600" marR="0" lvl="7" indent="-298450" algn="l" rtl="0">
              <a:lnSpc>
                <a:spcPct val="115000"/>
              </a:lnSpc>
              <a:spcBef>
                <a:spcPts val="0"/>
              </a:spcBef>
              <a:spcAft>
                <a:spcPts val="0"/>
              </a:spcAft>
              <a:buClr>
                <a:schemeClr val="dk2"/>
              </a:buClr>
              <a:buSzPts val="1100"/>
              <a:buChar char="○"/>
              <a:defRPr sz="1100" i="0" u="none" strike="noStrike" cap="none">
                <a:solidFill>
                  <a:schemeClr val="dk2"/>
                </a:solidFill>
              </a:defRPr>
            </a:lvl8pPr>
            <a:lvl9pPr marL="4114800" marR="0" lvl="8" indent="-298450" algn="l" rtl="0">
              <a:lnSpc>
                <a:spcPct val="115000"/>
              </a:lnSpc>
              <a:spcBef>
                <a:spcPts val="0"/>
              </a:spcBef>
              <a:spcAft>
                <a:spcPts val="0"/>
              </a:spcAft>
              <a:buClr>
                <a:schemeClr val="dk2"/>
              </a:buClr>
              <a:buSzPts val="1100"/>
              <a:buChar char="■"/>
              <a:defRPr sz="1100" i="0" u="none" strike="noStrike" cap="none">
                <a:solidFill>
                  <a:schemeClr val="dk2"/>
                </a:solidFill>
              </a:defRPr>
            </a:lvl9pPr>
          </a:lstStyle>
          <a:p>
            <a:endParaRPr dirty="0"/>
          </a:p>
        </p:txBody>
      </p:sp>
      <p:sp>
        <p:nvSpPr>
          <p:cNvPr id="128" name="Google Shape;128;p21"/>
          <p:cNvSpPr txBox="1">
            <a:spLocks noGrp="1"/>
          </p:cNvSpPr>
          <p:nvPr>
            <p:ph type="body" idx="3"/>
          </p:nvPr>
        </p:nvSpPr>
        <p:spPr>
          <a:xfrm>
            <a:off x="6524636" y="2071263"/>
            <a:ext cx="3381364" cy="33183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600"/>
              </a:spcBef>
              <a:spcAft>
                <a:spcPts val="0"/>
              </a:spcAft>
              <a:buClr>
                <a:schemeClr val="dk2"/>
              </a:buClr>
              <a:buSzPts val="1100"/>
              <a:buChar char="●"/>
              <a:defRPr sz="1700" i="0" u="none" strike="noStrike" cap="none">
                <a:solidFill>
                  <a:schemeClr val="dk2"/>
                </a:solidFill>
              </a:defRPr>
            </a:lvl1pPr>
            <a:lvl2pPr marL="914400" marR="0" lvl="1" indent="-298450" algn="l" rtl="0">
              <a:lnSpc>
                <a:spcPct val="100000"/>
              </a:lnSpc>
              <a:spcBef>
                <a:spcPts val="300"/>
              </a:spcBef>
              <a:spcAft>
                <a:spcPts val="0"/>
              </a:spcAft>
              <a:buClr>
                <a:schemeClr val="dk2"/>
              </a:buClr>
              <a:buSzPts val="1100"/>
              <a:buChar char="○"/>
              <a:defRPr sz="1500" i="0" u="none" strike="noStrike" cap="none">
                <a:solidFill>
                  <a:schemeClr val="dk2"/>
                </a:solidFill>
              </a:defRPr>
            </a:lvl2pPr>
            <a:lvl3pPr marL="1371600" marR="0" lvl="2" indent="-298450" algn="l" rtl="0">
              <a:lnSpc>
                <a:spcPct val="100000"/>
              </a:lnSpc>
              <a:spcBef>
                <a:spcPts val="300"/>
              </a:spcBef>
              <a:spcAft>
                <a:spcPts val="0"/>
              </a:spcAft>
              <a:buClr>
                <a:schemeClr val="dk2"/>
              </a:buClr>
              <a:buSzPts val="1100"/>
              <a:buChar char="■"/>
              <a:defRPr sz="1400" i="0" u="none" strike="noStrike" cap="none">
                <a:solidFill>
                  <a:schemeClr val="dk2"/>
                </a:solidFill>
              </a:defRPr>
            </a:lvl3pPr>
            <a:lvl4pPr marL="1828800" marR="0" lvl="3" indent="-298450" algn="l" rtl="0">
              <a:lnSpc>
                <a:spcPct val="100000"/>
              </a:lnSpc>
              <a:spcBef>
                <a:spcPts val="300"/>
              </a:spcBef>
              <a:spcAft>
                <a:spcPts val="0"/>
              </a:spcAft>
              <a:buClr>
                <a:schemeClr val="dk2"/>
              </a:buClr>
              <a:buSzPts val="1100"/>
              <a:buChar char="●"/>
              <a:defRPr sz="1200" i="0" u="none" strike="noStrike" cap="none">
                <a:solidFill>
                  <a:schemeClr val="dk2"/>
                </a:solidFill>
              </a:defRPr>
            </a:lvl4pPr>
            <a:lvl5pPr marL="2286000" marR="0" lvl="4" indent="-298450" algn="l" rtl="0">
              <a:lnSpc>
                <a:spcPct val="100000"/>
              </a:lnSpc>
              <a:spcBef>
                <a:spcPts val="300"/>
              </a:spcBef>
              <a:spcAft>
                <a:spcPts val="0"/>
              </a:spcAft>
              <a:buClr>
                <a:schemeClr val="dk2"/>
              </a:buClr>
              <a:buSzPts val="1100"/>
              <a:buChar char="○"/>
              <a:defRPr sz="1100" i="0" u="none" strike="noStrike" cap="none">
                <a:solidFill>
                  <a:schemeClr val="dk2"/>
                </a:solidFill>
              </a:defRPr>
            </a:lvl5pPr>
            <a:lvl6pPr marL="2743200" marR="0" lvl="5" indent="-298450" algn="l" rtl="0">
              <a:lnSpc>
                <a:spcPct val="115000"/>
              </a:lnSpc>
              <a:spcBef>
                <a:spcPts val="0"/>
              </a:spcBef>
              <a:spcAft>
                <a:spcPts val="0"/>
              </a:spcAft>
              <a:buClr>
                <a:schemeClr val="dk2"/>
              </a:buClr>
              <a:buSzPts val="1100"/>
              <a:buChar char="■"/>
              <a:defRPr sz="1100" i="0" u="none" strike="noStrike" cap="none">
                <a:solidFill>
                  <a:schemeClr val="dk2"/>
                </a:solidFill>
              </a:defRPr>
            </a:lvl6pPr>
            <a:lvl7pPr marL="3200400" marR="0" lvl="6" indent="-298450" algn="l" rtl="0">
              <a:lnSpc>
                <a:spcPct val="115000"/>
              </a:lnSpc>
              <a:spcBef>
                <a:spcPts val="0"/>
              </a:spcBef>
              <a:spcAft>
                <a:spcPts val="0"/>
              </a:spcAft>
              <a:buClr>
                <a:schemeClr val="dk2"/>
              </a:buClr>
              <a:buSzPts val="1100"/>
              <a:buChar char="●"/>
              <a:defRPr sz="1100" i="0" u="none" strike="noStrike" cap="none">
                <a:solidFill>
                  <a:schemeClr val="dk2"/>
                </a:solidFill>
              </a:defRPr>
            </a:lvl7pPr>
            <a:lvl8pPr marL="3657600" marR="0" lvl="7" indent="-298450" algn="l" rtl="0">
              <a:lnSpc>
                <a:spcPct val="115000"/>
              </a:lnSpc>
              <a:spcBef>
                <a:spcPts val="0"/>
              </a:spcBef>
              <a:spcAft>
                <a:spcPts val="0"/>
              </a:spcAft>
              <a:buClr>
                <a:schemeClr val="dk2"/>
              </a:buClr>
              <a:buSzPts val="1100"/>
              <a:buChar char="○"/>
              <a:defRPr sz="1100" i="0" u="none" strike="noStrike" cap="none">
                <a:solidFill>
                  <a:schemeClr val="dk2"/>
                </a:solidFill>
              </a:defRPr>
            </a:lvl8pPr>
            <a:lvl9pPr marL="4114800" marR="0" lvl="8" indent="-298450" algn="l" rtl="0">
              <a:lnSpc>
                <a:spcPct val="115000"/>
              </a:lnSpc>
              <a:spcBef>
                <a:spcPts val="0"/>
              </a:spcBef>
              <a:spcAft>
                <a:spcPts val="0"/>
              </a:spcAft>
              <a:buClr>
                <a:schemeClr val="dk2"/>
              </a:buClr>
              <a:buSzPts val="1100"/>
              <a:buChar char="■"/>
              <a:defRPr sz="1100" i="0" u="none" strike="noStrike" cap="none">
                <a:solidFill>
                  <a:schemeClr val="dk2"/>
                </a:solidFill>
              </a:defRPr>
            </a:lvl9pPr>
          </a:lstStyle>
          <a:p>
            <a:endParaRPr dirty="0"/>
          </a:p>
        </p:txBody>
      </p:sp>
      <p:sp>
        <p:nvSpPr>
          <p:cNvPr id="3" name="Footer Placeholder 2">
            <a:extLst>
              <a:ext uri="{FF2B5EF4-FFF2-40B4-BE49-F238E27FC236}">
                <a16:creationId xmlns:a16="http://schemas.microsoft.com/office/drawing/2014/main" id="{AF6FA655-D928-4A2D-9B64-87615A2434D0}"/>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18288560-F958-49D0-9BCD-693CC0F1850F}"/>
              </a:ext>
            </a:extLst>
          </p:cNvPr>
          <p:cNvSpPr>
            <a:spLocks noGrp="1"/>
          </p:cNvSpPr>
          <p:nvPr>
            <p:ph type="sldNum" sz="quarter" idx="11"/>
          </p:nvPr>
        </p:nvSpPr>
        <p:spPr/>
        <p:txBody>
          <a:bodyPr/>
          <a:lstStyle/>
          <a:p>
            <a:fld id="{3B2A8A0A-4B10-411A-A38F-5F8527D01382}"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Comparison" userDrawn="1">
  <p:cSld name="Title + Comparison">
    <p:spTree>
      <p:nvGrpSpPr>
        <p:cNvPr id="1" name="Shape 177"/>
        <p:cNvGrpSpPr/>
        <p:nvPr/>
      </p:nvGrpSpPr>
      <p:grpSpPr>
        <a:xfrm>
          <a:off x="0" y="0"/>
          <a:ext cx="0" cy="0"/>
          <a:chOff x="0" y="0"/>
          <a:chExt cx="0" cy="0"/>
        </a:xfrm>
      </p:grpSpPr>
      <p:sp>
        <p:nvSpPr>
          <p:cNvPr id="2" name="Footer Placeholder 1">
            <a:extLst>
              <a:ext uri="{FF2B5EF4-FFF2-40B4-BE49-F238E27FC236}">
                <a16:creationId xmlns:a16="http://schemas.microsoft.com/office/drawing/2014/main" id="{24284D46-616F-4FB7-897B-3DB9EC9ACB56}"/>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91D52630-2CFC-40E4-B402-27BDA7D6199D}"/>
              </a:ext>
            </a:extLst>
          </p:cNvPr>
          <p:cNvSpPr>
            <a:spLocks noGrp="1"/>
          </p:cNvSpPr>
          <p:nvPr>
            <p:ph type="sldNum" sz="quarter" idx="11"/>
          </p:nvPr>
        </p:nvSpPr>
        <p:spPr>
          <a:xfrm>
            <a:off x="9162472" y="5389563"/>
            <a:ext cx="743527" cy="211138"/>
          </a:xfrm>
        </p:spPr>
        <p:txBody>
          <a:bodyPr/>
          <a:lstStyle/>
          <a:p>
            <a:fld id="{3B2A8A0A-4B10-411A-A38F-5F8527D01382}" type="slidenum">
              <a:rPr lang="en-US" smtClean="0"/>
              <a:t>‹#›</a:t>
            </a:fld>
            <a:endParaRPr lang="en-US" dirty="0"/>
          </a:p>
        </p:txBody>
      </p:sp>
      <p:sp>
        <p:nvSpPr>
          <p:cNvPr id="12" name="Text Placeholder 11">
            <a:extLst>
              <a:ext uri="{FF2B5EF4-FFF2-40B4-BE49-F238E27FC236}">
                <a16:creationId xmlns:a16="http://schemas.microsoft.com/office/drawing/2014/main" id="{D74C527A-AF62-40C2-ACFE-B3DA148F7AC4}"/>
              </a:ext>
            </a:extLst>
          </p:cNvPr>
          <p:cNvSpPr>
            <a:spLocks noGrp="1"/>
          </p:cNvSpPr>
          <p:nvPr>
            <p:ph type="body" sz="quarter" idx="14"/>
          </p:nvPr>
        </p:nvSpPr>
        <p:spPr>
          <a:xfrm>
            <a:off x="3048000" y="324873"/>
            <a:ext cx="3336925" cy="566185"/>
          </a:xfrm>
        </p:spPr>
        <p:txBody>
          <a:bodyPr/>
          <a:lstStyle>
            <a:lvl1pPr marL="0" indent="0">
              <a:buNone/>
              <a:defRPr b="1"/>
            </a:lvl1pPr>
            <a:lvl2pPr marL="457200" indent="0">
              <a:buNone/>
              <a:defRPr/>
            </a:lvl2pPr>
          </a:lstStyle>
          <a:p>
            <a:pPr lvl="0"/>
            <a:r>
              <a:rPr lang="en-US" dirty="0"/>
              <a:t>Edit Master text styles</a:t>
            </a:r>
          </a:p>
        </p:txBody>
      </p:sp>
      <p:sp>
        <p:nvSpPr>
          <p:cNvPr id="21" name="Text Placeholder 11">
            <a:extLst>
              <a:ext uri="{FF2B5EF4-FFF2-40B4-BE49-F238E27FC236}">
                <a16:creationId xmlns:a16="http://schemas.microsoft.com/office/drawing/2014/main" id="{BED29A91-B1AD-48AF-951D-6BA64631CD6C}"/>
              </a:ext>
            </a:extLst>
          </p:cNvPr>
          <p:cNvSpPr>
            <a:spLocks noGrp="1"/>
          </p:cNvSpPr>
          <p:nvPr>
            <p:ph type="body" sz="quarter" idx="15"/>
          </p:nvPr>
        </p:nvSpPr>
        <p:spPr>
          <a:xfrm>
            <a:off x="6559605" y="324872"/>
            <a:ext cx="3336925" cy="566185"/>
          </a:xfrm>
        </p:spPr>
        <p:txBody>
          <a:bodyPr/>
          <a:lstStyle>
            <a:lvl1pPr marL="0" indent="0">
              <a:buNone/>
              <a:defRPr b="1"/>
            </a:lvl1pPr>
            <a:lvl2pPr marL="457200" indent="0">
              <a:buNone/>
              <a:defRPr/>
            </a:lvl2pPr>
          </a:lstStyle>
          <a:p>
            <a:pPr lvl="0"/>
            <a:r>
              <a:rPr lang="en-US" dirty="0"/>
              <a:t>Edit Master text styles</a:t>
            </a:r>
          </a:p>
        </p:txBody>
      </p:sp>
      <p:sp>
        <p:nvSpPr>
          <p:cNvPr id="14" name="Content Placeholder 13">
            <a:extLst>
              <a:ext uri="{FF2B5EF4-FFF2-40B4-BE49-F238E27FC236}">
                <a16:creationId xmlns:a16="http://schemas.microsoft.com/office/drawing/2014/main" id="{6CFE6A57-B065-4E39-AEB7-F5BB8E476B8D}"/>
              </a:ext>
            </a:extLst>
          </p:cNvPr>
          <p:cNvSpPr>
            <a:spLocks noGrp="1"/>
          </p:cNvSpPr>
          <p:nvPr>
            <p:ph sz="quarter" idx="16"/>
          </p:nvPr>
        </p:nvSpPr>
        <p:spPr>
          <a:xfrm>
            <a:off x="6569074" y="977900"/>
            <a:ext cx="3336925" cy="44116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13">
            <a:extLst>
              <a:ext uri="{FF2B5EF4-FFF2-40B4-BE49-F238E27FC236}">
                <a16:creationId xmlns:a16="http://schemas.microsoft.com/office/drawing/2014/main" id="{E26F9E05-10C3-4CEF-840B-587974505EB5}"/>
              </a:ext>
            </a:extLst>
          </p:cNvPr>
          <p:cNvSpPr>
            <a:spLocks noGrp="1"/>
          </p:cNvSpPr>
          <p:nvPr>
            <p:ph sz="quarter" idx="17"/>
          </p:nvPr>
        </p:nvSpPr>
        <p:spPr>
          <a:xfrm>
            <a:off x="3047999" y="977899"/>
            <a:ext cx="3336925" cy="44116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a:extLst>
              <a:ext uri="{FF2B5EF4-FFF2-40B4-BE49-F238E27FC236}">
                <a16:creationId xmlns:a16="http://schemas.microsoft.com/office/drawing/2014/main" id="{682FE512-2FEC-4A54-B250-BDAAB53FF010}"/>
              </a:ext>
            </a:extLst>
          </p:cNvPr>
          <p:cNvSpPr>
            <a:spLocks noGrp="1"/>
          </p:cNvSpPr>
          <p:nvPr>
            <p:ph type="title"/>
          </p:nvPr>
        </p:nvSpPr>
        <p:spPr/>
        <p:txBody>
          <a:bodyPr/>
          <a:lstStyle/>
          <a:p>
            <a:r>
              <a:rPr lang="en-US"/>
              <a:t>Click to edit Master title style</a:t>
            </a:r>
          </a:p>
        </p:txBody>
      </p:sp>
    </p:spTree>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ubtitle">
  <p:cSld name="TITLE_1_3">
    <p:spTree>
      <p:nvGrpSpPr>
        <p:cNvPr id="1" name="Shape 130"/>
        <p:cNvGrpSpPr/>
        <p:nvPr/>
      </p:nvGrpSpPr>
      <p:grpSpPr>
        <a:xfrm>
          <a:off x="0" y="0"/>
          <a:ext cx="0" cy="0"/>
          <a:chOff x="0" y="0"/>
          <a:chExt cx="0" cy="0"/>
        </a:xfrm>
      </p:grpSpPr>
      <p:sp>
        <p:nvSpPr>
          <p:cNvPr id="131" name="Google Shape;131;p22"/>
          <p:cNvSpPr/>
          <p:nvPr/>
        </p:nvSpPr>
        <p:spPr>
          <a:xfrm flipH="1">
            <a:off x="-7917" y="0"/>
            <a:ext cx="2880667"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2" name="Google Shape;132;p22"/>
          <p:cNvSpPr/>
          <p:nvPr/>
        </p:nvSpPr>
        <p:spPr>
          <a:xfrm>
            <a:off x="2872753" y="0"/>
            <a:ext cx="125667"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133" name="Google Shape;133;p22"/>
          <p:cNvSpPr txBox="1">
            <a:spLocks noGrp="1"/>
          </p:cNvSpPr>
          <p:nvPr>
            <p:ph type="ctrTitle"/>
          </p:nvPr>
        </p:nvSpPr>
        <p:spPr>
          <a:xfrm>
            <a:off x="254001" y="315778"/>
            <a:ext cx="2286000" cy="40869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2"/>
              </a:buClr>
              <a:buSzPts val="2400"/>
              <a:buNone/>
              <a:defRPr sz="2400" i="0" u="none" strike="noStrike" cap="none">
                <a:solidFill>
                  <a:schemeClr val="dk2"/>
                </a:solidFill>
              </a:defRPr>
            </a:lvl1pPr>
            <a:lvl2pPr marR="0" lvl="1" algn="l" rtl="0">
              <a:lnSpc>
                <a:spcPct val="100000"/>
              </a:lnSpc>
              <a:spcBef>
                <a:spcPts val="0"/>
              </a:spcBef>
              <a:spcAft>
                <a:spcPts val="0"/>
              </a:spcAft>
              <a:buClr>
                <a:srgbClr val="F67031"/>
              </a:buClr>
              <a:buSzPts val="2400"/>
              <a:buNone/>
              <a:defRPr sz="2400" i="0" u="none" strike="noStrike" cap="none">
                <a:solidFill>
                  <a:srgbClr val="F67031"/>
                </a:solidFill>
              </a:defRPr>
            </a:lvl2pPr>
            <a:lvl3pPr marR="0" lvl="2" algn="l" rtl="0">
              <a:lnSpc>
                <a:spcPct val="100000"/>
              </a:lnSpc>
              <a:spcBef>
                <a:spcPts val="0"/>
              </a:spcBef>
              <a:spcAft>
                <a:spcPts val="0"/>
              </a:spcAft>
              <a:buClr>
                <a:srgbClr val="F67031"/>
              </a:buClr>
              <a:buSzPts val="2400"/>
              <a:buNone/>
              <a:defRPr sz="2400" i="0" u="none" strike="noStrike" cap="none">
                <a:solidFill>
                  <a:srgbClr val="F67031"/>
                </a:solidFill>
              </a:defRPr>
            </a:lvl3pPr>
            <a:lvl4pPr marR="0" lvl="3" algn="l" rtl="0">
              <a:lnSpc>
                <a:spcPct val="100000"/>
              </a:lnSpc>
              <a:spcBef>
                <a:spcPts val="0"/>
              </a:spcBef>
              <a:spcAft>
                <a:spcPts val="0"/>
              </a:spcAft>
              <a:buClr>
                <a:srgbClr val="F67031"/>
              </a:buClr>
              <a:buSzPts val="2400"/>
              <a:buNone/>
              <a:defRPr sz="2400" i="0" u="none" strike="noStrike" cap="none">
                <a:solidFill>
                  <a:srgbClr val="F67031"/>
                </a:solidFill>
              </a:defRPr>
            </a:lvl4pPr>
            <a:lvl5pPr marR="0" lvl="4" algn="l" rtl="0">
              <a:lnSpc>
                <a:spcPct val="100000"/>
              </a:lnSpc>
              <a:spcBef>
                <a:spcPts val="0"/>
              </a:spcBef>
              <a:spcAft>
                <a:spcPts val="0"/>
              </a:spcAft>
              <a:buClr>
                <a:srgbClr val="F67031"/>
              </a:buClr>
              <a:buSzPts val="2400"/>
              <a:buNone/>
              <a:defRPr sz="2400" i="0" u="none" strike="noStrike" cap="none">
                <a:solidFill>
                  <a:srgbClr val="F67031"/>
                </a:solidFill>
              </a:defRPr>
            </a:lvl5pPr>
            <a:lvl6pPr marR="0" lvl="5" algn="l" rtl="0">
              <a:lnSpc>
                <a:spcPct val="100000"/>
              </a:lnSpc>
              <a:spcBef>
                <a:spcPts val="0"/>
              </a:spcBef>
              <a:spcAft>
                <a:spcPts val="0"/>
              </a:spcAft>
              <a:buClr>
                <a:srgbClr val="F67031"/>
              </a:buClr>
              <a:buSzPts val="2400"/>
              <a:buNone/>
              <a:defRPr sz="2400" i="0" u="none" strike="noStrike" cap="none">
                <a:solidFill>
                  <a:srgbClr val="F67031"/>
                </a:solidFill>
              </a:defRPr>
            </a:lvl6pPr>
            <a:lvl7pPr marR="0" lvl="6" algn="l" rtl="0">
              <a:lnSpc>
                <a:spcPct val="100000"/>
              </a:lnSpc>
              <a:spcBef>
                <a:spcPts val="0"/>
              </a:spcBef>
              <a:spcAft>
                <a:spcPts val="0"/>
              </a:spcAft>
              <a:buClr>
                <a:srgbClr val="F67031"/>
              </a:buClr>
              <a:buSzPts val="2400"/>
              <a:buNone/>
              <a:defRPr sz="2400" i="0" u="none" strike="noStrike" cap="none">
                <a:solidFill>
                  <a:srgbClr val="F67031"/>
                </a:solidFill>
              </a:defRPr>
            </a:lvl7pPr>
            <a:lvl8pPr marR="0" lvl="7" algn="l" rtl="0">
              <a:lnSpc>
                <a:spcPct val="100000"/>
              </a:lnSpc>
              <a:spcBef>
                <a:spcPts val="0"/>
              </a:spcBef>
              <a:spcAft>
                <a:spcPts val="0"/>
              </a:spcAft>
              <a:buClr>
                <a:srgbClr val="F67031"/>
              </a:buClr>
              <a:buSzPts val="2400"/>
              <a:buNone/>
              <a:defRPr sz="2400" i="0" u="none" strike="noStrike" cap="none">
                <a:solidFill>
                  <a:srgbClr val="F67031"/>
                </a:solidFill>
              </a:defRPr>
            </a:lvl8pPr>
            <a:lvl9pPr marR="0" lvl="8" algn="l" rtl="0">
              <a:lnSpc>
                <a:spcPct val="100000"/>
              </a:lnSpc>
              <a:spcBef>
                <a:spcPts val="0"/>
              </a:spcBef>
              <a:spcAft>
                <a:spcPts val="0"/>
              </a:spcAft>
              <a:buClr>
                <a:srgbClr val="F67031"/>
              </a:buClr>
              <a:buSzPts val="2400"/>
              <a:buNone/>
              <a:defRPr sz="2400" i="0" u="none" strike="noStrike" cap="none">
                <a:solidFill>
                  <a:srgbClr val="F67031"/>
                </a:solidFill>
              </a:defRPr>
            </a:lvl9pPr>
          </a:lstStyle>
          <a:p>
            <a:endParaRPr dirty="0"/>
          </a:p>
        </p:txBody>
      </p:sp>
      <p:sp>
        <p:nvSpPr>
          <p:cNvPr id="134" name="Google Shape;134;p22"/>
          <p:cNvSpPr txBox="1">
            <a:spLocks noGrp="1"/>
          </p:cNvSpPr>
          <p:nvPr>
            <p:ph type="subTitle" idx="1"/>
          </p:nvPr>
        </p:nvSpPr>
        <p:spPr>
          <a:xfrm>
            <a:off x="254001" y="4425611"/>
            <a:ext cx="2286000" cy="973611"/>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434343"/>
              </a:buClr>
              <a:buSzPts val="1400"/>
              <a:buNone/>
              <a:defRPr sz="1400" i="1" u="none" strike="noStrike" cap="none">
                <a:solidFill>
                  <a:srgbClr val="434343"/>
                </a:solidFill>
              </a:defRPr>
            </a:lvl1pPr>
            <a:lvl2pPr marR="0" lvl="1" algn="l" rtl="0">
              <a:lnSpc>
                <a:spcPct val="115000"/>
              </a:lnSpc>
              <a:spcBef>
                <a:spcPts val="0"/>
              </a:spcBef>
              <a:spcAft>
                <a:spcPts val="0"/>
              </a:spcAft>
              <a:buClr>
                <a:srgbClr val="999999"/>
              </a:buClr>
              <a:buSzPts val="3000"/>
              <a:buNone/>
              <a:defRPr sz="3000" i="1" u="none" strike="noStrike" cap="none">
                <a:solidFill>
                  <a:srgbClr val="999999"/>
                </a:solidFill>
              </a:defRPr>
            </a:lvl2pPr>
            <a:lvl3pPr marR="0" lvl="2" algn="l" rtl="0">
              <a:lnSpc>
                <a:spcPct val="115000"/>
              </a:lnSpc>
              <a:spcBef>
                <a:spcPts val="0"/>
              </a:spcBef>
              <a:spcAft>
                <a:spcPts val="0"/>
              </a:spcAft>
              <a:buClr>
                <a:srgbClr val="999999"/>
              </a:buClr>
              <a:buSzPts val="3000"/>
              <a:buNone/>
              <a:defRPr sz="3000" i="1" u="none" strike="noStrike" cap="none">
                <a:solidFill>
                  <a:srgbClr val="999999"/>
                </a:solidFill>
              </a:defRPr>
            </a:lvl3pPr>
            <a:lvl4pPr marR="0" lvl="3" algn="l" rtl="0">
              <a:lnSpc>
                <a:spcPct val="115000"/>
              </a:lnSpc>
              <a:spcBef>
                <a:spcPts val="0"/>
              </a:spcBef>
              <a:spcAft>
                <a:spcPts val="0"/>
              </a:spcAft>
              <a:buClr>
                <a:srgbClr val="999999"/>
              </a:buClr>
              <a:buSzPts val="3000"/>
              <a:buNone/>
              <a:defRPr sz="3000" i="1" u="none" strike="noStrike" cap="none">
                <a:solidFill>
                  <a:srgbClr val="999999"/>
                </a:solidFill>
              </a:defRPr>
            </a:lvl4pPr>
            <a:lvl5pPr marR="0" lvl="4" algn="l" rtl="0">
              <a:lnSpc>
                <a:spcPct val="115000"/>
              </a:lnSpc>
              <a:spcBef>
                <a:spcPts val="0"/>
              </a:spcBef>
              <a:spcAft>
                <a:spcPts val="0"/>
              </a:spcAft>
              <a:buClr>
                <a:srgbClr val="999999"/>
              </a:buClr>
              <a:buSzPts val="3000"/>
              <a:buNone/>
              <a:defRPr sz="3000" i="1" u="none" strike="noStrike" cap="none">
                <a:solidFill>
                  <a:srgbClr val="999999"/>
                </a:solidFill>
              </a:defRPr>
            </a:lvl5pPr>
            <a:lvl6pPr marR="0" lvl="5" algn="l" rtl="0">
              <a:lnSpc>
                <a:spcPct val="115000"/>
              </a:lnSpc>
              <a:spcBef>
                <a:spcPts val="0"/>
              </a:spcBef>
              <a:spcAft>
                <a:spcPts val="0"/>
              </a:spcAft>
              <a:buClr>
                <a:srgbClr val="999999"/>
              </a:buClr>
              <a:buSzPts val="3000"/>
              <a:buNone/>
              <a:defRPr sz="3000" i="1" u="none" strike="noStrike" cap="none">
                <a:solidFill>
                  <a:srgbClr val="999999"/>
                </a:solidFill>
              </a:defRPr>
            </a:lvl6pPr>
            <a:lvl7pPr marR="0" lvl="6" algn="l" rtl="0">
              <a:lnSpc>
                <a:spcPct val="115000"/>
              </a:lnSpc>
              <a:spcBef>
                <a:spcPts val="0"/>
              </a:spcBef>
              <a:spcAft>
                <a:spcPts val="0"/>
              </a:spcAft>
              <a:buClr>
                <a:srgbClr val="999999"/>
              </a:buClr>
              <a:buSzPts val="3000"/>
              <a:buNone/>
              <a:defRPr sz="3000" i="1" u="none" strike="noStrike" cap="none">
                <a:solidFill>
                  <a:srgbClr val="999999"/>
                </a:solidFill>
              </a:defRPr>
            </a:lvl7pPr>
            <a:lvl8pPr marR="0" lvl="7" algn="l" rtl="0">
              <a:lnSpc>
                <a:spcPct val="115000"/>
              </a:lnSpc>
              <a:spcBef>
                <a:spcPts val="0"/>
              </a:spcBef>
              <a:spcAft>
                <a:spcPts val="0"/>
              </a:spcAft>
              <a:buClr>
                <a:srgbClr val="999999"/>
              </a:buClr>
              <a:buSzPts val="3000"/>
              <a:buNone/>
              <a:defRPr sz="3000" i="1" u="none" strike="noStrike" cap="none">
                <a:solidFill>
                  <a:srgbClr val="999999"/>
                </a:solidFill>
              </a:defRPr>
            </a:lvl8pPr>
            <a:lvl9pPr marR="0" lvl="8" algn="l" rtl="0">
              <a:lnSpc>
                <a:spcPct val="115000"/>
              </a:lnSpc>
              <a:spcBef>
                <a:spcPts val="0"/>
              </a:spcBef>
              <a:spcAft>
                <a:spcPts val="0"/>
              </a:spcAft>
              <a:buClr>
                <a:srgbClr val="999999"/>
              </a:buClr>
              <a:buSzPts val="3000"/>
              <a:buNone/>
              <a:defRPr sz="3000" i="1" u="none" strike="noStrike" cap="none">
                <a:solidFill>
                  <a:srgbClr val="999999"/>
                </a:solidFill>
              </a:defRPr>
            </a:lvl9pPr>
          </a:lstStyle>
          <a:p>
            <a:endParaRP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1 column left">
  <p:cSld name="TITLE_AND_BODY_1_1_2">
    <p:spTree>
      <p:nvGrpSpPr>
        <p:cNvPr id="1" name="Shape 171"/>
        <p:cNvGrpSpPr/>
        <p:nvPr/>
      </p:nvGrpSpPr>
      <p:grpSpPr>
        <a:xfrm>
          <a:off x="0" y="0"/>
          <a:ext cx="0" cy="0"/>
          <a:chOff x="0" y="0"/>
          <a:chExt cx="0" cy="0"/>
        </a:xfrm>
      </p:grpSpPr>
      <p:sp>
        <p:nvSpPr>
          <p:cNvPr id="172" name="Google Shape;172;p27"/>
          <p:cNvSpPr/>
          <p:nvPr/>
        </p:nvSpPr>
        <p:spPr>
          <a:xfrm flipH="1">
            <a:off x="-7917" y="0"/>
            <a:ext cx="2880667"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73" name="Google Shape;173;p27"/>
          <p:cNvSpPr/>
          <p:nvPr/>
        </p:nvSpPr>
        <p:spPr>
          <a:xfrm>
            <a:off x="2872753" y="0"/>
            <a:ext cx="125667"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174" name="Google Shape;174;p27"/>
          <p:cNvSpPr txBox="1">
            <a:spLocks noGrp="1"/>
          </p:cNvSpPr>
          <p:nvPr>
            <p:ph type="title"/>
          </p:nvPr>
        </p:nvSpPr>
        <p:spPr>
          <a:xfrm>
            <a:off x="260500" y="415291"/>
            <a:ext cx="2273667" cy="1740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2"/>
              </a:buClr>
              <a:buSzPts val="2400"/>
              <a:buNone/>
              <a:defRPr sz="2400" i="0" u="none" strike="noStrike" cap="none">
                <a:solidFill>
                  <a:schemeClr val="dk2"/>
                </a:solidFill>
              </a:defRPr>
            </a:lvl1pPr>
            <a:lvl2pPr marR="0" lvl="1" algn="l" rtl="0">
              <a:lnSpc>
                <a:spcPct val="100000"/>
              </a:lnSpc>
              <a:spcBef>
                <a:spcPts val="0"/>
              </a:spcBef>
              <a:spcAft>
                <a:spcPts val="0"/>
              </a:spcAft>
              <a:buClr>
                <a:srgbClr val="F67031"/>
              </a:buClr>
              <a:buSzPts val="2400"/>
              <a:buNone/>
              <a:defRPr sz="2400" i="0" u="none" strike="noStrike" cap="none">
                <a:solidFill>
                  <a:srgbClr val="F67031"/>
                </a:solidFill>
              </a:defRPr>
            </a:lvl2pPr>
            <a:lvl3pPr marR="0" lvl="2" algn="l" rtl="0">
              <a:lnSpc>
                <a:spcPct val="100000"/>
              </a:lnSpc>
              <a:spcBef>
                <a:spcPts val="0"/>
              </a:spcBef>
              <a:spcAft>
                <a:spcPts val="0"/>
              </a:spcAft>
              <a:buClr>
                <a:srgbClr val="F67031"/>
              </a:buClr>
              <a:buSzPts val="2400"/>
              <a:buNone/>
              <a:defRPr sz="2400" i="0" u="none" strike="noStrike" cap="none">
                <a:solidFill>
                  <a:srgbClr val="F67031"/>
                </a:solidFill>
              </a:defRPr>
            </a:lvl3pPr>
            <a:lvl4pPr marR="0" lvl="3" algn="l" rtl="0">
              <a:lnSpc>
                <a:spcPct val="100000"/>
              </a:lnSpc>
              <a:spcBef>
                <a:spcPts val="0"/>
              </a:spcBef>
              <a:spcAft>
                <a:spcPts val="0"/>
              </a:spcAft>
              <a:buClr>
                <a:srgbClr val="F67031"/>
              </a:buClr>
              <a:buSzPts val="2400"/>
              <a:buNone/>
              <a:defRPr sz="2400" i="0" u="none" strike="noStrike" cap="none">
                <a:solidFill>
                  <a:srgbClr val="F67031"/>
                </a:solidFill>
              </a:defRPr>
            </a:lvl4pPr>
            <a:lvl5pPr marR="0" lvl="4" algn="l" rtl="0">
              <a:lnSpc>
                <a:spcPct val="100000"/>
              </a:lnSpc>
              <a:spcBef>
                <a:spcPts val="0"/>
              </a:spcBef>
              <a:spcAft>
                <a:spcPts val="0"/>
              </a:spcAft>
              <a:buClr>
                <a:srgbClr val="F67031"/>
              </a:buClr>
              <a:buSzPts val="2400"/>
              <a:buNone/>
              <a:defRPr sz="2400" i="0" u="none" strike="noStrike" cap="none">
                <a:solidFill>
                  <a:srgbClr val="F67031"/>
                </a:solidFill>
              </a:defRPr>
            </a:lvl5pPr>
            <a:lvl6pPr marR="0" lvl="5" algn="l" rtl="0">
              <a:lnSpc>
                <a:spcPct val="100000"/>
              </a:lnSpc>
              <a:spcBef>
                <a:spcPts val="0"/>
              </a:spcBef>
              <a:spcAft>
                <a:spcPts val="0"/>
              </a:spcAft>
              <a:buClr>
                <a:srgbClr val="F67031"/>
              </a:buClr>
              <a:buSzPts val="2400"/>
              <a:buNone/>
              <a:defRPr sz="2400" i="0" u="none" strike="noStrike" cap="none">
                <a:solidFill>
                  <a:srgbClr val="F67031"/>
                </a:solidFill>
              </a:defRPr>
            </a:lvl6pPr>
            <a:lvl7pPr marR="0" lvl="6" algn="l" rtl="0">
              <a:lnSpc>
                <a:spcPct val="100000"/>
              </a:lnSpc>
              <a:spcBef>
                <a:spcPts val="0"/>
              </a:spcBef>
              <a:spcAft>
                <a:spcPts val="0"/>
              </a:spcAft>
              <a:buClr>
                <a:srgbClr val="F67031"/>
              </a:buClr>
              <a:buSzPts val="2400"/>
              <a:buNone/>
              <a:defRPr sz="2400" i="0" u="none" strike="noStrike" cap="none">
                <a:solidFill>
                  <a:srgbClr val="F67031"/>
                </a:solidFill>
              </a:defRPr>
            </a:lvl7pPr>
            <a:lvl8pPr marR="0" lvl="7" algn="l" rtl="0">
              <a:lnSpc>
                <a:spcPct val="100000"/>
              </a:lnSpc>
              <a:spcBef>
                <a:spcPts val="0"/>
              </a:spcBef>
              <a:spcAft>
                <a:spcPts val="0"/>
              </a:spcAft>
              <a:buClr>
                <a:srgbClr val="F67031"/>
              </a:buClr>
              <a:buSzPts val="2400"/>
              <a:buNone/>
              <a:defRPr sz="2400" i="0" u="none" strike="noStrike" cap="none">
                <a:solidFill>
                  <a:srgbClr val="F67031"/>
                </a:solidFill>
              </a:defRPr>
            </a:lvl8pPr>
            <a:lvl9pPr marR="0" lvl="8" algn="l" rtl="0">
              <a:lnSpc>
                <a:spcPct val="100000"/>
              </a:lnSpc>
              <a:spcBef>
                <a:spcPts val="0"/>
              </a:spcBef>
              <a:spcAft>
                <a:spcPts val="0"/>
              </a:spcAft>
              <a:buClr>
                <a:srgbClr val="F67031"/>
              </a:buClr>
              <a:buSzPts val="2400"/>
              <a:buNone/>
              <a:defRPr sz="2400" i="0" u="none" strike="noStrike" cap="none">
                <a:solidFill>
                  <a:srgbClr val="F67031"/>
                </a:solidFill>
              </a:defRPr>
            </a:lvl9pPr>
          </a:lstStyle>
          <a:p>
            <a:endParaRPr/>
          </a:p>
        </p:txBody>
      </p:sp>
      <p:sp>
        <p:nvSpPr>
          <p:cNvPr id="176" name="Google Shape;176;p27"/>
          <p:cNvSpPr txBox="1">
            <a:spLocks noGrp="1"/>
          </p:cNvSpPr>
          <p:nvPr>
            <p:ph type="body" idx="1"/>
          </p:nvPr>
        </p:nvSpPr>
        <p:spPr>
          <a:xfrm>
            <a:off x="260500" y="2227027"/>
            <a:ext cx="2273667" cy="30729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15000"/>
              </a:lnSpc>
              <a:spcBef>
                <a:spcPts val="600"/>
              </a:spcBef>
              <a:spcAft>
                <a:spcPts val="0"/>
              </a:spcAft>
              <a:buClr>
                <a:srgbClr val="434343"/>
              </a:buClr>
              <a:buSzPts val="1200"/>
              <a:buChar char="●"/>
              <a:defRPr sz="1200" i="0" u="none" strike="noStrike" cap="none">
                <a:solidFill>
                  <a:srgbClr val="434343"/>
                </a:solidFill>
              </a:defRPr>
            </a:lvl1pPr>
            <a:lvl2pPr marL="914400" marR="0" lvl="1" indent="-304800" algn="l" rtl="0">
              <a:lnSpc>
                <a:spcPct val="115000"/>
              </a:lnSpc>
              <a:spcBef>
                <a:spcPts val="0"/>
              </a:spcBef>
              <a:spcAft>
                <a:spcPts val="0"/>
              </a:spcAft>
              <a:buClr>
                <a:srgbClr val="434343"/>
              </a:buClr>
              <a:buSzPts val="1200"/>
              <a:buChar char="○"/>
              <a:defRPr sz="1200" i="0" u="none" strike="noStrike" cap="none">
                <a:solidFill>
                  <a:srgbClr val="434343"/>
                </a:solidFill>
              </a:defRPr>
            </a:lvl2pPr>
            <a:lvl3pPr marL="1371600" marR="0" lvl="2" indent="-304800" algn="l" rtl="0">
              <a:lnSpc>
                <a:spcPct val="115000"/>
              </a:lnSpc>
              <a:spcBef>
                <a:spcPts val="0"/>
              </a:spcBef>
              <a:spcAft>
                <a:spcPts val="0"/>
              </a:spcAft>
              <a:buClr>
                <a:srgbClr val="434343"/>
              </a:buClr>
              <a:buSzPts val="1200"/>
              <a:buChar char="■"/>
              <a:defRPr sz="1200" i="0" u="none" strike="noStrike" cap="none">
                <a:solidFill>
                  <a:srgbClr val="434343"/>
                </a:solidFill>
              </a:defRPr>
            </a:lvl3pPr>
            <a:lvl4pPr marL="1828800" marR="0" lvl="3" indent="-304800" algn="l" rtl="0">
              <a:lnSpc>
                <a:spcPct val="115000"/>
              </a:lnSpc>
              <a:spcBef>
                <a:spcPts val="0"/>
              </a:spcBef>
              <a:spcAft>
                <a:spcPts val="0"/>
              </a:spcAft>
              <a:buClr>
                <a:srgbClr val="434343"/>
              </a:buClr>
              <a:buSzPts val="1200"/>
              <a:buChar char="●"/>
              <a:defRPr sz="1200" i="0" u="none" strike="noStrike" cap="none">
                <a:solidFill>
                  <a:srgbClr val="434343"/>
                </a:solidFill>
              </a:defRPr>
            </a:lvl4pPr>
            <a:lvl5pPr marL="2286000" marR="0" lvl="4" indent="-304800" algn="l" rtl="0">
              <a:lnSpc>
                <a:spcPct val="115000"/>
              </a:lnSpc>
              <a:spcBef>
                <a:spcPts val="0"/>
              </a:spcBef>
              <a:spcAft>
                <a:spcPts val="0"/>
              </a:spcAft>
              <a:buClr>
                <a:srgbClr val="434343"/>
              </a:buClr>
              <a:buSzPts val="1200"/>
              <a:buChar char="○"/>
              <a:defRPr sz="1200" i="0" u="none" strike="noStrike" cap="none">
                <a:solidFill>
                  <a:srgbClr val="434343"/>
                </a:solidFill>
              </a:defRPr>
            </a:lvl5pPr>
            <a:lvl6pPr marL="2743200" marR="0" lvl="5" indent="-304800" algn="l" rtl="0">
              <a:lnSpc>
                <a:spcPct val="115000"/>
              </a:lnSpc>
              <a:spcBef>
                <a:spcPts val="0"/>
              </a:spcBef>
              <a:spcAft>
                <a:spcPts val="0"/>
              </a:spcAft>
              <a:buClr>
                <a:srgbClr val="434343"/>
              </a:buClr>
              <a:buSzPts val="1200"/>
              <a:buChar char="■"/>
              <a:defRPr sz="1200" i="0" u="none" strike="noStrike" cap="none">
                <a:solidFill>
                  <a:srgbClr val="434343"/>
                </a:solidFill>
              </a:defRPr>
            </a:lvl6pPr>
            <a:lvl7pPr marL="3200400" marR="0" lvl="6" indent="-304800" algn="l" rtl="0">
              <a:lnSpc>
                <a:spcPct val="115000"/>
              </a:lnSpc>
              <a:spcBef>
                <a:spcPts val="0"/>
              </a:spcBef>
              <a:spcAft>
                <a:spcPts val="0"/>
              </a:spcAft>
              <a:buClr>
                <a:srgbClr val="434343"/>
              </a:buClr>
              <a:buSzPts val="1200"/>
              <a:buChar char="●"/>
              <a:defRPr sz="1200" i="0" u="none" strike="noStrike" cap="none">
                <a:solidFill>
                  <a:srgbClr val="434343"/>
                </a:solidFill>
              </a:defRPr>
            </a:lvl7pPr>
            <a:lvl8pPr marL="3657600" marR="0" lvl="7" indent="-304800" algn="l" rtl="0">
              <a:lnSpc>
                <a:spcPct val="115000"/>
              </a:lnSpc>
              <a:spcBef>
                <a:spcPts val="0"/>
              </a:spcBef>
              <a:spcAft>
                <a:spcPts val="0"/>
              </a:spcAft>
              <a:buClr>
                <a:srgbClr val="434343"/>
              </a:buClr>
              <a:buSzPts val="1200"/>
              <a:buChar char="○"/>
              <a:defRPr sz="1200" i="0" u="none" strike="noStrike" cap="none">
                <a:solidFill>
                  <a:srgbClr val="434343"/>
                </a:solidFill>
              </a:defRPr>
            </a:lvl8pPr>
            <a:lvl9pPr marL="4114800" marR="0" lvl="8" indent="-304800" algn="l" rtl="0">
              <a:lnSpc>
                <a:spcPct val="115000"/>
              </a:lnSpc>
              <a:spcBef>
                <a:spcPts val="0"/>
              </a:spcBef>
              <a:spcAft>
                <a:spcPts val="0"/>
              </a:spcAft>
              <a:buClr>
                <a:srgbClr val="434343"/>
              </a:buClr>
              <a:buSzPts val="1200"/>
              <a:buChar char="■"/>
              <a:defRPr sz="1200" i="0" u="none" strike="noStrike" cap="none">
                <a:solidFill>
                  <a:srgbClr val="434343"/>
                </a:solidFill>
              </a:defRPr>
            </a:lvl9pPr>
          </a:lstStyle>
          <a:p>
            <a:endParaRPr/>
          </a:p>
        </p:txBody>
      </p:sp>
      <p:sp>
        <p:nvSpPr>
          <p:cNvPr id="2" name="Footer Placeholder 1">
            <a:extLst>
              <a:ext uri="{FF2B5EF4-FFF2-40B4-BE49-F238E27FC236}">
                <a16:creationId xmlns:a16="http://schemas.microsoft.com/office/drawing/2014/main" id="{C4D2D6C3-EDC2-4403-8D19-AF8064C0CE67}"/>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1CB59751-DF4C-4752-9160-1D1252D47E6E}"/>
              </a:ext>
            </a:extLst>
          </p:cNvPr>
          <p:cNvSpPr>
            <a:spLocks noGrp="1"/>
          </p:cNvSpPr>
          <p:nvPr>
            <p:ph type="sldNum" sz="quarter" idx="11"/>
          </p:nvPr>
        </p:nvSpPr>
        <p:spPr/>
        <p:txBody>
          <a:bodyPr/>
          <a:lstStyle/>
          <a:p>
            <a:fld id="{3B2A8A0A-4B10-411A-A38F-5F8527D0138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TITLE_1_2">
    <p:spTree>
      <p:nvGrpSpPr>
        <p:cNvPr id="1" name="Shape 77"/>
        <p:cNvGrpSpPr/>
        <p:nvPr/>
      </p:nvGrpSpPr>
      <p:grpSpPr>
        <a:xfrm>
          <a:off x="0" y="0"/>
          <a:ext cx="0" cy="0"/>
          <a:chOff x="0" y="0"/>
          <a:chExt cx="0" cy="0"/>
        </a:xfrm>
      </p:grpSpPr>
      <p:sp>
        <p:nvSpPr>
          <p:cNvPr id="2" name="Rectangle 1">
            <a:extLst>
              <a:ext uri="{FF2B5EF4-FFF2-40B4-BE49-F238E27FC236}">
                <a16:creationId xmlns:a16="http://schemas.microsoft.com/office/drawing/2014/main" id="{0FAE6939-D419-4064-BE27-2B23D65A44C7}"/>
              </a:ext>
            </a:extLst>
          </p:cNvPr>
          <p:cNvSpPr/>
          <p:nvPr userDrawn="1"/>
        </p:nvSpPr>
        <p:spPr>
          <a:xfrm>
            <a:off x="0" y="0"/>
            <a:ext cx="4826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itle Placeholder"/>
          <p:cNvSpPr txBox="1">
            <a:spLocks noGrp="1"/>
          </p:cNvSpPr>
          <p:nvPr>
            <p:ph type="title"/>
          </p:nvPr>
        </p:nvSpPr>
        <p:spPr>
          <a:xfrm>
            <a:off x="718414" y="889000"/>
            <a:ext cx="3607667" cy="1321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rtl="0">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rtl="0">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rtl="0">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rtl="0">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rtl="0">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rtl="0">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rtl="0">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rtl="0">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81" name="Text Placeholder"/>
          <p:cNvSpPr txBox="1">
            <a:spLocks noGrp="1"/>
          </p:cNvSpPr>
          <p:nvPr>
            <p:ph type="body" idx="2"/>
          </p:nvPr>
        </p:nvSpPr>
        <p:spPr>
          <a:xfrm>
            <a:off x="718500" y="2210667"/>
            <a:ext cx="3607667" cy="2615400"/>
          </a:xfrm>
          <a:prstGeom prst="rect">
            <a:avLst/>
          </a:prstGeom>
          <a:noFill/>
          <a:ln>
            <a:noFill/>
          </a:ln>
        </p:spPr>
        <p:txBody>
          <a:bodyPr spcFirstLastPara="1" wrap="square" lIns="68575" tIns="68575" rIns="68575" bIns="68575" anchor="t" anchorCtr="0">
            <a:noAutofit/>
          </a:bodyPr>
          <a:lstStyle>
            <a:lvl1pPr marL="0" lvl="0" indent="0" rtl="0">
              <a:spcBef>
                <a:spcPts val="0"/>
              </a:spcBef>
              <a:spcAft>
                <a:spcPts val="0"/>
              </a:spcAft>
              <a:buClr>
                <a:schemeClr val="lt1"/>
              </a:buClr>
              <a:buSzPts val="1600"/>
              <a:buNone/>
              <a:defRPr sz="1600" i="1">
                <a:solidFill>
                  <a:schemeClr val="lt1"/>
                </a:solidFill>
              </a:defRPr>
            </a:lvl1pPr>
            <a:lvl2pPr marL="914400" lvl="1" indent="-298450" rtl="0">
              <a:spcBef>
                <a:spcPts val="0"/>
              </a:spcBef>
              <a:spcAft>
                <a:spcPts val="0"/>
              </a:spcAft>
              <a:buClr>
                <a:schemeClr val="lt1"/>
              </a:buClr>
              <a:buSzPts val="1100"/>
              <a:buChar char="○"/>
              <a:defRPr sz="1500" i="1">
                <a:solidFill>
                  <a:schemeClr val="lt1"/>
                </a:solidFill>
              </a:defRPr>
            </a:lvl2pPr>
            <a:lvl3pPr marL="1371600" lvl="2" indent="-311150" rtl="0">
              <a:spcBef>
                <a:spcPts val="0"/>
              </a:spcBef>
              <a:spcAft>
                <a:spcPts val="0"/>
              </a:spcAft>
              <a:buClr>
                <a:schemeClr val="lt1"/>
              </a:buClr>
              <a:buSzPts val="1300"/>
              <a:buChar char="■"/>
              <a:defRPr sz="1300" i="1">
                <a:solidFill>
                  <a:schemeClr val="lt1"/>
                </a:solidFill>
              </a:defRPr>
            </a:lvl3pPr>
            <a:lvl4pPr marL="1828800" lvl="3" indent="-304800" rtl="0">
              <a:spcBef>
                <a:spcPts val="0"/>
              </a:spcBef>
              <a:spcAft>
                <a:spcPts val="0"/>
              </a:spcAft>
              <a:buClr>
                <a:schemeClr val="lt1"/>
              </a:buClr>
              <a:buSzPts val="1200"/>
              <a:buChar char="●"/>
              <a:defRPr sz="1200" i="1">
                <a:solidFill>
                  <a:schemeClr val="lt1"/>
                </a:solidFill>
              </a:defRPr>
            </a:lvl4pPr>
            <a:lvl5pPr marL="2286000" lvl="4" indent="-273050" rtl="0">
              <a:spcBef>
                <a:spcPts val="0"/>
              </a:spcBef>
              <a:spcAft>
                <a:spcPts val="0"/>
              </a:spcAft>
              <a:buClr>
                <a:schemeClr val="lt1"/>
              </a:buClr>
              <a:buSzPts val="700"/>
              <a:buChar char="○"/>
              <a:defRPr sz="1000" i="1">
                <a:solidFill>
                  <a:schemeClr val="lt1"/>
                </a:solidFill>
              </a:defRPr>
            </a:lvl5pPr>
            <a:lvl6pPr marL="2743200" lvl="5" indent="-285750" rtl="0">
              <a:spcBef>
                <a:spcPts val="0"/>
              </a:spcBef>
              <a:spcAft>
                <a:spcPts val="0"/>
              </a:spcAft>
              <a:buClr>
                <a:schemeClr val="lt1"/>
              </a:buClr>
              <a:buSzPts val="900"/>
              <a:buChar char="■"/>
              <a:defRPr sz="900" i="1">
                <a:solidFill>
                  <a:schemeClr val="lt1"/>
                </a:solidFill>
              </a:defRPr>
            </a:lvl6pPr>
            <a:lvl7pPr marL="3200400" lvl="6" indent="-285750" rtl="0">
              <a:spcBef>
                <a:spcPts val="0"/>
              </a:spcBef>
              <a:spcAft>
                <a:spcPts val="0"/>
              </a:spcAft>
              <a:buClr>
                <a:schemeClr val="lt1"/>
              </a:buClr>
              <a:buSzPts val="900"/>
              <a:buChar char="●"/>
              <a:defRPr sz="900" i="1">
                <a:solidFill>
                  <a:schemeClr val="lt1"/>
                </a:solidFill>
              </a:defRPr>
            </a:lvl7pPr>
            <a:lvl8pPr marL="3657600" lvl="7" indent="-285750" rtl="0">
              <a:spcBef>
                <a:spcPts val="0"/>
              </a:spcBef>
              <a:spcAft>
                <a:spcPts val="0"/>
              </a:spcAft>
              <a:buClr>
                <a:schemeClr val="lt1"/>
              </a:buClr>
              <a:buSzPts val="900"/>
              <a:buChar char="○"/>
              <a:defRPr sz="900" i="1">
                <a:solidFill>
                  <a:schemeClr val="lt1"/>
                </a:solidFill>
              </a:defRPr>
            </a:lvl8pPr>
            <a:lvl9pPr marL="4114800" lvl="8" indent="-285750" rtl="0">
              <a:spcBef>
                <a:spcPts val="0"/>
              </a:spcBef>
              <a:spcAft>
                <a:spcPts val="0"/>
              </a:spcAft>
              <a:buClr>
                <a:schemeClr val="lt1"/>
              </a:buClr>
              <a:buSzPts val="900"/>
              <a:buChar char="■"/>
              <a:defRPr sz="900" i="1">
                <a:solidFill>
                  <a:schemeClr val="lt1"/>
                </a:solidFill>
              </a:defRPr>
            </a:lvl9pPr>
          </a:lstStyle>
          <a:p>
            <a:endParaRPr dirty="0"/>
          </a:p>
        </p:txBody>
      </p:sp>
      <p:sp>
        <p:nvSpPr>
          <p:cNvPr id="80" name="Google Shape;80;p13"/>
          <p:cNvSpPr txBox="1">
            <a:spLocks noGrp="1"/>
          </p:cNvSpPr>
          <p:nvPr>
            <p:ph type="body" idx="1"/>
          </p:nvPr>
        </p:nvSpPr>
        <p:spPr>
          <a:xfrm>
            <a:off x="5700250" y="889000"/>
            <a:ext cx="3856333" cy="3936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300"/>
              </a:spcBef>
              <a:spcAft>
                <a:spcPts val="0"/>
              </a:spcAft>
              <a:buClr>
                <a:schemeClr val="accent1"/>
              </a:buClr>
              <a:buSzPts val="1800"/>
              <a:buAutoNum type="arabicPeriod"/>
              <a:defRPr sz="1800" i="0" u="none" strike="noStrike" cap="none">
                <a:solidFill>
                  <a:schemeClr val="accent1"/>
                </a:solidFill>
              </a:defRPr>
            </a:lvl1pPr>
            <a:lvl2pPr marL="914400" marR="0" lvl="1" indent="-317500" algn="l" rtl="0">
              <a:lnSpc>
                <a:spcPct val="115000"/>
              </a:lnSpc>
              <a:spcBef>
                <a:spcPts val="300"/>
              </a:spcBef>
              <a:spcAft>
                <a:spcPts val="0"/>
              </a:spcAft>
              <a:buClr>
                <a:schemeClr val="accent1"/>
              </a:buClr>
              <a:buSzPts val="1400"/>
              <a:buFont typeface="Arial"/>
              <a:buAutoNum type="alphaLcPeriod"/>
              <a:defRPr sz="1400" i="0" u="none" strike="noStrike" cap="none">
                <a:solidFill>
                  <a:schemeClr val="accent1"/>
                </a:solidFill>
              </a:defRPr>
            </a:lvl2pPr>
            <a:lvl3pPr marL="1371600" marR="0" lvl="2" indent="-317500" algn="l" rtl="0">
              <a:lnSpc>
                <a:spcPct val="115000"/>
              </a:lnSpc>
              <a:spcBef>
                <a:spcPts val="300"/>
              </a:spcBef>
              <a:spcAft>
                <a:spcPts val="0"/>
              </a:spcAft>
              <a:buClr>
                <a:schemeClr val="accent1"/>
              </a:buClr>
              <a:buSzPts val="1400"/>
              <a:buFont typeface="Arial"/>
              <a:buAutoNum type="romanLcPeriod"/>
              <a:defRPr sz="1400" i="0" u="none" strike="noStrike" cap="none">
                <a:solidFill>
                  <a:schemeClr val="accent1"/>
                </a:solidFill>
              </a:defRPr>
            </a:lvl3pPr>
            <a:lvl4pPr marL="1828800" marR="0" lvl="3" indent="-317500" algn="l" rtl="0">
              <a:lnSpc>
                <a:spcPct val="115000"/>
              </a:lnSpc>
              <a:spcBef>
                <a:spcPts val="300"/>
              </a:spcBef>
              <a:spcAft>
                <a:spcPts val="0"/>
              </a:spcAft>
              <a:buClr>
                <a:schemeClr val="accent1"/>
              </a:buClr>
              <a:buSzPts val="1400"/>
              <a:buAutoNum type="arabicPeriod"/>
              <a:defRPr sz="1400" i="0" u="none" strike="noStrike" cap="none">
                <a:solidFill>
                  <a:schemeClr val="accent1"/>
                </a:solidFill>
              </a:defRPr>
            </a:lvl4pPr>
            <a:lvl5pPr marL="2286000" marR="0" lvl="4" indent="-317500" algn="l" rtl="0">
              <a:lnSpc>
                <a:spcPct val="115000"/>
              </a:lnSpc>
              <a:spcBef>
                <a:spcPts val="300"/>
              </a:spcBef>
              <a:spcAft>
                <a:spcPts val="0"/>
              </a:spcAft>
              <a:buClr>
                <a:schemeClr val="accent1"/>
              </a:buClr>
              <a:buSzPts val="1400"/>
              <a:buFont typeface="Arial"/>
              <a:buAutoNum type="alphaLcPeriod"/>
              <a:defRPr sz="1400" i="0" u="none" strike="noStrike" cap="none">
                <a:solidFill>
                  <a:schemeClr val="accent1"/>
                </a:solidFill>
              </a:defRPr>
            </a:lvl5pPr>
            <a:lvl6pPr marL="2743200" marR="0" lvl="5" indent="-317500" algn="l" rtl="0">
              <a:lnSpc>
                <a:spcPct val="115000"/>
              </a:lnSpc>
              <a:spcBef>
                <a:spcPts val="300"/>
              </a:spcBef>
              <a:spcAft>
                <a:spcPts val="0"/>
              </a:spcAft>
              <a:buClr>
                <a:schemeClr val="accent1"/>
              </a:buClr>
              <a:buSzPts val="1400"/>
              <a:buAutoNum type="romanLcPeriod"/>
              <a:defRPr sz="1400" i="0" u="none" strike="noStrike" cap="none">
                <a:solidFill>
                  <a:schemeClr val="accent1"/>
                </a:solidFill>
              </a:defRPr>
            </a:lvl6pPr>
            <a:lvl7pPr marL="3200400" marR="0" lvl="6" indent="-317500" algn="l" rtl="0">
              <a:lnSpc>
                <a:spcPct val="115000"/>
              </a:lnSpc>
              <a:spcBef>
                <a:spcPts val="300"/>
              </a:spcBef>
              <a:spcAft>
                <a:spcPts val="0"/>
              </a:spcAft>
              <a:buClr>
                <a:schemeClr val="accent1"/>
              </a:buClr>
              <a:buSzPts val="1400"/>
              <a:buAutoNum type="arabicPeriod"/>
              <a:defRPr sz="1400" i="0" u="none" strike="noStrike" cap="none">
                <a:solidFill>
                  <a:schemeClr val="accent1"/>
                </a:solidFill>
              </a:defRPr>
            </a:lvl7pPr>
            <a:lvl8pPr marL="3657600" marR="0" lvl="7" indent="-317500" algn="l" rtl="0">
              <a:lnSpc>
                <a:spcPct val="115000"/>
              </a:lnSpc>
              <a:spcBef>
                <a:spcPts val="300"/>
              </a:spcBef>
              <a:spcAft>
                <a:spcPts val="0"/>
              </a:spcAft>
              <a:buClr>
                <a:schemeClr val="accent1"/>
              </a:buClr>
              <a:buSzPts val="1400"/>
              <a:buAutoNum type="alphaLcPeriod"/>
              <a:defRPr sz="1400" i="0" u="none" strike="noStrike" cap="none">
                <a:solidFill>
                  <a:schemeClr val="accent1"/>
                </a:solidFill>
              </a:defRPr>
            </a:lvl8pPr>
            <a:lvl9pPr marL="4114800" marR="0" lvl="8" indent="-317500" algn="l" rtl="0">
              <a:lnSpc>
                <a:spcPct val="115000"/>
              </a:lnSpc>
              <a:spcBef>
                <a:spcPts val="300"/>
              </a:spcBef>
              <a:spcAft>
                <a:spcPts val="0"/>
              </a:spcAft>
              <a:buClr>
                <a:schemeClr val="accent1"/>
              </a:buClr>
              <a:buSzPts val="1400"/>
              <a:buAutoNum type="romanLcPeriod"/>
              <a:defRPr sz="1400" i="0" u="none" strike="noStrike" cap="none">
                <a:solidFill>
                  <a:schemeClr val="accent1"/>
                </a:solidFill>
              </a:defRPr>
            </a:lvl9pPr>
          </a:lstStyle>
          <a:p>
            <a:endParaRPr/>
          </a:p>
        </p:txBody>
      </p:sp>
    </p:spTree>
  </p:cSld>
  <p:clrMapOvr>
    <a:masterClrMapping/>
  </p:clrMapOvr>
  <p:extLst mod="1">
    <p:ext uri="{DCECCB84-F9BA-43D5-87BE-67443E8EF086}">
      <p15:sldGuideLst xmlns:p15="http://schemas.microsoft.com/office/powerpoint/2012/main">
        <p15:guide id="1" pos="3040" userDrawn="1">
          <p15:clr>
            <a:srgbClr val="FA7B17"/>
          </p15:clr>
        </p15:guide>
        <p15:guide id="2" pos="3360" userDrawn="1">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userDrawn="1">
  <p:cSld name="Title + Blank_1">
    <p:spTree>
      <p:nvGrpSpPr>
        <p:cNvPr id="1" name="Shape 15"/>
        <p:cNvGrpSpPr/>
        <p:nvPr/>
      </p:nvGrpSpPr>
      <p:grpSpPr>
        <a:xfrm>
          <a:off x="0" y="0"/>
          <a:ext cx="0" cy="0"/>
          <a:chOff x="0" y="0"/>
          <a:chExt cx="0" cy="0"/>
        </a:xfrm>
      </p:grpSpPr>
      <p:sp>
        <p:nvSpPr>
          <p:cNvPr id="2" name="Footer Placeholder 1">
            <a:extLst>
              <a:ext uri="{FF2B5EF4-FFF2-40B4-BE49-F238E27FC236}">
                <a16:creationId xmlns:a16="http://schemas.microsoft.com/office/drawing/2014/main" id="{F0C26370-E69A-404F-A527-49299202D703}"/>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0BDFEAAE-5977-4AEE-91F9-453D65CF9286}"/>
              </a:ext>
            </a:extLst>
          </p:cNvPr>
          <p:cNvSpPr>
            <a:spLocks noGrp="1"/>
          </p:cNvSpPr>
          <p:nvPr>
            <p:ph type="sldNum" sz="quarter" idx="11"/>
          </p:nvPr>
        </p:nvSpPr>
        <p:spPr>
          <a:xfrm>
            <a:off x="9162472" y="5389563"/>
            <a:ext cx="743528" cy="211138"/>
          </a:xfrm>
        </p:spPr>
        <p:txBody>
          <a:bodyPr/>
          <a:lstStyle/>
          <a:p>
            <a:fld id="{3B2A8A0A-4B10-411A-A38F-5F8527D01382}" type="slidenum">
              <a:rPr lang="en-US" smtClean="0"/>
              <a:t>‹#›</a:t>
            </a:fld>
            <a:endParaRPr lang="en-US" dirty="0"/>
          </a:p>
        </p:txBody>
      </p:sp>
      <p:sp>
        <p:nvSpPr>
          <p:cNvPr id="4" name="Title 3">
            <a:extLst>
              <a:ext uri="{FF2B5EF4-FFF2-40B4-BE49-F238E27FC236}">
                <a16:creationId xmlns:a16="http://schemas.microsoft.com/office/drawing/2014/main" id="{CF9A3F41-A55C-40B8-AE51-9D0036A7F2AF}"/>
              </a:ext>
            </a:extLst>
          </p:cNvPr>
          <p:cNvSpPr>
            <a:spLocks noGrp="1"/>
          </p:cNvSpPr>
          <p:nvPr>
            <p:ph type="title"/>
          </p:nvPr>
        </p:nvSpPr>
        <p:spPr>
          <a:xfrm>
            <a:off x="279399" y="341313"/>
            <a:ext cx="2247901" cy="5048250"/>
          </a:xfrm>
        </p:spPr>
        <p:txBody>
          <a:bodyPr/>
          <a:lstStyle/>
          <a:p>
            <a:r>
              <a:rPr lang="en-US"/>
              <a:t>Click to edit Master title style</a:t>
            </a:r>
          </a:p>
        </p:txBody>
      </p:sp>
      <p:sp>
        <p:nvSpPr>
          <p:cNvPr id="6" name="Content Placeholder 5">
            <a:extLst>
              <a:ext uri="{FF2B5EF4-FFF2-40B4-BE49-F238E27FC236}">
                <a16:creationId xmlns:a16="http://schemas.microsoft.com/office/drawing/2014/main" id="{C40585CE-41F2-4AE8-B159-851695427C29}"/>
              </a:ext>
            </a:extLst>
          </p:cNvPr>
          <p:cNvSpPr>
            <a:spLocks noGrp="1"/>
          </p:cNvSpPr>
          <p:nvPr>
            <p:ph sz="quarter" idx="12"/>
          </p:nvPr>
        </p:nvSpPr>
        <p:spPr>
          <a:xfrm>
            <a:off x="3048000" y="325438"/>
            <a:ext cx="6858000" cy="5064125"/>
          </a:xfrm>
        </p:spPr>
        <p:txBody>
          <a:bodyPr/>
          <a:lstStyle>
            <a:lvl1pPr>
              <a:lnSpc>
                <a:spcPct val="100000"/>
              </a:lnSpc>
              <a:spcBef>
                <a:spcPts val="800"/>
              </a:spcBef>
              <a:defRPr sz="2000"/>
            </a:lvl1pPr>
            <a:lvl2pPr>
              <a:lnSpc>
                <a:spcPct val="100000"/>
              </a:lnSpc>
              <a:spcBef>
                <a:spcPts val="800"/>
              </a:spcBef>
              <a:defRPr sz="1800"/>
            </a:lvl2pPr>
            <a:lvl3pPr>
              <a:lnSpc>
                <a:spcPct val="100000"/>
              </a:lnSpc>
              <a:spcBef>
                <a:spcPts val="800"/>
              </a:spcBef>
              <a:defRPr sz="1600"/>
            </a:lvl3pPr>
            <a:lvl4pPr>
              <a:lnSpc>
                <a:spcPct val="100000"/>
              </a:lnSpc>
              <a:spcBef>
                <a:spcPts val="800"/>
              </a:spcBef>
              <a:defRPr sz="1400"/>
            </a:lvl4pPr>
            <a:lvl5pPr>
              <a:lnSpc>
                <a:spcPct val="100000"/>
              </a:lnSpc>
              <a:spcBef>
                <a:spcPts val="800"/>
              </a:spcBef>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extLst mod="1">
    <p:ext uri="{DCECCB84-F9BA-43D5-87BE-67443E8EF086}">
      <p15:sldGuideLst xmlns:p15="http://schemas.microsoft.com/office/powerpoint/2012/main">
        <p15:guide id="2" orient="horz" pos="205" userDrawn="1">
          <p15:clr>
            <a:srgbClr val="FA7B17"/>
          </p15:clr>
        </p15:guide>
        <p15:guide id="4" pos="4080" userDrawn="1">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 Subtitle" type="secHead">
  <p:cSld name="SECTION_HEADER">
    <p:spTree>
      <p:nvGrpSpPr>
        <p:cNvPr id="1" name="Shape 72"/>
        <p:cNvGrpSpPr/>
        <p:nvPr/>
      </p:nvGrpSpPr>
      <p:grpSpPr>
        <a:xfrm>
          <a:off x="0" y="0"/>
          <a:ext cx="0" cy="0"/>
          <a:chOff x="0" y="0"/>
          <a:chExt cx="0" cy="0"/>
        </a:xfrm>
      </p:grpSpPr>
      <p:sp>
        <p:nvSpPr>
          <p:cNvPr id="73" name="Google Shape;73;p12"/>
          <p:cNvSpPr/>
          <p:nvPr/>
        </p:nvSpPr>
        <p:spPr>
          <a:xfrm rot="5400000">
            <a:off x="2209300" y="-2222467"/>
            <a:ext cx="5741400" cy="101600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Arial"/>
                <a:ea typeface="Arial"/>
                <a:cs typeface="Arial"/>
                <a:sym typeface="Arial"/>
              </a:rPr>
              <a:t> </a:t>
            </a:r>
            <a:endParaRPr sz="1400" b="0" i="0" u="none" strike="noStrike" cap="none" dirty="0">
              <a:solidFill>
                <a:schemeClr val="lt1"/>
              </a:solidFill>
              <a:latin typeface="Arial"/>
              <a:ea typeface="Arial"/>
              <a:cs typeface="Arial"/>
              <a:sym typeface="Arial"/>
            </a:endParaRPr>
          </a:p>
        </p:txBody>
      </p:sp>
      <p:sp>
        <p:nvSpPr>
          <p:cNvPr id="74" name="Google Shape;74;p12"/>
          <p:cNvSpPr/>
          <p:nvPr/>
        </p:nvSpPr>
        <p:spPr>
          <a:xfrm rot="5400000">
            <a:off x="4164700" y="-2222575"/>
            <a:ext cx="1830600" cy="10160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Arial"/>
                <a:ea typeface="Arial"/>
                <a:cs typeface="Arial"/>
                <a:sym typeface="Arial"/>
              </a:rPr>
              <a:t> </a:t>
            </a:r>
            <a:endParaRPr sz="1400" b="0" i="0" u="none" strike="noStrike" cap="none" dirty="0">
              <a:solidFill>
                <a:schemeClr val="lt1"/>
              </a:solidFill>
              <a:latin typeface="Arial"/>
              <a:ea typeface="Arial"/>
              <a:cs typeface="Arial"/>
              <a:sym typeface="Arial"/>
            </a:endParaRPr>
          </a:p>
        </p:txBody>
      </p:sp>
      <p:sp>
        <p:nvSpPr>
          <p:cNvPr id="75" name="Google Shape;75;p12"/>
          <p:cNvSpPr txBox="1">
            <a:spLocks noGrp="1"/>
          </p:cNvSpPr>
          <p:nvPr>
            <p:ph type="title"/>
          </p:nvPr>
        </p:nvSpPr>
        <p:spPr>
          <a:xfrm>
            <a:off x="279400" y="2124500"/>
            <a:ext cx="9626600" cy="888832"/>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chemeClr val="lt1"/>
              </a:buClr>
              <a:buSzPts val="2700"/>
              <a:buFont typeface="Arial"/>
              <a:buNone/>
              <a:defRPr sz="2700" b="1">
                <a:solidFill>
                  <a:schemeClr val="lt1"/>
                </a:solidFill>
              </a:defRPr>
            </a:lvl1pPr>
            <a:lvl2pPr lvl="1" algn="l" rtl="0">
              <a:lnSpc>
                <a:spcPct val="100000"/>
              </a:lnSpc>
              <a:spcBef>
                <a:spcPts val="0"/>
              </a:spcBef>
              <a:spcAft>
                <a:spcPts val="0"/>
              </a:spcAft>
              <a:buSzPts val="2400"/>
              <a:buNone/>
              <a:defRPr/>
            </a:lvl2pPr>
            <a:lvl3pPr lvl="2" algn="l" rtl="0">
              <a:lnSpc>
                <a:spcPct val="100000"/>
              </a:lnSpc>
              <a:spcBef>
                <a:spcPts val="0"/>
              </a:spcBef>
              <a:spcAft>
                <a:spcPts val="0"/>
              </a:spcAft>
              <a:buSzPts val="2400"/>
              <a:buNone/>
              <a:defRPr/>
            </a:lvl3pPr>
            <a:lvl4pPr lvl="3" algn="l" rtl="0">
              <a:lnSpc>
                <a:spcPct val="100000"/>
              </a:lnSpc>
              <a:spcBef>
                <a:spcPts val="0"/>
              </a:spcBef>
              <a:spcAft>
                <a:spcPts val="0"/>
              </a:spcAft>
              <a:buSzPts val="2400"/>
              <a:buNone/>
              <a:defRPr/>
            </a:lvl4pPr>
            <a:lvl5pPr lvl="4" algn="l" rtl="0">
              <a:lnSpc>
                <a:spcPct val="100000"/>
              </a:lnSpc>
              <a:spcBef>
                <a:spcPts val="0"/>
              </a:spcBef>
              <a:spcAft>
                <a:spcPts val="0"/>
              </a:spcAft>
              <a:buSzPts val="2400"/>
              <a:buNone/>
              <a:defRPr/>
            </a:lvl5pPr>
            <a:lvl6pPr lvl="5" algn="l" rtl="0">
              <a:lnSpc>
                <a:spcPct val="100000"/>
              </a:lnSpc>
              <a:spcBef>
                <a:spcPts val="0"/>
              </a:spcBef>
              <a:spcAft>
                <a:spcPts val="0"/>
              </a:spcAft>
              <a:buSzPts val="2400"/>
              <a:buNone/>
              <a:defRPr/>
            </a:lvl6pPr>
            <a:lvl7pPr lvl="6" algn="l" rtl="0">
              <a:lnSpc>
                <a:spcPct val="100000"/>
              </a:lnSpc>
              <a:spcBef>
                <a:spcPts val="0"/>
              </a:spcBef>
              <a:spcAft>
                <a:spcPts val="0"/>
              </a:spcAft>
              <a:buSzPts val="2400"/>
              <a:buNone/>
              <a:defRPr/>
            </a:lvl7pPr>
            <a:lvl8pPr lvl="7" algn="l" rtl="0">
              <a:lnSpc>
                <a:spcPct val="100000"/>
              </a:lnSpc>
              <a:spcBef>
                <a:spcPts val="0"/>
              </a:spcBef>
              <a:spcAft>
                <a:spcPts val="0"/>
              </a:spcAft>
              <a:buSzPts val="2400"/>
              <a:buNone/>
              <a:defRPr/>
            </a:lvl8pPr>
            <a:lvl9pPr lvl="8" algn="l" rtl="0">
              <a:lnSpc>
                <a:spcPct val="100000"/>
              </a:lnSpc>
              <a:spcBef>
                <a:spcPts val="0"/>
              </a:spcBef>
              <a:spcAft>
                <a:spcPts val="0"/>
              </a:spcAft>
              <a:buSzPts val="2400"/>
              <a:buNone/>
              <a:defRPr/>
            </a:lvl9pPr>
          </a:lstStyle>
          <a:p>
            <a:endParaRPr dirty="0"/>
          </a:p>
        </p:txBody>
      </p:sp>
      <p:sp>
        <p:nvSpPr>
          <p:cNvPr id="76" name="Google Shape;76;p12"/>
          <p:cNvSpPr txBox="1">
            <a:spLocks noGrp="1"/>
          </p:cNvSpPr>
          <p:nvPr>
            <p:ph type="body" idx="1"/>
          </p:nvPr>
        </p:nvSpPr>
        <p:spPr>
          <a:xfrm>
            <a:off x="279400" y="3020290"/>
            <a:ext cx="9626600" cy="539341"/>
          </a:xfrm>
          <a:prstGeom prst="rect">
            <a:avLst/>
          </a:prstGeom>
          <a:noFill/>
          <a:ln>
            <a:noFill/>
          </a:ln>
        </p:spPr>
        <p:txBody>
          <a:bodyPr spcFirstLastPara="1" wrap="square" lIns="68575" tIns="34275" rIns="68575" bIns="34275" anchor="t" anchorCtr="0">
            <a:normAutofit/>
          </a:bodyPr>
          <a:lstStyle>
            <a:lvl1pPr marL="0" lvl="0" indent="4763" algn="l" rtl="0">
              <a:lnSpc>
                <a:spcPct val="100000"/>
              </a:lnSpc>
              <a:spcBef>
                <a:spcPts val="0"/>
              </a:spcBef>
              <a:spcAft>
                <a:spcPts val="0"/>
              </a:spcAft>
              <a:buClr>
                <a:srgbClr val="FFFFFF"/>
              </a:buClr>
              <a:buSzPts val="1800"/>
              <a:buNone/>
              <a:defRPr sz="1800">
                <a:solidFill>
                  <a:srgbClr val="FFFFFF"/>
                </a:solidFill>
              </a:defRPr>
            </a:lvl1pPr>
            <a:lvl2pPr marL="914400" lvl="1" indent="-228600" algn="l" rtl="0">
              <a:lnSpc>
                <a:spcPct val="100000"/>
              </a:lnSpc>
              <a:spcBef>
                <a:spcPts val="400"/>
              </a:spcBef>
              <a:spcAft>
                <a:spcPts val="0"/>
              </a:spcAft>
              <a:buClr>
                <a:srgbClr val="FFFFFF"/>
              </a:buClr>
              <a:buSzPts val="1500"/>
              <a:buNone/>
              <a:defRPr sz="1500">
                <a:solidFill>
                  <a:srgbClr val="FFFFFF"/>
                </a:solidFill>
              </a:defRPr>
            </a:lvl2pPr>
            <a:lvl3pPr marL="1371600" lvl="2" indent="-228600" algn="l" rtl="0">
              <a:lnSpc>
                <a:spcPct val="100000"/>
              </a:lnSpc>
              <a:spcBef>
                <a:spcPts val="400"/>
              </a:spcBef>
              <a:spcAft>
                <a:spcPts val="0"/>
              </a:spcAft>
              <a:buClr>
                <a:srgbClr val="FFFFFF"/>
              </a:buClr>
              <a:buSzPts val="1400"/>
              <a:buNone/>
              <a:defRPr sz="1400">
                <a:solidFill>
                  <a:srgbClr val="FFFFFF"/>
                </a:solidFill>
              </a:defRPr>
            </a:lvl3pPr>
            <a:lvl4pPr marL="1828800" lvl="3" indent="-228600" algn="l" rtl="0">
              <a:lnSpc>
                <a:spcPct val="100000"/>
              </a:lnSpc>
              <a:spcBef>
                <a:spcPts val="400"/>
              </a:spcBef>
              <a:spcAft>
                <a:spcPts val="0"/>
              </a:spcAft>
              <a:buClr>
                <a:srgbClr val="FFFFFF"/>
              </a:buClr>
              <a:buSzPts val="1200"/>
              <a:buNone/>
              <a:defRPr sz="1200">
                <a:solidFill>
                  <a:srgbClr val="FFFFFF"/>
                </a:solidFill>
              </a:defRPr>
            </a:lvl4pPr>
            <a:lvl5pPr marL="2286000" lvl="4" indent="-228600" algn="l" rtl="0">
              <a:lnSpc>
                <a:spcPct val="100000"/>
              </a:lnSpc>
              <a:spcBef>
                <a:spcPts val="400"/>
              </a:spcBef>
              <a:spcAft>
                <a:spcPts val="0"/>
              </a:spcAft>
              <a:buClr>
                <a:srgbClr val="FFFFFF"/>
              </a:buClr>
              <a:buSzPts val="1200"/>
              <a:buNone/>
              <a:defRPr sz="1200">
                <a:solidFill>
                  <a:srgbClr val="FFFFFF"/>
                </a:solidFill>
              </a:defRPr>
            </a:lvl5pPr>
            <a:lvl6pPr marL="2743200" lvl="5" indent="-228600" algn="l" rtl="0">
              <a:lnSpc>
                <a:spcPct val="100000"/>
              </a:lnSpc>
              <a:spcBef>
                <a:spcPts val="400"/>
              </a:spcBef>
              <a:spcAft>
                <a:spcPts val="0"/>
              </a:spcAft>
              <a:buClr>
                <a:srgbClr val="FFFFFF"/>
              </a:buClr>
              <a:buSzPts val="1200"/>
              <a:buNone/>
              <a:defRPr sz="1200">
                <a:solidFill>
                  <a:srgbClr val="FFFFFF"/>
                </a:solidFill>
              </a:defRPr>
            </a:lvl6pPr>
            <a:lvl7pPr marL="3200400" lvl="6" indent="-228600" algn="l" rtl="0">
              <a:lnSpc>
                <a:spcPct val="100000"/>
              </a:lnSpc>
              <a:spcBef>
                <a:spcPts val="400"/>
              </a:spcBef>
              <a:spcAft>
                <a:spcPts val="0"/>
              </a:spcAft>
              <a:buClr>
                <a:srgbClr val="FFFFFF"/>
              </a:buClr>
              <a:buSzPts val="1200"/>
              <a:buNone/>
              <a:defRPr sz="1200">
                <a:solidFill>
                  <a:srgbClr val="FFFFFF"/>
                </a:solidFill>
              </a:defRPr>
            </a:lvl7pPr>
            <a:lvl8pPr marL="3657600" lvl="7" indent="-228600" algn="l" rtl="0">
              <a:lnSpc>
                <a:spcPct val="100000"/>
              </a:lnSpc>
              <a:spcBef>
                <a:spcPts val="400"/>
              </a:spcBef>
              <a:spcAft>
                <a:spcPts val="0"/>
              </a:spcAft>
              <a:buClr>
                <a:srgbClr val="FFFFFF"/>
              </a:buClr>
              <a:buSzPts val="1200"/>
              <a:buNone/>
              <a:defRPr sz="1200">
                <a:solidFill>
                  <a:srgbClr val="FFFFFF"/>
                </a:solidFill>
              </a:defRPr>
            </a:lvl8pPr>
            <a:lvl9pPr marL="4114800" lvl="8" indent="-228600" algn="l" rtl="0">
              <a:lnSpc>
                <a:spcPct val="100000"/>
              </a:lnSpc>
              <a:spcBef>
                <a:spcPts val="400"/>
              </a:spcBef>
              <a:spcAft>
                <a:spcPts val="0"/>
              </a:spcAft>
              <a:buClr>
                <a:srgbClr val="FFFFFF"/>
              </a:buClr>
              <a:buSzPts val="1200"/>
              <a:buNone/>
              <a:defRPr sz="1200">
                <a:solidFill>
                  <a:srgbClr val="FFFFFF"/>
                </a:solidFill>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No Subtitle">
  <p:cSld name="SECTION_HEADER_1">
    <p:bg>
      <p:bgPr>
        <a:solidFill>
          <a:schemeClr val="lt1"/>
        </a:solidFill>
        <a:effectLst/>
      </p:bgPr>
    </p:bg>
    <p:spTree>
      <p:nvGrpSpPr>
        <p:cNvPr id="1" name="Shape 82"/>
        <p:cNvGrpSpPr/>
        <p:nvPr/>
      </p:nvGrpSpPr>
      <p:grpSpPr>
        <a:xfrm>
          <a:off x="0" y="0"/>
          <a:ext cx="0" cy="0"/>
          <a:chOff x="0" y="0"/>
          <a:chExt cx="0" cy="0"/>
        </a:xfrm>
      </p:grpSpPr>
      <p:sp>
        <p:nvSpPr>
          <p:cNvPr id="83" name="Google Shape;83;p14"/>
          <p:cNvSpPr/>
          <p:nvPr/>
        </p:nvSpPr>
        <p:spPr>
          <a:xfrm rot="5400000">
            <a:off x="4164700" y="-2222575"/>
            <a:ext cx="1830600" cy="10160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Arial"/>
                <a:ea typeface="Arial"/>
                <a:cs typeface="Arial"/>
                <a:sym typeface="Arial"/>
              </a:rPr>
              <a:t> </a:t>
            </a:r>
            <a:endParaRPr sz="1400" b="0" i="0" u="none" strike="noStrike" cap="none" dirty="0">
              <a:solidFill>
                <a:schemeClr val="lt1"/>
              </a:solidFill>
              <a:latin typeface="Arial"/>
              <a:ea typeface="Arial"/>
              <a:cs typeface="Arial"/>
              <a:sym typeface="Arial"/>
            </a:endParaRPr>
          </a:p>
        </p:txBody>
      </p:sp>
      <p:sp>
        <p:nvSpPr>
          <p:cNvPr id="84" name="Google Shape;84;p14"/>
          <p:cNvSpPr txBox="1">
            <a:spLocks noGrp="1"/>
          </p:cNvSpPr>
          <p:nvPr>
            <p:ph type="title"/>
          </p:nvPr>
        </p:nvSpPr>
        <p:spPr>
          <a:xfrm>
            <a:off x="279400" y="2054611"/>
            <a:ext cx="9626600" cy="1605600"/>
          </a:xfrm>
          <a:prstGeom prst="rect">
            <a:avLst/>
          </a:prstGeom>
          <a:noFill/>
          <a:ln>
            <a:noFill/>
          </a:ln>
        </p:spPr>
        <p:txBody>
          <a:bodyPr spcFirstLastPara="1" wrap="square" lIns="68575" tIns="34275" rIns="68575" bIns="34275" anchor="ctr" anchorCtr="0">
            <a:normAutofit/>
          </a:bodyPr>
          <a:lstStyle>
            <a:lvl1pPr lvl="0" rtl="0">
              <a:lnSpc>
                <a:spcPct val="90000"/>
              </a:lnSpc>
              <a:spcBef>
                <a:spcPts val="0"/>
              </a:spcBef>
              <a:spcAft>
                <a:spcPts val="0"/>
              </a:spcAft>
              <a:buClr>
                <a:schemeClr val="lt1"/>
              </a:buClr>
              <a:buSzPts val="2700"/>
              <a:buFont typeface="Arial"/>
              <a:buNone/>
              <a:defRPr sz="2700" b="1">
                <a:solidFill>
                  <a:schemeClr val="lt1"/>
                </a:solidFill>
              </a:defRPr>
            </a:lvl1pPr>
            <a:lvl2pPr lvl="1" algn="l" rtl="0">
              <a:lnSpc>
                <a:spcPct val="100000"/>
              </a:lnSpc>
              <a:spcBef>
                <a:spcPts val="0"/>
              </a:spcBef>
              <a:spcAft>
                <a:spcPts val="0"/>
              </a:spcAft>
              <a:buSzPts val="2400"/>
              <a:buNone/>
              <a:defRPr sz="1100"/>
            </a:lvl2pPr>
            <a:lvl3pPr lvl="2" algn="l" rtl="0">
              <a:lnSpc>
                <a:spcPct val="100000"/>
              </a:lnSpc>
              <a:spcBef>
                <a:spcPts val="0"/>
              </a:spcBef>
              <a:spcAft>
                <a:spcPts val="0"/>
              </a:spcAft>
              <a:buSzPts val="2400"/>
              <a:buNone/>
              <a:defRPr sz="1100"/>
            </a:lvl3pPr>
            <a:lvl4pPr lvl="3" algn="l" rtl="0">
              <a:lnSpc>
                <a:spcPct val="100000"/>
              </a:lnSpc>
              <a:spcBef>
                <a:spcPts val="0"/>
              </a:spcBef>
              <a:spcAft>
                <a:spcPts val="0"/>
              </a:spcAft>
              <a:buSzPts val="2400"/>
              <a:buNone/>
              <a:defRPr sz="1100"/>
            </a:lvl4pPr>
            <a:lvl5pPr lvl="4" algn="l" rtl="0">
              <a:lnSpc>
                <a:spcPct val="100000"/>
              </a:lnSpc>
              <a:spcBef>
                <a:spcPts val="0"/>
              </a:spcBef>
              <a:spcAft>
                <a:spcPts val="0"/>
              </a:spcAft>
              <a:buSzPts val="2400"/>
              <a:buNone/>
              <a:defRPr sz="1100"/>
            </a:lvl5pPr>
            <a:lvl6pPr lvl="5" algn="l" rtl="0">
              <a:lnSpc>
                <a:spcPct val="100000"/>
              </a:lnSpc>
              <a:spcBef>
                <a:spcPts val="0"/>
              </a:spcBef>
              <a:spcAft>
                <a:spcPts val="0"/>
              </a:spcAft>
              <a:buSzPts val="2400"/>
              <a:buNone/>
              <a:defRPr sz="1100"/>
            </a:lvl6pPr>
            <a:lvl7pPr lvl="6" algn="l" rtl="0">
              <a:lnSpc>
                <a:spcPct val="100000"/>
              </a:lnSpc>
              <a:spcBef>
                <a:spcPts val="0"/>
              </a:spcBef>
              <a:spcAft>
                <a:spcPts val="0"/>
              </a:spcAft>
              <a:buSzPts val="2400"/>
              <a:buNone/>
              <a:defRPr sz="1100"/>
            </a:lvl7pPr>
            <a:lvl8pPr lvl="7" algn="l" rtl="0">
              <a:lnSpc>
                <a:spcPct val="100000"/>
              </a:lnSpc>
              <a:spcBef>
                <a:spcPts val="0"/>
              </a:spcBef>
              <a:spcAft>
                <a:spcPts val="0"/>
              </a:spcAft>
              <a:buSzPts val="2400"/>
              <a:buNone/>
              <a:defRPr sz="1100"/>
            </a:lvl8pPr>
            <a:lvl9pPr lvl="8" algn="l" rtl="0">
              <a:lnSpc>
                <a:spcPct val="100000"/>
              </a:lnSpc>
              <a:spcBef>
                <a:spcPts val="0"/>
              </a:spcBef>
              <a:spcAft>
                <a:spcPts val="0"/>
              </a:spcAft>
              <a:buSzPts val="2400"/>
              <a:buNone/>
              <a:defRPr sz="1100"/>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Introduction + 1 Column" userDrawn="1">
  <p:cSld name="Title + Blank_1_2">
    <p:spTree>
      <p:nvGrpSpPr>
        <p:cNvPr id="1" name="Shape 21"/>
        <p:cNvGrpSpPr/>
        <p:nvPr/>
      </p:nvGrpSpPr>
      <p:grpSpPr>
        <a:xfrm>
          <a:off x="0" y="0"/>
          <a:ext cx="0" cy="0"/>
          <a:chOff x="0" y="0"/>
          <a:chExt cx="0" cy="0"/>
        </a:xfrm>
      </p:grpSpPr>
      <p:sp>
        <p:nvSpPr>
          <p:cNvPr id="4" name="Footer Placeholder 3">
            <a:extLst>
              <a:ext uri="{FF2B5EF4-FFF2-40B4-BE49-F238E27FC236}">
                <a16:creationId xmlns:a16="http://schemas.microsoft.com/office/drawing/2014/main" id="{A18BCA15-A419-4FF5-9731-671DCC36CD38}"/>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A4FF94C6-8742-4D39-90FF-6A8881E35F18}"/>
              </a:ext>
            </a:extLst>
          </p:cNvPr>
          <p:cNvSpPr>
            <a:spLocks noGrp="1"/>
          </p:cNvSpPr>
          <p:nvPr>
            <p:ph type="sldNum" sz="quarter" idx="11"/>
          </p:nvPr>
        </p:nvSpPr>
        <p:spPr/>
        <p:txBody>
          <a:bodyPr/>
          <a:lstStyle/>
          <a:p>
            <a:fld id="{3B2A8A0A-4B10-411A-A38F-5F8527D01382}" type="slidenum">
              <a:rPr lang="en-US" smtClean="0"/>
              <a:t>‹#›</a:t>
            </a:fld>
            <a:endParaRPr lang="en-US"/>
          </a:p>
        </p:txBody>
      </p:sp>
      <p:sp>
        <p:nvSpPr>
          <p:cNvPr id="8" name="Content Placeholder 7">
            <a:extLst>
              <a:ext uri="{FF2B5EF4-FFF2-40B4-BE49-F238E27FC236}">
                <a16:creationId xmlns:a16="http://schemas.microsoft.com/office/drawing/2014/main" id="{E91F908A-FC4E-4CF6-A68A-DE56A7A5FAB2}"/>
              </a:ext>
            </a:extLst>
          </p:cNvPr>
          <p:cNvSpPr>
            <a:spLocks noGrp="1"/>
          </p:cNvSpPr>
          <p:nvPr>
            <p:ph sz="quarter" idx="12"/>
          </p:nvPr>
        </p:nvSpPr>
        <p:spPr>
          <a:xfrm>
            <a:off x="3053403" y="1764145"/>
            <a:ext cx="6852596" cy="36251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2A49B0D-D0A6-49B2-8DBD-A8E2F93F401B}"/>
              </a:ext>
            </a:extLst>
          </p:cNvPr>
          <p:cNvSpPr>
            <a:spLocks noGrp="1"/>
          </p:cNvSpPr>
          <p:nvPr>
            <p:ph sz="quarter" idx="13"/>
          </p:nvPr>
        </p:nvSpPr>
        <p:spPr>
          <a:xfrm>
            <a:off x="3053403" y="341313"/>
            <a:ext cx="6852597" cy="1365567"/>
          </a:xfrm>
        </p:spPr>
        <p:txBody>
          <a:bodyPr/>
          <a:lstStyle>
            <a:lvl1pPr marL="0" indent="0">
              <a:buNone/>
              <a:defRPr i="1"/>
            </a:lvl1pPr>
          </a:lstStyle>
          <a:p>
            <a:pPr lvl="0"/>
            <a:r>
              <a:rPr lang="en-US" dirty="0"/>
              <a:t>Edit Master text styles</a:t>
            </a:r>
          </a:p>
          <a:p>
            <a:pPr lvl="1"/>
            <a:r>
              <a:rPr lang="en-US" dirty="0"/>
              <a:t>Second level</a:t>
            </a:r>
          </a:p>
          <a:p>
            <a:pPr lvl="2"/>
            <a:r>
              <a:rPr lang="en-US" dirty="0"/>
              <a:t>Third level</a:t>
            </a:r>
          </a:p>
        </p:txBody>
      </p:sp>
      <p:sp>
        <p:nvSpPr>
          <p:cNvPr id="10" name="Title 9">
            <a:extLst>
              <a:ext uri="{FF2B5EF4-FFF2-40B4-BE49-F238E27FC236}">
                <a16:creationId xmlns:a16="http://schemas.microsoft.com/office/drawing/2014/main" id="{3AC67D11-BBDD-440E-9957-4FC56C148571}"/>
              </a:ext>
            </a:extLst>
          </p:cNvPr>
          <p:cNvSpPr>
            <a:spLocks noGrp="1"/>
          </p:cNvSpPr>
          <p:nvPr>
            <p:ph type="title"/>
          </p:nvPr>
        </p:nvSpPr>
        <p:spPr/>
        <p:txBody>
          <a:bodyPr/>
          <a:lstStyle/>
          <a:p>
            <a:r>
              <a:rPr lang="en-US"/>
              <a:t>Click to edit Master title style</a:t>
            </a:r>
          </a:p>
        </p:txBody>
      </p:sp>
    </p:spTree>
  </p:cSld>
  <p:clrMapOvr>
    <a:masterClrMapping/>
  </p:clrMapOvr>
  <p:extLst mod="1">
    <p:ext uri="{DCECCB84-F9BA-43D5-87BE-67443E8EF086}">
      <p15:sldGuideLst xmlns:p15="http://schemas.microsoft.com/office/powerpoint/2012/main">
        <p15:guide id="2" orient="horz" pos="205" userDrawn="1">
          <p15:clr>
            <a:srgbClr val="FA7B17"/>
          </p15:clr>
        </p15:guide>
        <p15:guide id="3" pos="1760" userDrawn="1">
          <p15:clr>
            <a:srgbClr val="FA7B17"/>
          </p15:clr>
        </p15:guide>
        <p15:guide id="4" pos="4163" userDrawn="1">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2 Columns" userDrawn="1">
  <p:cSld name="Title + Blank_1_1">
    <p:spTree>
      <p:nvGrpSpPr>
        <p:cNvPr id="1" name="Shape 28"/>
        <p:cNvGrpSpPr/>
        <p:nvPr/>
      </p:nvGrpSpPr>
      <p:grpSpPr>
        <a:xfrm>
          <a:off x="0" y="0"/>
          <a:ext cx="0" cy="0"/>
          <a:chOff x="0" y="0"/>
          <a:chExt cx="0" cy="0"/>
        </a:xfrm>
      </p:grpSpPr>
      <p:sp>
        <p:nvSpPr>
          <p:cNvPr id="2" name="Footer Placeholder 1">
            <a:extLst>
              <a:ext uri="{FF2B5EF4-FFF2-40B4-BE49-F238E27FC236}">
                <a16:creationId xmlns:a16="http://schemas.microsoft.com/office/drawing/2014/main" id="{BC9AE4BD-6068-4F98-8828-1E8AB80ADA1D}"/>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7426B9CF-B720-4441-B9A9-8E1AA5FD444A}"/>
              </a:ext>
            </a:extLst>
          </p:cNvPr>
          <p:cNvSpPr>
            <a:spLocks noGrp="1"/>
          </p:cNvSpPr>
          <p:nvPr>
            <p:ph type="sldNum" sz="quarter" idx="11"/>
          </p:nvPr>
        </p:nvSpPr>
        <p:spPr/>
        <p:txBody>
          <a:bodyPr/>
          <a:lstStyle/>
          <a:p>
            <a:fld id="{3B2A8A0A-4B10-411A-A38F-5F8527D01382}" type="slidenum">
              <a:rPr lang="en-US" smtClean="0"/>
              <a:t>‹#›</a:t>
            </a:fld>
            <a:endParaRPr lang="en-US"/>
          </a:p>
        </p:txBody>
      </p:sp>
      <p:sp>
        <p:nvSpPr>
          <p:cNvPr id="4" name="Title 3">
            <a:extLst>
              <a:ext uri="{FF2B5EF4-FFF2-40B4-BE49-F238E27FC236}">
                <a16:creationId xmlns:a16="http://schemas.microsoft.com/office/drawing/2014/main" id="{D11EE547-25C1-4CF9-949F-699CCA1B0F33}"/>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2B544094-6190-4B97-9ED5-9D5BA83E2230}"/>
              </a:ext>
            </a:extLst>
          </p:cNvPr>
          <p:cNvSpPr>
            <a:spLocks noGrp="1"/>
          </p:cNvSpPr>
          <p:nvPr>
            <p:ph type="body" sz="quarter" idx="12"/>
          </p:nvPr>
        </p:nvSpPr>
        <p:spPr>
          <a:xfrm>
            <a:off x="3048000" y="341313"/>
            <a:ext cx="3362036" cy="5048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7F7732B0-F874-427D-8157-166513898466}"/>
              </a:ext>
            </a:extLst>
          </p:cNvPr>
          <p:cNvSpPr>
            <a:spLocks noGrp="1"/>
          </p:cNvSpPr>
          <p:nvPr>
            <p:ph type="body" sz="quarter" idx="13"/>
          </p:nvPr>
        </p:nvSpPr>
        <p:spPr>
          <a:xfrm>
            <a:off x="6543964" y="325438"/>
            <a:ext cx="3362036" cy="5048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extLst mod="1">
    <p:ext uri="{DCECCB84-F9BA-43D5-87BE-67443E8EF086}">
      <p15:sldGuideLst xmlns:p15="http://schemas.microsoft.com/office/powerpoint/2012/main">
        <p15:guide id="1" pos="1760" userDrawn="1">
          <p15:clr>
            <a:srgbClr val="FA7B17"/>
          </p15:clr>
        </p15:guide>
        <p15:guide id="2" orient="horz" pos="205" userDrawn="1">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3 Columns" userDrawn="1">
  <p:cSld name="Title + Blank_1_1_1">
    <p:spTree>
      <p:nvGrpSpPr>
        <p:cNvPr id="1" name="Shape 35"/>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19B1D0-3287-4860-8575-B533B0691A14}"/>
              </a:ext>
            </a:extLst>
          </p:cNvPr>
          <p:cNvSpPr>
            <a:spLocks noGrp="1"/>
          </p:cNvSpPr>
          <p:nvPr>
            <p:ph type="ftr" sz="quarter" idx="13"/>
          </p:nvPr>
        </p:nvSpPr>
        <p:spPr/>
        <p:txBody>
          <a:bodyPr/>
          <a:lstStyle/>
          <a:p>
            <a:endParaRPr lang="en-US" dirty="0"/>
          </a:p>
        </p:txBody>
      </p:sp>
      <p:sp>
        <p:nvSpPr>
          <p:cNvPr id="3" name="Title 2">
            <a:extLst>
              <a:ext uri="{FF2B5EF4-FFF2-40B4-BE49-F238E27FC236}">
                <a16:creationId xmlns:a16="http://schemas.microsoft.com/office/drawing/2014/main" id="{B0D618DA-4BC5-48F9-8A1B-FBF199B22A73}"/>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923D8CA7-45C1-4EBE-8E16-8971B8E1F08D}"/>
              </a:ext>
            </a:extLst>
          </p:cNvPr>
          <p:cNvSpPr>
            <a:spLocks noGrp="1"/>
          </p:cNvSpPr>
          <p:nvPr>
            <p:ph type="body" sz="quarter" idx="14"/>
          </p:nvPr>
        </p:nvSpPr>
        <p:spPr>
          <a:xfrm>
            <a:off x="3048000" y="341313"/>
            <a:ext cx="2289175" cy="50482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a16="http://schemas.microsoft.com/office/drawing/2014/main" id="{A6283741-FC40-4BB1-A68E-143FE9C9A3DE}"/>
              </a:ext>
            </a:extLst>
          </p:cNvPr>
          <p:cNvSpPr>
            <a:spLocks noGrp="1"/>
          </p:cNvSpPr>
          <p:nvPr>
            <p:ph type="body" sz="quarter" idx="15"/>
          </p:nvPr>
        </p:nvSpPr>
        <p:spPr>
          <a:xfrm>
            <a:off x="5462703" y="338963"/>
            <a:ext cx="2161915" cy="503472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a:extLst>
              <a:ext uri="{FF2B5EF4-FFF2-40B4-BE49-F238E27FC236}">
                <a16:creationId xmlns:a16="http://schemas.microsoft.com/office/drawing/2014/main" id="{BF9F6C7B-3C42-4C42-A436-8A7822BA8C08}"/>
              </a:ext>
            </a:extLst>
          </p:cNvPr>
          <p:cNvSpPr>
            <a:spLocks noGrp="1"/>
          </p:cNvSpPr>
          <p:nvPr>
            <p:ph type="body" sz="quarter" idx="16"/>
          </p:nvPr>
        </p:nvSpPr>
        <p:spPr>
          <a:xfrm>
            <a:off x="7750146" y="341313"/>
            <a:ext cx="2163647" cy="50482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1821BFA-ABA7-4CFF-9046-3EF0C9543FA5}"/>
              </a:ext>
            </a:extLst>
          </p:cNvPr>
          <p:cNvSpPr>
            <a:spLocks noGrp="1"/>
          </p:cNvSpPr>
          <p:nvPr>
            <p:ph type="sldNum" sz="quarter" idx="17"/>
          </p:nvPr>
        </p:nvSpPr>
        <p:spPr/>
        <p:txBody>
          <a:bodyPr/>
          <a:lstStyle/>
          <a:p>
            <a:fld id="{3B2A8A0A-4B10-411A-A38F-5F8527D01382}" type="slidenum">
              <a:rPr lang="en-US" smtClean="0"/>
              <a:t>‹#›</a:t>
            </a:fld>
            <a:endParaRPr lang="en-US"/>
          </a:p>
        </p:txBody>
      </p:sp>
    </p:spTree>
  </p:cSld>
  <p:clrMapOvr>
    <a:masterClrMapping/>
  </p:clrMapOvr>
  <p:extLst mod="1">
    <p:ext uri="{DCECCB84-F9BA-43D5-87BE-67443E8EF086}">
      <p15:sldGuideLst xmlns:p15="http://schemas.microsoft.com/office/powerpoint/2012/main">
        <p15:guide id="1" pos="1680" userDrawn="1">
          <p15:clr>
            <a:srgbClr val="FA7B17"/>
          </p15:clr>
        </p15:guide>
        <p15:guide id="2" pos="1760" userDrawn="1">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11" name="Rectangle 10">
            <a:extLst>
              <a:ext uri="{FF2B5EF4-FFF2-40B4-BE49-F238E27FC236}">
                <a16:creationId xmlns:a16="http://schemas.microsoft.com/office/drawing/2014/main" id="{2ABE178F-8B9A-44AD-91F1-2707485FBA9E}"/>
              </a:ext>
            </a:extLst>
          </p:cNvPr>
          <p:cNvSpPr/>
          <p:nvPr userDrawn="1"/>
        </p:nvSpPr>
        <p:spPr>
          <a:xfrm>
            <a:off x="2793667" y="0"/>
            <a:ext cx="73660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2" name="Title Placeholder 1">
            <a:extLst>
              <a:ext uri="{FF2B5EF4-FFF2-40B4-BE49-F238E27FC236}">
                <a16:creationId xmlns:a16="http://schemas.microsoft.com/office/drawing/2014/main" id="{3C2108C3-E91C-4C41-BF64-BFA7AAA94C7E}"/>
              </a:ext>
            </a:extLst>
          </p:cNvPr>
          <p:cNvSpPr>
            <a:spLocks noGrp="1"/>
          </p:cNvSpPr>
          <p:nvPr>
            <p:ph type="title"/>
          </p:nvPr>
        </p:nvSpPr>
        <p:spPr>
          <a:xfrm>
            <a:off x="279400" y="341313"/>
            <a:ext cx="2247900" cy="504825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2D39F350-C4AD-4B12-A95F-9035CBE87603}"/>
              </a:ext>
            </a:extLst>
          </p:cNvPr>
          <p:cNvSpPr>
            <a:spLocks noGrp="1"/>
          </p:cNvSpPr>
          <p:nvPr>
            <p:ph type="body" idx="1"/>
          </p:nvPr>
        </p:nvSpPr>
        <p:spPr>
          <a:xfrm>
            <a:off x="3048001" y="325437"/>
            <a:ext cx="6857999" cy="506412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BCFC75C0-61F2-499C-905B-B110E484D032}"/>
              </a:ext>
            </a:extLst>
          </p:cNvPr>
          <p:cNvSpPr>
            <a:spLocks noGrp="1"/>
          </p:cNvSpPr>
          <p:nvPr>
            <p:ph type="ftr" sz="quarter" idx="3"/>
          </p:nvPr>
        </p:nvSpPr>
        <p:spPr>
          <a:xfrm>
            <a:off x="279400" y="5389563"/>
            <a:ext cx="8772236" cy="21113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Slide Number Placeholder 4">
            <a:extLst>
              <a:ext uri="{FF2B5EF4-FFF2-40B4-BE49-F238E27FC236}">
                <a16:creationId xmlns:a16="http://schemas.microsoft.com/office/drawing/2014/main" id="{B09BE876-637F-48D6-BE6C-36E28AE4D399}"/>
              </a:ext>
            </a:extLst>
          </p:cNvPr>
          <p:cNvSpPr>
            <a:spLocks noGrp="1"/>
          </p:cNvSpPr>
          <p:nvPr>
            <p:ph type="sldNum" sz="quarter" idx="4"/>
          </p:nvPr>
        </p:nvSpPr>
        <p:spPr>
          <a:xfrm>
            <a:off x="9162472" y="5389563"/>
            <a:ext cx="743527" cy="211138"/>
          </a:xfrm>
          <a:prstGeom prst="rect">
            <a:avLst/>
          </a:prstGeom>
        </p:spPr>
        <p:txBody>
          <a:bodyPr vert="horz" lIns="91440" tIns="45720" rIns="91440" bIns="45720" rtlCol="0" anchor="ctr"/>
          <a:lstStyle>
            <a:lvl1pPr algn="r">
              <a:defRPr sz="1200">
                <a:solidFill>
                  <a:schemeClr val="tx1">
                    <a:tint val="75000"/>
                  </a:schemeClr>
                </a:solidFill>
              </a:defRPr>
            </a:lvl1pPr>
          </a:lstStyle>
          <a:p>
            <a:fld id="{3B2A8A0A-4B10-411A-A38F-5F8527D01382}" type="slidenum">
              <a:rPr lang="en-US" smtClean="0"/>
              <a:t>‹#›</a:t>
            </a:fld>
            <a:endParaRPr lang="en-US"/>
          </a:p>
        </p:txBody>
      </p:sp>
    </p:spTree>
  </p:cSld>
  <p:clrMap bg1="lt1" tx1="dk1" bg2="dk2" tx2="lt2" accent1="accent1" accent2="accent2" accent3="accent3" accent4="accent4" accent5="accent5" accent6="accent6" hlink="hlink" folHlink="folHlink"/>
  <p:sldLayoutIdLst>
    <p:sldLayoutId id="2147483663" r:id="rId1"/>
    <p:sldLayoutId id="2147483648" r:id="rId2"/>
    <p:sldLayoutId id="2147483659" r:id="rId3"/>
    <p:sldLayoutId id="2147483649" r:id="rId4"/>
    <p:sldLayoutId id="2147483658" r:id="rId5"/>
    <p:sldLayoutId id="2147483660" r:id="rId6"/>
    <p:sldLayoutId id="2147483650" r:id="rId7"/>
    <p:sldLayoutId id="2147483651" r:id="rId8"/>
    <p:sldLayoutId id="2147483652" r:id="rId9"/>
    <p:sldLayoutId id="2147483653" r:id="rId10"/>
    <p:sldLayoutId id="2147483655" r:id="rId11"/>
    <p:sldLayoutId id="2147483661" r:id="rId12"/>
    <p:sldLayoutId id="2147483656" r:id="rId13"/>
    <p:sldLayoutId id="2147483657" r:id="rId14"/>
    <p:sldLayoutId id="2147483654" r:id="rId15"/>
    <p:sldLayoutId id="2147483664" r:id="rId16"/>
    <p:sldLayoutId id="2147483671" r:id="rId17"/>
    <p:sldLayoutId id="2147483672" r:id="rId18"/>
    <p:sldLayoutId id="2147483662" r:id="rId19"/>
    <p:sldLayoutId id="2147483665" r:id="rId20"/>
    <p:sldLayoutId id="2147483666" r:id="rId21"/>
    <p:sldLayoutId id="2147483667" r:id="rId22"/>
    <p:sldLayoutId id="2147483674" r:id="rId23"/>
    <p:sldLayoutId id="2147483668" r:id="rId24"/>
    <p:sldLayoutId id="2147483673" r:id="rId2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28600" marR="0" lvl="0" indent="-228600" algn="l" rtl="0">
        <a:lnSpc>
          <a:spcPct val="100000"/>
        </a:lnSpc>
        <a:spcBef>
          <a:spcPts val="600"/>
        </a:spcBef>
        <a:spcAft>
          <a:spcPts val="0"/>
        </a:spcAft>
        <a:buClr>
          <a:schemeClr val="accent1"/>
        </a:buClr>
        <a:buFont typeface="Arial" panose="020B0604020202020204" pitchFamily="34" charset="0"/>
        <a:buChar char="•"/>
        <a:defRPr lang="en-US" sz="2000" b="0" i="0" u="none" strike="noStrike" cap="none" dirty="0" smtClean="0">
          <a:solidFill>
            <a:schemeClr val="accent1"/>
          </a:solidFill>
          <a:latin typeface="Arial"/>
          <a:ea typeface="Arial"/>
          <a:cs typeface="Arial"/>
          <a:sym typeface="Arial"/>
        </a:defRPr>
      </a:lvl1pPr>
      <a:lvl2pPr marL="685800" marR="0" lvl="1" indent="-228600" algn="l" rtl="0">
        <a:lnSpc>
          <a:spcPct val="100000"/>
        </a:lnSpc>
        <a:spcBef>
          <a:spcPts val="600"/>
        </a:spcBef>
        <a:spcAft>
          <a:spcPts val="0"/>
        </a:spcAft>
        <a:buClr>
          <a:schemeClr val="accent1"/>
        </a:buClr>
        <a:buSzPct val="80000"/>
        <a:buFont typeface="Courier New" panose="02070309020205020404" pitchFamily="49" charset="0"/>
        <a:buChar char="o"/>
        <a:defRPr lang="en-US" sz="1800" b="0" i="0" u="none" strike="noStrike" cap="none" dirty="0" smtClean="0">
          <a:solidFill>
            <a:schemeClr val="accent1"/>
          </a:solidFill>
          <a:latin typeface="Arial"/>
          <a:ea typeface="Arial"/>
          <a:cs typeface="Arial"/>
          <a:sym typeface="Arial"/>
        </a:defRPr>
      </a:lvl2pPr>
      <a:lvl3pPr marL="1143000" marR="0" lvl="2" indent="-228600" algn="l" rtl="0">
        <a:lnSpc>
          <a:spcPct val="100000"/>
        </a:lnSpc>
        <a:spcBef>
          <a:spcPts val="600"/>
        </a:spcBef>
        <a:spcAft>
          <a:spcPts val="0"/>
        </a:spcAft>
        <a:buClr>
          <a:schemeClr val="accent1"/>
        </a:buClr>
        <a:buFont typeface="Wingdings" panose="05000000000000000000" pitchFamily="2" charset="2"/>
        <a:buChar char="§"/>
        <a:defRPr sz="1600" b="0" i="0" u="none" strike="noStrike" cap="none">
          <a:solidFill>
            <a:schemeClr val="accent1"/>
          </a:solidFill>
          <a:latin typeface="Arial"/>
          <a:ea typeface="Arial"/>
          <a:cs typeface="Arial"/>
          <a:sym typeface="Arial"/>
        </a:defRPr>
      </a:lvl3pPr>
      <a:lvl4pPr marL="1719263" marR="0" lvl="3" indent="-228600" algn="l" rtl="0">
        <a:lnSpc>
          <a:spcPct val="100000"/>
        </a:lnSpc>
        <a:spcBef>
          <a:spcPts val="600"/>
        </a:spcBef>
        <a:spcAft>
          <a:spcPts val="0"/>
        </a:spcAft>
        <a:buClr>
          <a:schemeClr val="accent1"/>
        </a:buClr>
        <a:buFont typeface="Arial" panose="020B0604020202020204" pitchFamily="34" charset="0"/>
        <a:buChar char="•"/>
        <a:defRPr lang="en-US" sz="1400" b="0" i="0" u="none" strike="noStrike" cap="none" dirty="0" smtClean="0">
          <a:solidFill>
            <a:schemeClr val="accent1"/>
          </a:solidFill>
          <a:latin typeface="Arial"/>
          <a:ea typeface="Arial"/>
          <a:cs typeface="Arial"/>
          <a:sym typeface="Arial"/>
        </a:defRPr>
      </a:lvl4pPr>
      <a:lvl5pPr marL="2057400" marR="0" lvl="4" indent="-171450" algn="l" rtl="0">
        <a:lnSpc>
          <a:spcPct val="100000"/>
        </a:lnSpc>
        <a:spcBef>
          <a:spcPts val="600"/>
        </a:spcBef>
        <a:spcAft>
          <a:spcPts val="0"/>
        </a:spcAft>
        <a:buClr>
          <a:schemeClr val="accent1"/>
        </a:buClr>
        <a:buFont typeface="Courier New" panose="02070309020205020404" pitchFamily="49" charset="0"/>
        <a:buChar char="o"/>
        <a:defRPr lang="en-US" sz="1200" b="0" i="0" u="none" strike="noStrike" cap="none" dirty="0" smtClean="0">
          <a:solidFill>
            <a:schemeClr val="accent1"/>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panose="020B0604020202020204" pitchFamily="34" charset="0"/>
        <a:buNone/>
        <a:defRPr lang="en-US" sz="1400" b="0" i="0" u="none" strike="noStrike" cap="none" dirty="0" smtClean="0">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3395" userDrawn="1">
          <p15:clr>
            <a:srgbClr val="EA4335"/>
          </p15:clr>
        </p15:guide>
        <p15:guide id="2" pos="176" userDrawn="1">
          <p15:clr>
            <a:srgbClr val="EA4335"/>
          </p15:clr>
        </p15:guide>
        <p15:guide id="3" pos="6240" userDrawn="1">
          <p15:clr>
            <a:srgbClr val="EA4335"/>
          </p15:clr>
        </p15:guide>
        <p15:guide id="4" pos="1592" userDrawn="1">
          <p15:clr>
            <a:srgbClr val="EA4335"/>
          </p15:clr>
        </p15:guide>
        <p15:guide id="5" pos="1760" userDrawn="1">
          <p15:clr>
            <a:srgbClr val="EA4335"/>
          </p15:clr>
        </p15:guide>
        <p15:guide id="6" pos="1920" userDrawn="1">
          <p15:clr>
            <a:srgbClr val="EA4335"/>
          </p15:clr>
        </p15:guide>
        <p15:guide id="7" pos="2087" userDrawn="1">
          <p15:clr>
            <a:srgbClr val="EA4335"/>
          </p15:clr>
        </p15:guide>
        <p15:guide id="8" orient="horz" pos="205" userDrawn="1">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hyperlink" Target="https://educateiowa.gov/pk-12/every-student-succeeds-act/essa-guidance-and-allocations"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educateiowa.gov/pk-12/every-student-succeeds-act/essa-guidance-and-allocations#Equitable_Services_for_Nonpublic_Schools" TargetMode="External"/><Relationship Id="rId5" Type="http://schemas.openxmlformats.org/officeDocument/2006/relationships/hyperlink" Target="https://educateiowa.gov/documents/essa-guidance-and-allocations/2022/09/essa-use-federal-grant-funds-food-or-drinks" TargetMode="External"/><Relationship Id="rId4" Type="http://schemas.openxmlformats.org/officeDocument/2006/relationships/hyperlink" Target="https://educateiowa.gov/documents/essa-guidance/2020/04/using-federal-funds-professional-development-stipend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educateiowa.gov/pk-12/every-student-succeeds-act-essa/essa-guidance-and-allocations#Title_I_Part_A_Basic_Programs"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hyperlink" Target="https://educateiowa.gov/documents/helpful-title-i-part-links-resources-prepared-december-16-urban-education-network-meeting" TargetMode="External"/><Relationship Id="rId4" Type="http://schemas.openxmlformats.org/officeDocument/2006/relationships/hyperlink" Target="https://educateiowa.gov/documents/title-i-part-guidanc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educateiowa.gov/documents/essa-guidance/2020/10/title-i-part-schoolwide-guidance" TargetMode="External"/><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educateiowa.gov/documents/essa-guidance/2018/08/essa-accountability-index-identification-essa-assistance"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hyperlink" Target="https://www.iaschoolperformance.gov/ECP/Home/Index" TargetMode="External"/><Relationship Id="rId4" Type="http://schemas.openxmlformats.org/officeDocument/2006/relationships/hyperlink" Target="https://drive.google.com/file/d/1nURHBmwXpV--rMRqXpDuJZwPZxO_dY4w/view?usp=sharing"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sites.google.com/ghaea.org/essa/essa-requirements" TargetMode="External"/><Relationship Id="rId3" Type="http://schemas.openxmlformats.org/officeDocument/2006/relationships/hyperlink" Target="https://educateiowa.gov/pk-12/every-student-succeeds-act/essa-guidance-and-allocations#Title_I_Section_1003_School_Improvement" TargetMode="External"/><Relationship Id="rId7" Type="http://schemas.openxmlformats.org/officeDocument/2006/relationships/hyperlink" Target="https://sites.google.com/ghaea.org/essa/sami"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hyperlink" Target="https://sites.google.com/ghaea.org/essa/data-review" TargetMode="External"/><Relationship Id="rId5" Type="http://schemas.openxmlformats.org/officeDocument/2006/relationships/hyperlink" Target="https://sites.google.com/ghaea.org/essa/resource-allocation-review" TargetMode="External"/><Relationship Id="rId10" Type="http://schemas.openxmlformats.org/officeDocument/2006/relationships/hyperlink" Target="https://educateiowa.gov/documents/essa-guidance/2018/08/essa-accountability-index-identification-essa-assistance" TargetMode="External"/><Relationship Id="rId4" Type="http://schemas.openxmlformats.org/officeDocument/2006/relationships/image" Target="../media/image5.png"/><Relationship Id="rId9" Type="http://schemas.openxmlformats.org/officeDocument/2006/relationships/hyperlink" Target="https://educateiowa.gov/documents/title-i-section-1003-school-improvement-application-content"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educateiowa.gov/documents/essa-guidance-and-allocations/2022/09/essa-use-federal-grant-funds-food-or-drinks"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educateiowa.gov/pk-12/every-student-succeeds-act/essa-guidance-and-allocations/mckinney-vento-homeless-education-resources"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hyperlink" Target="https://schoolhouseconnection.org/wp-content/uploads/2020/09/The-McKinney-Vento-Act-Quick-Reference.pdf" TargetMode="External"/><Relationship Id="rId4" Type="http://schemas.openxmlformats.org/officeDocument/2006/relationships/hyperlink" Target="https://educateiowa.gov/pk-12/every-student-succeeds-act/essa-guidance-and-allocations#McKinney-Vento_Homeless_Education"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educateiowa.gov/pk-12/every-student-succeeds-act/essa-guidance-and-allocations/mckinney-vento-homeless-education-resources"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https://educateiowa.gov/pk-12/emergency-relief-pk-12-schools#ARP_Act_for_PK-12_School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educateiowa.gov/pk-12/every-student-succeeds-act/essa-guidance-and-allocations#Title_I_Part_C_Education_of_Migratory_Children"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educateiowa.gov/pk-12/every-student-succeeds-act/essa-guidance-and-allocations#Title_II_Part_A_Supporting_Effective_Instruction"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hyperlink" Target="https://educateiowa.gov/pk-12/learner-supports/english-learners-el/english-language-proficiency-assessment-21st-century-elpa21" TargetMode="External"/><Relationship Id="rId3" Type="http://schemas.openxmlformats.org/officeDocument/2006/relationships/hyperlink" Target="https://educateiowa.gov/pk-12/every-student-succeeds-act-essa/essa-guidance-and-allocations#Title_III_Part_A_English_Learners" TargetMode="External"/><Relationship Id="rId7" Type="http://schemas.openxmlformats.org/officeDocument/2006/relationships/hyperlink" Target="https://educateiowa.gov/pk-12/learner-supports/english-learners-el"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hyperlink" Target="https://www2.ed.gov/about/offices/list/ocr/letters/colleague-el-201501.pdf" TargetMode="External"/><Relationship Id="rId5" Type="http://schemas.openxmlformats.org/officeDocument/2006/relationships/hyperlink" Target="https://www2.ed.gov/policy/elsec/leg/essa/elandiitleiiiaddendum1219.pdf" TargetMode="External"/><Relationship Id="rId4" Type="http://schemas.openxmlformats.org/officeDocument/2006/relationships/hyperlink" Target="https://www2.ed.gov/policy/elsec/leg/essa/essatitleiiiguidenglishlearners92016.pdf" TargetMode="External"/><Relationship Id="rId9" Type="http://schemas.openxmlformats.org/officeDocument/2006/relationships/hyperlink" Target="https://educateiowa.gov/documents/title-iiia-english-learner-grant-eligibility-business-rules"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educateiowa.gov/pk-12/every-student-succeeds-act/essa-guidance-and-allocations#Title_IV_Part_A_-_Student_Support_and_Academic_Enrichment"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educateiowa.gov/pk-12/every-student-succeeds-act/essa-guidance-and-allocations/stronger-connections-grant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s://educateiowa.gov/pk-12/every-student-succeeds-act/essa-guidance-and-allocations/title-iv-part-b-resources" TargetMode="External"/><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hyperlink" Target="mailto:vic.jaras@iowa.gov"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8" Type="http://schemas.openxmlformats.org/officeDocument/2006/relationships/hyperlink" Target="https://educateiowa.gov/data-reporting/data-reporting-pk-12/consolidated-accountability-and-support-application-casa/public-school-district-casa-requirements" TargetMode="External"/><Relationship Id="rId3" Type="http://schemas.openxmlformats.org/officeDocument/2006/relationships/hyperlink" Target="https://educateiowa.gov/pk-12/every-student-succeeds-act/essa-guidance-and-allocations" TargetMode="External"/><Relationship Id="rId7" Type="http://schemas.openxmlformats.org/officeDocument/2006/relationships/hyperlink" Target="https://educateiowa.gov/data-reporting/data-reporting-pk-12/Nonpublic%20School%20CASA%20Requirements" TargetMode="External"/><Relationship Id="rId2" Type="http://schemas.openxmlformats.org/officeDocument/2006/relationships/notesSlide" Target="../notesSlides/notesSlide61.xml"/><Relationship Id="rId1" Type="http://schemas.openxmlformats.org/officeDocument/2006/relationships/slideLayout" Target="../slideLayouts/slideLayout19.xml"/><Relationship Id="rId6" Type="http://schemas.openxmlformats.org/officeDocument/2006/relationships/hyperlink" Target="https://educateiowa.gov/data-reporting/data-reporting-pk-12/consolidated-accountability-and-support-application-casa/area-education-agency-casa-requirements" TargetMode="External"/><Relationship Id="rId5" Type="http://schemas.openxmlformats.org/officeDocument/2006/relationships/hyperlink" Target="https://educateiowa.gov/data-and-reporting/data-reporting/consolidated-accountability-and-support-application-casa#Consolidated_Application_Requirements" TargetMode="External"/><Relationship Id="rId4" Type="http://schemas.openxmlformats.org/officeDocument/2006/relationships/hyperlink" Target="https://educateiowa.gov/pk-12/every-student-succeeds-act/essa-guidance-and-allocations#Contact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oese.ed.gov/offices/office-of-formula-grants/rural-insular-native-achievement-programs/rural-education-achievement-program/quick-guide-using-small-rural-school-achievement-srsa-rural-low-income-school-rlis-fund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0"/>
          <p:cNvSpPr txBox="1">
            <a:spLocks noGrp="1"/>
          </p:cNvSpPr>
          <p:nvPr>
            <p:ph type="title"/>
          </p:nvPr>
        </p:nvSpPr>
        <p:spPr>
          <a:xfrm>
            <a:off x="1630300" y="1384850"/>
            <a:ext cx="6899400" cy="1777500"/>
          </a:xfrm>
          <a:prstGeom prst="rect">
            <a:avLst/>
          </a:prstGeom>
        </p:spPr>
        <p:txBody>
          <a:bodyPr spcFirstLastPara="1" vert="horz" wrap="square" lIns="91425" tIns="91425" rIns="91425" bIns="91425" rtlCol="0" anchor="ctr" anchorCtr="0">
            <a:noAutofit/>
          </a:bodyPr>
          <a:lstStyle/>
          <a:p>
            <a:r>
              <a:rPr lang="en-US" b="1" dirty="0"/>
              <a:t>Every Student Succeeds Act </a:t>
            </a:r>
            <a:endParaRPr sz="2700" b="1" dirty="0">
              <a:solidFill>
                <a:srgbClr val="FDE263"/>
              </a:solidFill>
            </a:endParaRPr>
          </a:p>
        </p:txBody>
      </p:sp>
      <p:sp>
        <p:nvSpPr>
          <p:cNvPr id="197" name="Google Shape;197;p30"/>
          <p:cNvSpPr txBox="1">
            <a:spLocks noGrp="1"/>
          </p:cNvSpPr>
          <p:nvPr>
            <p:ph type="subTitle" idx="1"/>
          </p:nvPr>
        </p:nvSpPr>
        <p:spPr>
          <a:prstGeom prst="rect">
            <a:avLst/>
          </a:prstGeom>
        </p:spPr>
        <p:txBody>
          <a:bodyPr spcFirstLastPara="1" vert="horz" wrap="square" lIns="91425" tIns="91425" rIns="91425" bIns="91425" rtlCol="0" anchor="t" anchorCtr="0">
            <a:noAutofit/>
          </a:bodyPr>
          <a:lstStyle/>
          <a:p>
            <a:pPr marL="0" indent="0"/>
            <a:r>
              <a:rPr lang="en-US" dirty="0"/>
              <a:t>in Iowa</a:t>
            </a:r>
            <a:endParaRPr dirty="0"/>
          </a:p>
        </p:txBody>
      </p:sp>
      <p:sp>
        <p:nvSpPr>
          <p:cNvPr id="198" name="Google Shape;198;p30"/>
          <p:cNvSpPr txBox="1">
            <a:spLocks noGrp="1"/>
          </p:cNvSpPr>
          <p:nvPr>
            <p:ph type="subTitle" idx="2"/>
          </p:nvPr>
        </p:nvSpPr>
        <p:spPr>
          <a:prstGeom prst="rect">
            <a:avLst/>
          </a:prstGeom>
        </p:spPr>
        <p:txBody>
          <a:bodyPr spcFirstLastPara="1" vert="horz" wrap="square" lIns="91425" tIns="91425" rIns="91425" bIns="91425" rtlCol="0" anchor="ctr" anchorCtr="0">
            <a:noAutofit/>
          </a:bodyPr>
          <a:lstStyle/>
          <a:p>
            <a:pPr marL="0" indent="0"/>
            <a:r>
              <a:rPr lang="en-US" dirty="0"/>
              <a:t>Federal Programs Spring Webinar</a:t>
            </a:r>
            <a:endParaRPr dirty="0"/>
          </a:p>
          <a:p>
            <a:pPr marL="0" indent="0"/>
            <a:r>
              <a:rPr lang="en-US" dirty="0"/>
              <a:t>March 3, 2023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9"/>
          <p:cNvSpPr txBox="1">
            <a:spLocks noGrp="1"/>
          </p:cNvSpPr>
          <p:nvPr>
            <p:ph type="title"/>
          </p:nvPr>
        </p:nvSpPr>
        <p:spPr>
          <a:prstGeom prst="rect">
            <a:avLst/>
          </a:prstGeom>
        </p:spPr>
        <p:txBody>
          <a:bodyPr spcFirstLastPara="1" vert="horz" wrap="square" lIns="68575" tIns="34275" rIns="68575" bIns="34275" rtlCol="0" anchor="ctr" anchorCtr="0">
            <a:normAutofit/>
          </a:bodyPr>
          <a:lstStyle/>
          <a:p>
            <a:r>
              <a:rPr lang="en-US" dirty="0"/>
              <a:t>2. Equitable Services for Nonpublic Schools</a:t>
            </a:r>
            <a:endParaRPr dirty="0"/>
          </a:p>
        </p:txBody>
      </p:sp>
      <p:sp>
        <p:nvSpPr>
          <p:cNvPr id="263" name="Google Shape;263;p39"/>
          <p:cNvSpPr txBox="1">
            <a:spLocks noGrp="1"/>
          </p:cNvSpPr>
          <p:nvPr>
            <p:ph type="body" idx="1"/>
          </p:nvPr>
        </p:nvSpPr>
        <p:spPr>
          <a:xfrm>
            <a:off x="254000" y="3000150"/>
            <a:ext cx="9652000" cy="615000"/>
          </a:xfrm>
          <a:prstGeom prst="rect">
            <a:avLst/>
          </a:prstGeom>
        </p:spPr>
        <p:txBody>
          <a:bodyPr spcFirstLastPara="1" vert="horz" wrap="square" lIns="68575" tIns="34275" rIns="68575" bIns="34275" rtlCol="0" anchor="t" anchorCtr="0">
            <a:normAutofit lnSpcReduction="10000"/>
          </a:bodyPr>
          <a:lstStyle/>
          <a:p>
            <a:pPr marL="0" indent="0"/>
            <a:r>
              <a:rPr lang="en-US" dirty="0"/>
              <a:t>Rachel Bosovich, State Ombudsperson</a:t>
            </a:r>
            <a:endParaRPr dirty="0"/>
          </a:p>
          <a:p>
            <a:pPr marL="0" indent="0"/>
            <a:r>
              <a:rPr lang="en-US" dirty="0"/>
              <a:t>Tim Glenn, Administrative Consultant (Federal Programs)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0" name="Google Shape;270;p40"/>
          <p:cNvSpPr txBox="1">
            <a:spLocks noGrp="1"/>
          </p:cNvSpPr>
          <p:nvPr>
            <p:ph type="sldNum" sz="quarter" idx="11"/>
          </p:nvPr>
        </p:nvSpPr>
        <p:spPr/>
        <p:txBody>
          <a:bodyPr/>
          <a:lstStyle/>
          <a:p>
            <a:fld id="{00000000-1234-1234-1234-123412341234}" type="slidenum">
              <a:rPr lang="en-US" smtClean="0"/>
              <a:pPr/>
              <a:t>11</a:t>
            </a:fld>
            <a:endParaRPr lang="en-US" dirty="0"/>
          </a:p>
        </p:txBody>
      </p:sp>
      <p:sp>
        <p:nvSpPr>
          <p:cNvPr id="269" name="Google Shape;269;p40"/>
          <p:cNvSpPr txBox="1">
            <a:spLocks noGrp="1"/>
          </p:cNvSpPr>
          <p:nvPr>
            <p:ph type="title"/>
          </p:nvPr>
        </p:nvSpPr>
        <p:spPr/>
        <p:txBody>
          <a:bodyPr/>
          <a:lstStyle/>
          <a:p>
            <a:r>
              <a:rPr lang="en-US"/>
              <a:t>Equitable Services for Nonpublic Schools</a:t>
            </a:r>
          </a:p>
          <a:p>
            <a:endParaRPr lang="en-US" dirty="0"/>
          </a:p>
        </p:txBody>
      </p:sp>
      <p:sp>
        <p:nvSpPr>
          <p:cNvPr id="271" name="Google Shape;271;p40"/>
          <p:cNvSpPr txBox="1">
            <a:spLocks noGrp="1"/>
          </p:cNvSpPr>
          <p:nvPr>
            <p:ph sz="quarter" idx="12"/>
          </p:nvPr>
        </p:nvSpPr>
        <p:spPr/>
        <p:txBody>
          <a:bodyPr>
            <a:normAutofit fontScale="92500" lnSpcReduction="10000"/>
          </a:bodyPr>
          <a:lstStyle/>
          <a:p>
            <a:r>
              <a:rPr lang="en-US" dirty="0"/>
              <a:t>There are two provisions governing equitable services:</a:t>
            </a:r>
          </a:p>
          <a:p>
            <a:pPr lvl="1"/>
            <a:r>
              <a:rPr lang="en-US" dirty="0"/>
              <a:t>Title IA – Equitable Title I services to eligible nonpublic school students, their teachers, and their families. </a:t>
            </a:r>
          </a:p>
          <a:p>
            <a:pPr lvl="1"/>
            <a:r>
              <a:rPr lang="en-US" dirty="0"/>
              <a:t>Title VIII – Equitable services to eligible nonpublic school students, educators, and other educational personnel under the following programs:</a:t>
            </a:r>
          </a:p>
          <a:p>
            <a:pPr lvl="2"/>
            <a:r>
              <a:rPr lang="en-US" dirty="0"/>
              <a:t>Title IC</a:t>
            </a:r>
          </a:p>
          <a:p>
            <a:pPr lvl="2"/>
            <a:r>
              <a:rPr lang="en-US" dirty="0"/>
              <a:t>Title IIA</a:t>
            </a:r>
          </a:p>
          <a:p>
            <a:pPr lvl="2"/>
            <a:r>
              <a:rPr lang="en-US" dirty="0"/>
              <a:t>Title IIIA – English Learners and Immigrant Students</a:t>
            </a:r>
          </a:p>
          <a:p>
            <a:pPr lvl="2"/>
            <a:r>
              <a:rPr lang="en-US" dirty="0"/>
              <a:t>Title IVA </a:t>
            </a:r>
          </a:p>
          <a:p>
            <a:pPr lvl="2"/>
            <a:r>
              <a:rPr lang="en-US" dirty="0"/>
              <a:t>Title IVB</a:t>
            </a:r>
          </a:p>
          <a:p>
            <a:r>
              <a:rPr lang="en-US" dirty="0"/>
              <a:t>The state-designated ombudsperson: </a:t>
            </a:r>
          </a:p>
          <a:p>
            <a:pPr lvl="1"/>
            <a:r>
              <a:rPr lang="en-US" dirty="0"/>
              <a:t>Serves as the Department’s primary contact for addressing equitable service questions and concerns.</a:t>
            </a:r>
          </a:p>
          <a:p>
            <a:pPr lvl="1"/>
            <a:r>
              <a:rPr lang="en-US" dirty="0"/>
              <a:t>Monitors and enforces ESEA equitable services requirements under both Title I and Title VIII (ESEA §§ 1117(a)(3)(B) &amp; 8501(a)(3)(B).)</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8" name="Google Shape;278;p41"/>
          <p:cNvSpPr txBox="1">
            <a:spLocks noGrp="1"/>
          </p:cNvSpPr>
          <p:nvPr>
            <p:ph type="sldNum" sz="quarter" idx="11"/>
          </p:nvPr>
        </p:nvSpPr>
        <p:spPr/>
        <p:txBody>
          <a:bodyPr/>
          <a:lstStyle/>
          <a:p>
            <a:fld id="{00000000-1234-1234-1234-123412341234}" type="slidenum">
              <a:rPr lang="en-US" smtClean="0"/>
              <a:pPr/>
              <a:t>12</a:t>
            </a:fld>
            <a:endParaRPr lang="en-US" dirty="0"/>
          </a:p>
        </p:txBody>
      </p:sp>
      <p:sp>
        <p:nvSpPr>
          <p:cNvPr id="276" name="Google Shape;276;p41"/>
          <p:cNvSpPr txBox="1">
            <a:spLocks noGrp="1"/>
          </p:cNvSpPr>
          <p:nvPr>
            <p:ph type="title"/>
          </p:nvPr>
        </p:nvSpPr>
        <p:spPr/>
        <p:txBody>
          <a:bodyPr/>
          <a:lstStyle/>
          <a:p>
            <a:r>
              <a:rPr lang="en-US"/>
              <a:t>Eligibility to Participate in Equitable Services</a:t>
            </a:r>
            <a:endParaRPr lang="en-US" dirty="0"/>
          </a:p>
        </p:txBody>
      </p:sp>
      <p:sp>
        <p:nvSpPr>
          <p:cNvPr id="277" name="Google Shape;277;p41"/>
          <p:cNvSpPr txBox="1">
            <a:spLocks noGrp="1"/>
          </p:cNvSpPr>
          <p:nvPr>
            <p:ph sz="quarter" idx="12"/>
          </p:nvPr>
        </p:nvSpPr>
        <p:spPr/>
        <p:txBody>
          <a:bodyPr/>
          <a:lstStyle/>
          <a:p>
            <a:r>
              <a:rPr lang="en-US" dirty="0"/>
              <a:t>For nonpublic school students, educators (or other educational personnel), and families to be eligible to receive equitable services from the public agency,* the nonpublic school must:</a:t>
            </a:r>
          </a:p>
          <a:p>
            <a:pPr lvl="1"/>
            <a:r>
              <a:rPr lang="en-US" dirty="0"/>
              <a:t>Be accredited (state, independently, or specially).</a:t>
            </a:r>
          </a:p>
          <a:p>
            <a:pPr lvl="1"/>
            <a:r>
              <a:rPr lang="en-US" dirty="0"/>
              <a:t>Have enrollment data from the prior year to participate in services under any Title program (except Title IA, Basic).</a:t>
            </a:r>
          </a:p>
          <a:p>
            <a:r>
              <a:rPr lang="en-US" dirty="0"/>
              <a:t>In addition, new nonpublic buildings must also be entered into the Department’s School Information Update (SIU) by April 15th to be eligible for Title IA during their first year of operation.</a:t>
            </a:r>
          </a:p>
          <a:p>
            <a:pPr marL="0" indent="0">
              <a:spcBef>
                <a:spcPts val="1200"/>
              </a:spcBef>
              <a:buNone/>
            </a:pPr>
            <a:r>
              <a:rPr lang="en-US" dirty="0"/>
              <a:t>*Students, educators, and, in some cases, other educational personnel and families at eligible nonpublic schools receive equitable services. (The nonpublic school does not receive services nor any funds.)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4" name="Google Shape;284;p42"/>
          <p:cNvSpPr txBox="1">
            <a:spLocks noGrp="1"/>
          </p:cNvSpPr>
          <p:nvPr>
            <p:ph type="sldNum" sz="quarter" idx="11"/>
          </p:nvPr>
        </p:nvSpPr>
        <p:spPr/>
        <p:txBody>
          <a:bodyPr/>
          <a:lstStyle/>
          <a:p>
            <a:fld id="{00000000-1234-1234-1234-123412341234}" type="slidenum">
              <a:rPr lang="en-US" smtClean="0"/>
              <a:pPr/>
              <a:t>13</a:t>
            </a:fld>
            <a:endParaRPr lang="en-US" dirty="0"/>
          </a:p>
        </p:txBody>
      </p:sp>
      <p:sp>
        <p:nvSpPr>
          <p:cNvPr id="283" name="Google Shape;283;p42"/>
          <p:cNvSpPr txBox="1">
            <a:spLocks noGrp="1"/>
          </p:cNvSpPr>
          <p:nvPr>
            <p:ph type="title"/>
          </p:nvPr>
        </p:nvSpPr>
        <p:spPr/>
        <p:txBody>
          <a:bodyPr/>
          <a:lstStyle/>
          <a:p>
            <a:r>
              <a:rPr lang="en-US"/>
              <a:t>Important Equitable Share Clarifications</a:t>
            </a:r>
            <a:endParaRPr lang="en-US" dirty="0"/>
          </a:p>
        </p:txBody>
      </p:sp>
      <p:sp>
        <p:nvSpPr>
          <p:cNvPr id="285" name="Google Shape;285;p42"/>
          <p:cNvSpPr txBox="1">
            <a:spLocks noGrp="1"/>
          </p:cNvSpPr>
          <p:nvPr>
            <p:ph sz="quarter" idx="12"/>
          </p:nvPr>
        </p:nvSpPr>
        <p:spPr/>
        <p:txBody>
          <a:bodyPr/>
          <a:lstStyle/>
          <a:p>
            <a:r>
              <a:rPr lang="en-US"/>
              <a:t>Nonpublic schools do not receive allocations, they receive equitable services from the district/AEA. </a:t>
            </a:r>
          </a:p>
          <a:p>
            <a:r>
              <a:rPr lang="en-US"/>
              <a:t>All services to accredited nonpublic schools, including equipment and materials, must be secular, neutral, and non-ideological.</a:t>
            </a:r>
          </a:p>
          <a:p>
            <a:r>
              <a:rPr lang="en-US"/>
              <a:t>If items are purchased on behalf of the nonpublic school, they are owned by the public agency and inventory must be kept.</a:t>
            </a:r>
          </a:p>
          <a:p>
            <a:r>
              <a:rPr lang="en-US"/>
              <a:t>Similarly, if funds are used to hire and/or increase staff appointments, their employment and/or increased time is through the public school not the nonpublic school. </a:t>
            </a:r>
          </a:p>
          <a:p>
            <a:r>
              <a:rPr lang="en-US"/>
              <a:t>All services provided must be supplemental (i.e., meet supplement not supplant).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853FC7-A261-40D7-9781-CBAEB5D56A9D}"/>
              </a:ext>
            </a:extLst>
          </p:cNvPr>
          <p:cNvSpPr>
            <a:spLocks noGrp="1"/>
          </p:cNvSpPr>
          <p:nvPr>
            <p:ph type="title"/>
          </p:nvPr>
        </p:nvSpPr>
        <p:spPr/>
        <p:txBody>
          <a:bodyPr/>
          <a:lstStyle/>
          <a:p>
            <a:r>
              <a:rPr lang="en-US" dirty="0"/>
              <a:t>Equitable Services Procedure &amp; Process: January to March 15</a:t>
            </a:r>
          </a:p>
        </p:txBody>
      </p:sp>
      <p:graphicFrame>
        <p:nvGraphicFramePr>
          <p:cNvPr id="4" name="Diagram 3" descr="1. The public agency contacts the nonpublic school to arrange for a time and place for the consultation and reviews the nonpublic consultation agreement questions. &#10;2. The nonpublic school reviews its data pertinent to each program to identify the specific nonpublic school student needs, prioritizes those needs, and reviews the nonpublic consultation agreement questions so it is well-prepared with the necessary information and data to make decisions about program participation.&#10;3. At the beginning of consultation, the nonpublic school presents the specific student needs identified through its review of student data.&#10;4. The public agency and nonpublic school discuss the nonpublic consultation agreement questions and how best to meet the identified needs, including if the needs of nonpublic students are best met by “transferring” (in use only) services to the alternate program.&#10;5. The public agency informs the nonpublic school of the Title program services it plans to offer students, teachers, and families for the upcoming school year that may address their needs.&#10;6. If the nonpublic school believes there are specific needs not addressed through the proposed public agency-provided offerings, it may request to receive equitable services through a third-party contractor or other independent entity.&#10;7. The public agency enters information about the agreed-upon services into the initial nonpublic agreement in the Consolidated Application and submits it for nonpublic review.&#10;8. The nonpublic head administrator either confirms the information entered by the public agency into the initial agreement is accurate or send the agreement back for edits in CASA by March 15. Once confirmed, program participation cannot be changed.">
            <a:extLst>
              <a:ext uri="{FF2B5EF4-FFF2-40B4-BE49-F238E27FC236}">
                <a16:creationId xmlns:a16="http://schemas.microsoft.com/office/drawing/2014/main" id="{481FF380-AC94-408F-B298-D80E3A3438DD}"/>
              </a:ext>
            </a:extLst>
          </p:cNvPr>
          <p:cNvGraphicFramePr/>
          <p:nvPr>
            <p:extLst>
              <p:ext uri="{D42A27DB-BD31-4B8C-83A1-F6EECF244321}">
                <p14:modId xmlns:p14="http://schemas.microsoft.com/office/powerpoint/2010/main" val="3669072415"/>
              </p:ext>
            </p:extLst>
          </p:nvPr>
        </p:nvGraphicFramePr>
        <p:xfrm>
          <a:off x="246168" y="1016000"/>
          <a:ext cx="9659832"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Legend">
            <a:extLst>
              <a:ext uri="{FF2B5EF4-FFF2-40B4-BE49-F238E27FC236}">
                <a16:creationId xmlns:a16="http://schemas.microsoft.com/office/drawing/2014/main" id="{B45BC02F-F01E-43FC-98A8-D8328CF04488}"/>
              </a:ext>
            </a:extLst>
          </p:cNvPr>
          <p:cNvGraphicFramePr/>
          <p:nvPr>
            <p:extLst>
              <p:ext uri="{D42A27DB-BD31-4B8C-83A1-F6EECF244321}">
                <p14:modId xmlns:p14="http://schemas.microsoft.com/office/powerpoint/2010/main" val="2984754632"/>
              </p:ext>
            </p:extLst>
          </p:nvPr>
        </p:nvGraphicFramePr>
        <p:xfrm>
          <a:off x="7040713" y="3903988"/>
          <a:ext cx="2569775" cy="1485575"/>
        </p:xfrm>
        <a:graphic>
          <a:graphicData uri="http://schemas.openxmlformats.org/drawingml/2006/table">
            <a:tbl>
              <a:tblPr firstRow="1">
                <a:noFill/>
                <a:tableStyleId>{DF44E0D8-DE68-4458-B56B-5345DC0669D5}</a:tableStyleId>
              </a:tblPr>
              <a:tblGrid>
                <a:gridCol w="382850">
                  <a:extLst>
                    <a:ext uri="{9D8B030D-6E8A-4147-A177-3AD203B41FA5}">
                      <a16:colId xmlns:a16="http://schemas.microsoft.com/office/drawing/2014/main" val="20000"/>
                    </a:ext>
                  </a:extLst>
                </a:gridCol>
                <a:gridCol w="2186925">
                  <a:extLst>
                    <a:ext uri="{9D8B030D-6E8A-4147-A177-3AD203B41FA5}">
                      <a16:colId xmlns:a16="http://schemas.microsoft.com/office/drawing/2014/main" val="20001"/>
                    </a:ext>
                  </a:extLst>
                </a:gridCol>
              </a:tblGrid>
              <a:tr h="296945">
                <a:tc>
                  <a:txBody>
                    <a:bodyPr/>
                    <a:lstStyle/>
                    <a:p>
                      <a:pPr marL="0" lvl="0" indent="0" algn="l" rtl="0">
                        <a:spcBef>
                          <a:spcPts val="0"/>
                        </a:spcBef>
                        <a:spcAft>
                          <a:spcPts val="0"/>
                        </a:spcAft>
                        <a:buNone/>
                      </a:pPr>
                      <a:r>
                        <a:rPr lang="en-US" sz="100" dirty="0">
                          <a:solidFill>
                            <a:schemeClr val="bg1"/>
                          </a:solidFill>
                        </a:rPr>
                        <a:t>Color</a:t>
                      </a:r>
                      <a:endParaRPr sz="100" dirty="0">
                        <a:solidFill>
                          <a:schemeClr val="bg1"/>
                        </a:solidFill>
                      </a:endParaRPr>
                    </a:p>
                  </a:txBody>
                  <a:tcPr marL="91425" marR="91425" marT="91425" marB="91425" anchor="ctr">
                    <a:lnL w="9525" cap="flat" cmpd="sng">
                      <a:noFill/>
                      <a:prstDash val="solid"/>
                      <a:round/>
                      <a:headEnd type="none" w="sm" len="sm"/>
                      <a:tailEnd type="none" w="sm" len="sm"/>
                    </a:lnL>
                    <a:lnR w="9525" cap="flat" cmpd="sng" algn="ctr">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lvl="0" indent="0" algn="l" rtl="0">
                        <a:lnSpc>
                          <a:spcPct val="90000"/>
                        </a:lnSpc>
                        <a:spcBef>
                          <a:spcPts val="0"/>
                        </a:spcBef>
                        <a:spcAft>
                          <a:spcPts val="0"/>
                        </a:spcAft>
                        <a:buNone/>
                      </a:pPr>
                      <a:r>
                        <a:rPr lang="en-US" sz="100" dirty="0">
                          <a:solidFill>
                            <a:schemeClr val="bg1"/>
                          </a:solidFill>
                        </a:rPr>
                        <a:t>Agency</a:t>
                      </a:r>
                      <a:endParaRPr sz="100" dirty="0">
                        <a:solidFill>
                          <a:schemeClr val="bg1"/>
                        </a:solidFill>
                      </a:endParaRPr>
                    </a:p>
                  </a:txBody>
                  <a:tcPr marL="91425" marR="91425" marT="91425" marB="91425" anchor="ctr">
                    <a:lnL w="9525" cap="flat" cmpd="sng" algn="ctr">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4069555022"/>
                  </a:ext>
                </a:extLst>
              </a:tr>
              <a:tr h="349848">
                <a:tc>
                  <a:txBody>
                    <a:bodyPr/>
                    <a:lstStyle/>
                    <a:p>
                      <a:pPr marL="0" lvl="0" indent="0" algn="l" rtl="0">
                        <a:spcBef>
                          <a:spcPts val="0"/>
                        </a:spcBef>
                        <a:spcAft>
                          <a:spcPts val="0"/>
                        </a:spcAft>
                        <a:buNone/>
                      </a:pPr>
                      <a:endParaRPr dirty="0"/>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lgn="ctr">
                      <a:noFill/>
                      <a:prstDash val="solid"/>
                      <a:round/>
                      <a:headEnd type="none" w="sm" len="sm"/>
                      <a:tailEnd type="none" w="sm" len="sm"/>
                    </a:lnT>
                    <a:lnB w="9525" cap="flat" cmpd="sng">
                      <a:solidFill>
                        <a:schemeClr val="lt1"/>
                      </a:solidFill>
                      <a:prstDash val="solid"/>
                      <a:round/>
                      <a:headEnd type="none" w="sm" len="sm"/>
                      <a:tailEnd type="none" w="sm" len="sm"/>
                    </a:lnB>
                    <a:solidFill>
                      <a:schemeClr val="accent2"/>
                    </a:solidFill>
                  </a:tcPr>
                </a:tc>
                <a:tc>
                  <a:txBody>
                    <a:bodyPr/>
                    <a:lstStyle/>
                    <a:p>
                      <a:pPr marL="0" lvl="0" indent="0" algn="l" rtl="0">
                        <a:lnSpc>
                          <a:spcPct val="90000"/>
                        </a:lnSpc>
                        <a:spcBef>
                          <a:spcPts val="0"/>
                        </a:spcBef>
                        <a:spcAft>
                          <a:spcPts val="0"/>
                        </a:spcAft>
                        <a:buNone/>
                      </a:pPr>
                      <a:r>
                        <a:rPr lang="en-US" sz="1200" dirty="0">
                          <a:solidFill>
                            <a:schemeClr val="dk2"/>
                          </a:solidFill>
                        </a:rPr>
                        <a:t>Nonpublic School</a:t>
                      </a:r>
                      <a:endParaRPr sz="1200" dirty="0">
                        <a:solidFill>
                          <a:schemeClr val="dk2"/>
                        </a:solidFill>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lgn="ctr">
                      <a:no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49848">
                <a:tc>
                  <a:txBody>
                    <a:bodyPr/>
                    <a:lstStyle/>
                    <a:p>
                      <a:pPr marL="0" lvl="0" indent="0" algn="l" rtl="0">
                        <a:spcBef>
                          <a:spcPts val="0"/>
                        </a:spcBef>
                        <a:spcAft>
                          <a:spcPts val="0"/>
                        </a:spcAft>
                        <a:buNone/>
                      </a:pPr>
                      <a:endParaRPr dirty="0"/>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dk2"/>
                    </a:solidFill>
                  </a:tcPr>
                </a:tc>
                <a:tc>
                  <a:txBody>
                    <a:bodyPr/>
                    <a:lstStyle/>
                    <a:p>
                      <a:pPr marL="0" lvl="0" indent="0" algn="l" rtl="0">
                        <a:lnSpc>
                          <a:spcPct val="90000"/>
                        </a:lnSpc>
                        <a:spcBef>
                          <a:spcPts val="0"/>
                        </a:spcBef>
                        <a:spcAft>
                          <a:spcPts val="0"/>
                        </a:spcAft>
                        <a:buNone/>
                      </a:pPr>
                      <a:r>
                        <a:rPr lang="en-US" sz="1200" dirty="0">
                          <a:solidFill>
                            <a:schemeClr val="dk2"/>
                          </a:solidFill>
                        </a:rPr>
                        <a:t>Public Agency (District/AEA)</a:t>
                      </a:r>
                      <a:endParaRPr dirty="0"/>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49848">
                <a:tc>
                  <a:txBody>
                    <a:bodyPr/>
                    <a:lstStyle/>
                    <a:p>
                      <a:pPr marL="0" lvl="0" indent="0" algn="l" rtl="0">
                        <a:spcBef>
                          <a:spcPts val="0"/>
                        </a:spcBef>
                        <a:spcAft>
                          <a:spcPts val="0"/>
                        </a:spcAft>
                        <a:buNone/>
                      </a:pPr>
                      <a:endParaRPr dirty="0"/>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tc>
                  <a:txBody>
                    <a:bodyPr/>
                    <a:lstStyle/>
                    <a:p>
                      <a:pPr marL="0" lvl="0" indent="0" algn="l" rtl="0">
                        <a:lnSpc>
                          <a:spcPct val="90000"/>
                        </a:lnSpc>
                        <a:spcBef>
                          <a:spcPts val="0"/>
                        </a:spcBef>
                        <a:spcAft>
                          <a:spcPts val="0"/>
                        </a:spcAft>
                        <a:buNone/>
                      </a:pPr>
                      <a:r>
                        <a:rPr lang="en-US" sz="1200" dirty="0">
                          <a:solidFill>
                            <a:schemeClr val="dk2"/>
                          </a:solidFill>
                        </a:rPr>
                        <a:t>Nonpublic &amp; Public Agency</a:t>
                      </a:r>
                      <a:endParaRPr sz="1200" dirty="0">
                        <a:solidFill>
                          <a:schemeClr val="dk2"/>
                        </a:solidFill>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6C0776A5-538F-499E-9CED-1E05C63AD2CE}"/>
              </a:ext>
            </a:extLst>
          </p:cNvPr>
          <p:cNvSpPr>
            <a:spLocks noGrp="1"/>
          </p:cNvSpPr>
          <p:nvPr>
            <p:ph type="sldNum" sz="quarter" idx="11"/>
          </p:nvPr>
        </p:nvSpPr>
        <p:spPr>
          <a:xfrm>
            <a:off x="9507538" y="5277612"/>
            <a:ext cx="609667" cy="437400"/>
          </a:xfrm>
        </p:spPr>
        <p:txBody>
          <a:bodyPr/>
          <a:lstStyle/>
          <a:p>
            <a:fld id="{00000000-1234-1234-1234-123412341234}" type="slidenum">
              <a:rPr lang="en-US" smtClean="0"/>
              <a:pPr/>
              <a:t>14</a:t>
            </a:fld>
            <a:endParaRPr lang="en-US" dirty="0"/>
          </a:p>
        </p:txBody>
      </p:sp>
    </p:spTree>
    <p:extLst>
      <p:ext uri="{BB962C8B-B14F-4D97-AF65-F5344CB8AC3E}">
        <p14:creationId xmlns:p14="http://schemas.microsoft.com/office/powerpoint/2010/main" val="87946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9" name="Google Shape;329;p44"/>
          <p:cNvSpPr txBox="1">
            <a:spLocks noGrp="1"/>
          </p:cNvSpPr>
          <p:nvPr>
            <p:ph type="sldNum" sz="quarter" idx="11"/>
          </p:nvPr>
        </p:nvSpPr>
        <p:spPr/>
        <p:txBody>
          <a:bodyPr/>
          <a:lstStyle/>
          <a:p>
            <a:fld id="{00000000-1234-1234-1234-123412341234}" type="slidenum">
              <a:rPr lang="en-US" smtClean="0"/>
              <a:pPr/>
              <a:t>15</a:t>
            </a:fld>
            <a:endParaRPr lang="en-US" dirty="0"/>
          </a:p>
        </p:txBody>
      </p:sp>
      <p:sp>
        <p:nvSpPr>
          <p:cNvPr id="328" name="Google Shape;328;p44"/>
          <p:cNvSpPr txBox="1">
            <a:spLocks noGrp="1"/>
          </p:cNvSpPr>
          <p:nvPr>
            <p:ph type="title"/>
          </p:nvPr>
        </p:nvSpPr>
        <p:spPr>
          <a:xfrm>
            <a:off x="254000" y="325667"/>
            <a:ext cx="2286000" cy="5063700"/>
          </a:xfrm>
        </p:spPr>
        <p:txBody>
          <a:bodyPr/>
          <a:lstStyle/>
          <a:p>
            <a:r>
              <a:rPr lang="en-US"/>
              <a:t>Next Steps in the Process</a:t>
            </a:r>
            <a:endParaRPr lang="en-US" dirty="0"/>
          </a:p>
        </p:txBody>
      </p:sp>
      <p:sp>
        <p:nvSpPr>
          <p:cNvPr id="330" name="Google Shape;330;p44"/>
          <p:cNvSpPr txBox="1">
            <a:spLocks noGrp="1"/>
          </p:cNvSpPr>
          <p:nvPr>
            <p:ph sz="quarter" idx="12"/>
          </p:nvPr>
        </p:nvSpPr>
        <p:spPr>
          <a:xfrm>
            <a:off x="3048000" y="325667"/>
            <a:ext cx="6858000" cy="5063700"/>
          </a:xfrm>
        </p:spPr>
        <p:txBody>
          <a:bodyPr>
            <a:normAutofit fontScale="92500" lnSpcReduction="20000"/>
          </a:bodyPr>
          <a:lstStyle/>
          <a:p>
            <a:pPr marL="0" indent="0">
              <a:buNone/>
            </a:pPr>
            <a:r>
              <a:rPr lang="en-US" b="1" dirty="0"/>
              <a:t>January to March</a:t>
            </a:r>
          </a:p>
          <a:p>
            <a:r>
              <a:rPr lang="en-US" dirty="0"/>
              <a:t>Nonpublic confirmation of the agreement by March 15 </a:t>
            </a:r>
            <a:r>
              <a:rPr lang="en-US" u="sng" dirty="0"/>
              <a:t>finalizes</a:t>
            </a:r>
            <a:r>
              <a:rPr lang="en-US" dirty="0"/>
              <a:t> which programs the nonpublic will participate in services under during the upcoming school year.</a:t>
            </a:r>
          </a:p>
          <a:p>
            <a:r>
              <a:rPr lang="en-US" dirty="0"/>
              <a:t>Nonpublic equitable shares will be populated into the nonpublic consultation agreement after September 15. The Department will notify the nonpublic school when the equitable share information is populated. </a:t>
            </a:r>
          </a:p>
          <a:p>
            <a:pPr marL="0" indent="0">
              <a:buNone/>
            </a:pPr>
            <a:r>
              <a:rPr lang="en-US" b="1" dirty="0"/>
              <a:t>Between September 15 and 30</a:t>
            </a:r>
          </a:p>
          <a:p>
            <a:pPr marL="0" indent="0">
              <a:buNone/>
            </a:pPr>
            <a:r>
              <a:rPr lang="en-US" dirty="0"/>
              <a:t>For those whose consultation indicated:</a:t>
            </a:r>
          </a:p>
          <a:p>
            <a:r>
              <a:rPr lang="en-US" dirty="0"/>
              <a:t>The option of transferability was waived, the opportunity to request edits to the description of services will be available if necessary.</a:t>
            </a:r>
          </a:p>
          <a:p>
            <a:r>
              <a:rPr lang="en-US" dirty="0"/>
              <a:t>That it may be appropriate for the nonpublic school to utilize transferability, the public agency will contact the nonpublic school to finalize this information before the public agency finalizes its transfers. The description of services can also be adjusted at that time if necessary.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5"/>
          <p:cNvSpPr txBox="1">
            <a:spLocks noGrp="1"/>
          </p:cNvSpPr>
          <p:nvPr>
            <p:ph type="title"/>
          </p:nvPr>
        </p:nvSpPr>
        <p:spPr>
          <a:prstGeom prst="rect">
            <a:avLst/>
          </a:prstGeom>
        </p:spPr>
        <p:txBody>
          <a:bodyPr spcFirstLastPara="1" vert="horz" wrap="square" lIns="68575" tIns="34275" rIns="68575" bIns="34275" rtlCol="0" anchor="ctr" anchorCtr="0">
            <a:normAutofit/>
          </a:bodyPr>
          <a:lstStyle/>
          <a:p>
            <a:r>
              <a:rPr lang="en-US" dirty="0"/>
              <a:t>3. Carryover Waivers </a:t>
            </a:r>
            <a:endParaRPr dirty="0"/>
          </a:p>
        </p:txBody>
      </p:sp>
      <p:sp>
        <p:nvSpPr>
          <p:cNvPr id="336" name="Google Shape;336;p45"/>
          <p:cNvSpPr txBox="1">
            <a:spLocks noGrp="1"/>
          </p:cNvSpPr>
          <p:nvPr>
            <p:ph type="body" idx="1"/>
          </p:nvPr>
        </p:nvSpPr>
        <p:spPr>
          <a:prstGeom prst="rect">
            <a:avLst/>
          </a:prstGeom>
        </p:spPr>
        <p:txBody>
          <a:bodyPr spcFirstLastPara="1" vert="horz" wrap="square" lIns="68575" tIns="34275" rIns="68575" bIns="34275" rtlCol="0" anchor="t" anchorCtr="0">
            <a:normAutofit/>
          </a:bodyPr>
          <a:lstStyle/>
          <a:p>
            <a:pPr marL="0" indent="0"/>
            <a:r>
              <a:rPr lang="en-US" dirty="0"/>
              <a:t>Tim Glenn</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2" name="Google Shape;342;p46"/>
          <p:cNvSpPr txBox="1">
            <a:spLocks noGrp="1"/>
          </p:cNvSpPr>
          <p:nvPr>
            <p:ph type="sldNum" sz="quarter" idx="11"/>
          </p:nvPr>
        </p:nvSpPr>
        <p:spPr/>
        <p:txBody>
          <a:bodyPr/>
          <a:lstStyle/>
          <a:p>
            <a:fld id="{00000000-1234-1234-1234-123412341234}" type="slidenum">
              <a:rPr lang="en-US" smtClean="0"/>
              <a:pPr/>
              <a:t>17</a:t>
            </a:fld>
            <a:endParaRPr lang="en-US" dirty="0"/>
          </a:p>
        </p:txBody>
      </p:sp>
      <p:sp>
        <p:nvSpPr>
          <p:cNvPr id="341" name="Google Shape;341;p46"/>
          <p:cNvSpPr txBox="1">
            <a:spLocks noGrp="1"/>
          </p:cNvSpPr>
          <p:nvPr>
            <p:ph type="title"/>
          </p:nvPr>
        </p:nvSpPr>
        <p:spPr/>
        <p:txBody>
          <a:bodyPr/>
          <a:lstStyle/>
          <a:p>
            <a:r>
              <a:rPr lang="en-US"/>
              <a:t>Carryover Waivers</a:t>
            </a:r>
            <a:endParaRPr lang="en-US" dirty="0"/>
          </a:p>
        </p:txBody>
      </p:sp>
      <p:sp>
        <p:nvSpPr>
          <p:cNvPr id="343" name="Google Shape;343;p46"/>
          <p:cNvSpPr txBox="1">
            <a:spLocks noGrp="1"/>
          </p:cNvSpPr>
          <p:nvPr>
            <p:ph sz="quarter" idx="12"/>
          </p:nvPr>
        </p:nvSpPr>
        <p:spPr/>
        <p:txBody>
          <a:bodyPr/>
          <a:lstStyle/>
          <a:p>
            <a:r>
              <a:rPr lang="en-US"/>
              <a:t>Section 1127 of the ESEA prohibits any district receiving more than $50,000 from carrying over more than 15% of its Title I, Part A allocation without an approved waiver from the Iowa Department of Education. </a:t>
            </a:r>
          </a:p>
          <a:p>
            <a:endParaRPr lang="en-US"/>
          </a:p>
          <a:p>
            <a:r>
              <a:rPr lang="en-US"/>
              <a:t>A district may apply for such a waiver once every three years. If approved, the district may use the excess funds through the next school year. </a:t>
            </a:r>
          </a:p>
          <a:p>
            <a:endParaRPr lang="en-US"/>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7"/>
          <p:cNvSpPr txBox="1">
            <a:spLocks noGrp="1"/>
          </p:cNvSpPr>
          <p:nvPr>
            <p:ph type="title"/>
          </p:nvPr>
        </p:nvSpPr>
        <p:spPr/>
        <p:txBody>
          <a:bodyPr/>
          <a:lstStyle/>
          <a:p>
            <a:r>
              <a:rPr lang="en-US"/>
              <a:t>Carryover Waivers (continued)</a:t>
            </a:r>
            <a:endParaRPr lang="en-US" dirty="0"/>
          </a:p>
        </p:txBody>
      </p:sp>
      <p:sp>
        <p:nvSpPr>
          <p:cNvPr id="11" name="Content Placeholder 10">
            <a:extLst>
              <a:ext uri="{FF2B5EF4-FFF2-40B4-BE49-F238E27FC236}">
                <a16:creationId xmlns:a16="http://schemas.microsoft.com/office/drawing/2014/main" id="{28AC302E-E347-4359-BF3E-FB9301C0689B}"/>
              </a:ext>
            </a:extLst>
          </p:cNvPr>
          <p:cNvSpPr>
            <a:spLocks noGrp="1"/>
          </p:cNvSpPr>
          <p:nvPr>
            <p:ph sz="quarter" idx="13"/>
          </p:nvPr>
        </p:nvSpPr>
        <p:spPr/>
        <p:txBody>
          <a:bodyPr>
            <a:normAutofit fontScale="92500"/>
          </a:bodyPr>
          <a:lstStyle/>
          <a:p>
            <a:r>
              <a:rPr lang="en-US"/>
              <a:t>The Iowa Department of Education was granted a Title I, Part A carryover waiver from the US Department of Education during the 2020-2021 and 2021-2022 school years due to COVID-19. It did not continue into the 2022-2023 school year. </a:t>
            </a:r>
            <a:endParaRPr lang="en-US" dirty="0"/>
          </a:p>
        </p:txBody>
      </p:sp>
      <p:sp>
        <p:nvSpPr>
          <p:cNvPr id="350" name="Google Shape;350;p47"/>
          <p:cNvSpPr txBox="1">
            <a:spLocks noGrp="1"/>
          </p:cNvSpPr>
          <p:nvPr>
            <p:ph sz="quarter" idx="12"/>
          </p:nvPr>
        </p:nvSpPr>
        <p:spPr>
          <a:xfrm>
            <a:off x="3053403" y="1764146"/>
            <a:ext cx="6852596" cy="607662"/>
          </a:xfrm>
        </p:spPr>
        <p:txBody>
          <a:bodyPr>
            <a:normAutofit fontScale="92500" lnSpcReduction="20000"/>
          </a:bodyPr>
          <a:lstStyle/>
          <a:p>
            <a:pPr marL="0" indent="0">
              <a:buNone/>
            </a:pPr>
            <a:r>
              <a:rPr lang="en-US" dirty="0"/>
              <a:t>The following guidelines determined the approval of carryover waivers for 2022-2023:</a:t>
            </a:r>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2" name="Table 1">
            <a:extLst>
              <a:ext uri="{FF2B5EF4-FFF2-40B4-BE49-F238E27FC236}">
                <a16:creationId xmlns:a16="http://schemas.microsoft.com/office/drawing/2014/main" id="{B61046ED-D189-4EC6-BCE1-AE83B3891E44}"/>
              </a:ext>
            </a:extLst>
          </p:cNvPr>
          <p:cNvGraphicFramePr>
            <a:graphicFrameLocks noGrp="1"/>
          </p:cNvGraphicFramePr>
          <p:nvPr>
            <p:extLst>
              <p:ext uri="{D42A27DB-BD31-4B8C-83A1-F6EECF244321}">
                <p14:modId xmlns:p14="http://schemas.microsoft.com/office/powerpoint/2010/main" val="2244621864"/>
              </p:ext>
            </p:extLst>
          </p:nvPr>
        </p:nvGraphicFramePr>
        <p:xfrm>
          <a:off x="3684349" y="2538048"/>
          <a:ext cx="5590704" cy="1828800"/>
        </p:xfrm>
        <a:graphic>
          <a:graphicData uri="http://schemas.openxmlformats.org/drawingml/2006/table">
            <a:tbl>
              <a:tblPr firstRow="1">
                <a:tableStyleId>{69012ECD-51FC-41F1-AA8D-1B2483CD663E}</a:tableStyleId>
              </a:tblPr>
              <a:tblGrid>
                <a:gridCol w="2795352">
                  <a:extLst>
                    <a:ext uri="{9D8B030D-6E8A-4147-A177-3AD203B41FA5}">
                      <a16:colId xmlns:a16="http://schemas.microsoft.com/office/drawing/2014/main" val="357690146"/>
                    </a:ext>
                  </a:extLst>
                </a:gridCol>
                <a:gridCol w="2795352">
                  <a:extLst>
                    <a:ext uri="{9D8B030D-6E8A-4147-A177-3AD203B41FA5}">
                      <a16:colId xmlns:a16="http://schemas.microsoft.com/office/drawing/2014/main" val="192303154"/>
                    </a:ext>
                  </a:extLst>
                </a:gridCol>
              </a:tblGrid>
              <a:tr h="271642">
                <a:tc>
                  <a:txBody>
                    <a:bodyPr/>
                    <a:lstStyle/>
                    <a:p>
                      <a:r>
                        <a:rPr lang="en-US" sz="1400" dirty="0"/>
                        <a:t>Last Waiver Granted</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Next Year for Waiver Eligibility</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8298967"/>
                  </a:ext>
                </a:extLst>
              </a:tr>
              <a:tr h="271642">
                <a:tc>
                  <a:txBody>
                    <a:bodyPr/>
                    <a:lstStyle/>
                    <a:p>
                      <a:r>
                        <a:rPr lang="en-US" sz="1400" dirty="0"/>
                        <a:t>FY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Current Year FY 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5527186"/>
                  </a:ext>
                </a:extLst>
              </a:tr>
              <a:tr h="27164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t>FY 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FY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5126178"/>
                  </a:ext>
                </a:extLst>
              </a:tr>
              <a:tr h="27164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t>FY 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t>FY 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2974058"/>
                  </a:ext>
                </a:extLst>
              </a:tr>
              <a:tr h="271642">
                <a:tc>
                  <a:txBody>
                    <a:bodyPr/>
                    <a:lstStyle/>
                    <a:p>
                      <a:r>
                        <a:rPr lang="en-US" sz="1400" dirty="0"/>
                        <a:t>FY 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t>FY 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2468177"/>
                  </a:ext>
                </a:extLst>
              </a:tr>
              <a:tr h="27164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t>FY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t>FY 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1247410"/>
                  </a:ext>
                </a:extLst>
              </a:tr>
            </a:tbl>
          </a:graphicData>
        </a:graphic>
      </p:graphicFrame>
      <p:sp>
        <p:nvSpPr>
          <p:cNvPr id="8" name="Google Shape;350;p47">
            <a:extLst>
              <a:ext uri="{FF2B5EF4-FFF2-40B4-BE49-F238E27FC236}">
                <a16:creationId xmlns:a16="http://schemas.microsoft.com/office/drawing/2014/main" id="{289AD8AC-828E-49F2-A88E-1BDF6B84CF2F}"/>
              </a:ext>
            </a:extLst>
          </p:cNvPr>
          <p:cNvSpPr txBox="1">
            <a:spLocks/>
          </p:cNvSpPr>
          <p:nvPr/>
        </p:nvSpPr>
        <p:spPr>
          <a:xfrm>
            <a:off x="3053403" y="4533089"/>
            <a:ext cx="6852595" cy="748043"/>
          </a:xfrm>
          <a:prstGeom prst="rect">
            <a:avLst/>
          </a:prstGeom>
          <a:noFill/>
          <a:ln>
            <a:noFill/>
          </a:ln>
        </p:spPr>
        <p:txBody>
          <a:bodyPr spcFirstLastPara="1" wrap="square" lIns="71100" tIns="35550" rIns="71100" bIns="3555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600"/>
              </a:spcBef>
              <a:spcAft>
                <a:spcPts val="0"/>
              </a:spcAft>
              <a:buClr>
                <a:schemeClr val="accent1"/>
              </a:buClr>
              <a:buSzPts val="1800"/>
              <a:buFont typeface="Arial"/>
              <a:buChar char="●"/>
              <a:defRPr sz="1800" b="0" i="0" u="none" strike="noStrike" cap="none">
                <a:solidFill>
                  <a:schemeClr val="accent1"/>
                </a:solidFill>
                <a:latin typeface="Arial"/>
                <a:ea typeface="Arial"/>
                <a:cs typeface="Arial"/>
                <a:sym typeface="Arial"/>
              </a:defRPr>
            </a:lvl1pPr>
            <a:lvl2pPr marL="914400" marR="0" lvl="1" indent="-330200" algn="l" rtl="0">
              <a:lnSpc>
                <a:spcPct val="115000"/>
              </a:lnSpc>
              <a:spcBef>
                <a:spcPts val="0"/>
              </a:spcBef>
              <a:spcAft>
                <a:spcPts val="0"/>
              </a:spcAft>
              <a:buClr>
                <a:schemeClr val="accent1"/>
              </a:buClr>
              <a:buSzPts val="1600"/>
              <a:buFont typeface="Arial"/>
              <a:buChar char="○"/>
              <a:defRPr sz="1600" b="0" i="0" u="none" strike="noStrike" cap="none">
                <a:solidFill>
                  <a:schemeClr val="accent1"/>
                </a:solidFill>
                <a:latin typeface="Arial"/>
                <a:ea typeface="Arial"/>
                <a:cs typeface="Arial"/>
                <a:sym typeface="Arial"/>
              </a:defRPr>
            </a:lvl2pPr>
            <a:lvl3pPr marL="1371600" marR="0" lvl="2" indent="-317500" algn="l" rtl="0">
              <a:lnSpc>
                <a:spcPct val="115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3pPr>
            <a:lvl4pPr marL="1828800" marR="0" lvl="3" indent="-304800" algn="l" rtl="0">
              <a:lnSpc>
                <a:spcPct val="115000"/>
              </a:lnSpc>
              <a:spcBef>
                <a:spcPts val="0"/>
              </a:spcBef>
              <a:spcAft>
                <a:spcPts val="0"/>
              </a:spcAft>
              <a:buClr>
                <a:schemeClr val="accent1"/>
              </a:buClr>
              <a:buSzPts val="1200"/>
              <a:buFont typeface="Arial"/>
              <a:buChar char="●"/>
              <a:defRPr sz="1200" b="0" i="0" u="none" strike="noStrike" cap="none">
                <a:solidFill>
                  <a:schemeClr val="accent1"/>
                </a:solidFill>
                <a:latin typeface="Arial"/>
                <a:ea typeface="Arial"/>
                <a:cs typeface="Arial"/>
                <a:sym typeface="Arial"/>
              </a:defRPr>
            </a:lvl4pPr>
            <a:lvl5pPr marL="2286000" marR="0" lvl="4" indent="-298450" algn="l" rtl="0">
              <a:lnSpc>
                <a:spcPct val="115000"/>
              </a:lnSpc>
              <a:spcBef>
                <a:spcPts val="0"/>
              </a:spcBef>
              <a:spcAft>
                <a:spcPts val="0"/>
              </a:spcAft>
              <a:buClr>
                <a:schemeClr val="accent1"/>
              </a:buClr>
              <a:buSzPts val="1100"/>
              <a:buFont typeface="Arial"/>
              <a:buChar char="○"/>
              <a:defRPr sz="1100" b="0" i="0" u="none" strike="noStrike" cap="none">
                <a:solidFill>
                  <a:schemeClr val="accent1"/>
                </a:solidFill>
                <a:latin typeface="Arial"/>
                <a:ea typeface="Arial"/>
                <a:cs typeface="Arial"/>
                <a:sym typeface="Arial"/>
              </a:defRPr>
            </a:lvl5pPr>
            <a:lvl6pPr marL="2743200" marR="0" lvl="5" indent="-298450" algn="l" rtl="0">
              <a:lnSpc>
                <a:spcPct val="115000"/>
              </a:lnSpc>
              <a:spcBef>
                <a:spcPts val="0"/>
              </a:spcBef>
              <a:spcAft>
                <a:spcPts val="0"/>
              </a:spcAft>
              <a:buClr>
                <a:schemeClr val="accent1"/>
              </a:buClr>
              <a:buSzPts val="1100"/>
              <a:buFont typeface="Arial"/>
              <a:buChar char="■"/>
              <a:defRPr sz="1100" b="0" i="0" u="none" strike="noStrike" cap="none">
                <a:solidFill>
                  <a:schemeClr val="accent1"/>
                </a:solidFill>
                <a:latin typeface="Arial"/>
                <a:ea typeface="Arial"/>
                <a:cs typeface="Arial"/>
                <a:sym typeface="Arial"/>
              </a:defRPr>
            </a:lvl6pPr>
            <a:lvl7pPr marL="3200400" marR="0" lvl="6" indent="-298450" algn="l" rtl="0">
              <a:lnSpc>
                <a:spcPct val="115000"/>
              </a:lnSpc>
              <a:spcBef>
                <a:spcPts val="0"/>
              </a:spcBef>
              <a:spcAft>
                <a:spcPts val="0"/>
              </a:spcAft>
              <a:buClr>
                <a:schemeClr val="accent1"/>
              </a:buClr>
              <a:buSzPts val="1100"/>
              <a:buFont typeface="Arial"/>
              <a:buChar char="●"/>
              <a:defRPr sz="1100" b="0" i="0" u="none" strike="noStrike" cap="none">
                <a:solidFill>
                  <a:schemeClr val="accent1"/>
                </a:solidFill>
                <a:latin typeface="Arial"/>
                <a:ea typeface="Arial"/>
                <a:cs typeface="Arial"/>
                <a:sym typeface="Arial"/>
              </a:defRPr>
            </a:lvl7pPr>
            <a:lvl8pPr marL="3657600" marR="0" lvl="7" indent="-298450" algn="l" rtl="0">
              <a:lnSpc>
                <a:spcPct val="115000"/>
              </a:lnSpc>
              <a:spcBef>
                <a:spcPts val="0"/>
              </a:spcBef>
              <a:spcAft>
                <a:spcPts val="0"/>
              </a:spcAft>
              <a:buClr>
                <a:schemeClr val="accent1"/>
              </a:buClr>
              <a:buSzPts val="1100"/>
              <a:buFont typeface="Arial"/>
              <a:buChar char="○"/>
              <a:defRPr sz="1100" b="0" i="0" u="none" strike="noStrike" cap="none">
                <a:solidFill>
                  <a:schemeClr val="accent1"/>
                </a:solidFill>
                <a:latin typeface="Arial"/>
                <a:ea typeface="Arial"/>
                <a:cs typeface="Arial"/>
                <a:sym typeface="Arial"/>
              </a:defRPr>
            </a:lvl8pPr>
            <a:lvl9pPr marL="4114800" marR="0" lvl="8" indent="-298450" algn="l" rtl="0">
              <a:lnSpc>
                <a:spcPct val="115000"/>
              </a:lnSpc>
              <a:spcBef>
                <a:spcPts val="0"/>
              </a:spcBef>
              <a:spcAft>
                <a:spcPts val="0"/>
              </a:spcAft>
              <a:buClr>
                <a:schemeClr val="accent1"/>
              </a:buClr>
              <a:buSzPts val="1100"/>
              <a:buFont typeface="Arial"/>
              <a:buChar char="■"/>
              <a:defRPr sz="1100" b="0" i="0" u="none" strike="noStrike" cap="none">
                <a:solidFill>
                  <a:schemeClr val="accent1"/>
                </a:solidFill>
                <a:latin typeface="Arial"/>
                <a:ea typeface="Arial"/>
                <a:cs typeface="Arial"/>
                <a:sym typeface="Arial"/>
              </a:defRPr>
            </a:lvl9pPr>
          </a:lstStyle>
          <a:p>
            <a:pPr marL="0" indent="0">
              <a:buNone/>
            </a:pPr>
            <a:r>
              <a:rPr lang="en-US" dirty="0"/>
              <a:t>There will </a:t>
            </a:r>
            <a:r>
              <a:rPr lang="en-US" b="1" u="sng" dirty="0"/>
              <a:t>not</a:t>
            </a:r>
            <a:r>
              <a:rPr lang="en-US" dirty="0"/>
              <a:t> be a 15% cap on carryover for other Title programs this year.</a:t>
            </a:r>
          </a:p>
        </p:txBody>
      </p:sp>
      <p:sp>
        <p:nvSpPr>
          <p:cNvPr id="351" name="Google Shape;351;p47"/>
          <p:cNvSpPr txBox="1">
            <a:spLocks noGrp="1"/>
          </p:cNvSpPr>
          <p:nvPr>
            <p:ph type="sldNum" sz="quarter" idx="11"/>
          </p:nvPr>
        </p:nvSpPr>
        <p:spPr/>
        <p:txBody>
          <a:bodyPr/>
          <a:lstStyle/>
          <a:p>
            <a:fld id="{00000000-1234-1234-1234-123412341234}"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8"/>
          <p:cNvSpPr txBox="1">
            <a:spLocks noGrp="1"/>
          </p:cNvSpPr>
          <p:nvPr>
            <p:ph type="title"/>
          </p:nvPr>
        </p:nvSpPr>
        <p:spPr/>
        <p:txBody>
          <a:bodyPr/>
          <a:lstStyle/>
          <a:p>
            <a:r>
              <a:rPr lang="fr-FR"/>
              <a:t>4. Allowable Expenses: Supplement v. Supplant</a:t>
            </a:r>
            <a:endParaRPr lang="fr-FR" dirty="0"/>
          </a:p>
        </p:txBody>
      </p:sp>
      <p:sp>
        <p:nvSpPr>
          <p:cNvPr id="358" name="Google Shape;358;p48"/>
          <p:cNvSpPr txBox="1">
            <a:spLocks noGrp="1"/>
          </p:cNvSpPr>
          <p:nvPr>
            <p:ph type="body" idx="1"/>
          </p:nvPr>
        </p:nvSpPr>
        <p:spPr/>
        <p:txBody>
          <a:bodyPr/>
          <a:lstStyle/>
          <a:p>
            <a:r>
              <a:rPr lang="en-US"/>
              <a:t>Veronica Andersen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1"/>
          <p:cNvSpPr txBox="1">
            <a:spLocks noGrp="1"/>
          </p:cNvSpPr>
          <p:nvPr>
            <p:ph type="title"/>
          </p:nvPr>
        </p:nvSpPr>
        <p:spPr/>
        <p:txBody>
          <a:bodyPr/>
          <a:lstStyle/>
          <a:p>
            <a:r>
              <a:rPr lang="en-US"/>
              <a:t>Welcome and Federal Programs Overview</a:t>
            </a:r>
            <a:endParaRPr lang="en-US" dirty="0"/>
          </a:p>
        </p:txBody>
      </p:sp>
      <p:sp>
        <p:nvSpPr>
          <p:cNvPr id="204" name="Google Shape;204;p31"/>
          <p:cNvSpPr txBox="1">
            <a:spLocks noGrp="1"/>
          </p:cNvSpPr>
          <p:nvPr>
            <p:ph type="body" idx="1"/>
          </p:nvPr>
        </p:nvSpPr>
        <p:spPr/>
        <p:txBody>
          <a:bodyPr>
            <a:normAutofit fontScale="92500" lnSpcReduction="10000"/>
          </a:bodyPr>
          <a:lstStyle/>
          <a:p>
            <a:r>
              <a:rPr lang="en-US"/>
              <a:t>Dr. Kim Buryanek, Learning and Results Division Administrator</a:t>
            </a:r>
          </a:p>
          <a:p>
            <a:r>
              <a:rPr lang="en-US"/>
              <a:t>Jillian Dotson, Bureau Chief for Federal Programs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9"/>
          <p:cNvSpPr txBox="1">
            <a:spLocks noGrp="1"/>
          </p:cNvSpPr>
          <p:nvPr>
            <p:ph type="title"/>
          </p:nvPr>
        </p:nvSpPr>
        <p:spPr>
          <a:xfrm>
            <a:off x="254000" y="325675"/>
            <a:ext cx="2286333" cy="5063700"/>
          </a:xfrm>
          <a:prstGeom prst="rect">
            <a:avLst/>
          </a:prstGeom>
          <a:noFill/>
          <a:ln>
            <a:noFill/>
          </a:ln>
        </p:spPr>
        <p:txBody>
          <a:bodyPr spcFirstLastPara="1" vert="horz" wrap="square" lIns="71100" tIns="35550" rIns="71100" bIns="35550" rtlCol="0" anchor="t" anchorCtr="0">
            <a:noAutofit/>
          </a:bodyPr>
          <a:lstStyle/>
          <a:p>
            <a:pPr>
              <a:buClr>
                <a:schemeClr val="dk2"/>
              </a:buClr>
              <a:buSzPts val="2800"/>
            </a:pPr>
            <a:r>
              <a:rPr lang="en-US" dirty="0">
                <a:solidFill>
                  <a:schemeClr val="lt1"/>
                </a:solidFill>
              </a:rPr>
              <a:t>Allowable Expenses:</a:t>
            </a:r>
            <a:endParaRPr dirty="0">
              <a:solidFill>
                <a:schemeClr val="lt1"/>
              </a:solidFill>
            </a:endParaRPr>
          </a:p>
          <a:p>
            <a:pPr>
              <a:buClr>
                <a:schemeClr val="dk2"/>
              </a:buClr>
              <a:buSzPts val="2800"/>
            </a:pPr>
            <a:r>
              <a:rPr lang="en-US" dirty="0">
                <a:solidFill>
                  <a:schemeClr val="lt1"/>
                </a:solidFill>
              </a:rPr>
              <a:t>Supplement Versus Supplant</a:t>
            </a:r>
            <a:endParaRPr dirty="0"/>
          </a:p>
          <a:p>
            <a:pPr>
              <a:buClr>
                <a:schemeClr val="dk2"/>
              </a:buClr>
              <a:buSzPts val="2800"/>
            </a:pPr>
            <a:endParaRPr dirty="0"/>
          </a:p>
        </p:txBody>
      </p:sp>
      <p:sp>
        <p:nvSpPr>
          <p:cNvPr id="365" name="Google Shape;365;p49"/>
          <p:cNvSpPr txBox="1">
            <a:spLocks noGrp="1"/>
          </p:cNvSpPr>
          <p:nvPr>
            <p:ph type="body" idx="4294967295"/>
          </p:nvPr>
        </p:nvSpPr>
        <p:spPr>
          <a:xfrm>
            <a:off x="3046459" y="707667"/>
            <a:ext cx="3337333" cy="4681896"/>
          </a:xfrm>
          <a:prstGeom prst="rect">
            <a:avLst/>
          </a:prstGeom>
          <a:noFill/>
          <a:ln>
            <a:noFill/>
          </a:ln>
        </p:spPr>
        <p:txBody>
          <a:bodyPr spcFirstLastPara="1" vert="horz" wrap="square" lIns="71100" tIns="35550" rIns="71100" bIns="35550" rtlCol="0" anchor="t" anchorCtr="0">
            <a:noAutofit/>
          </a:bodyPr>
          <a:lstStyle/>
          <a:p>
            <a:pPr marL="0" indent="0">
              <a:buNone/>
            </a:pPr>
            <a:r>
              <a:rPr lang="en-US" sz="1600" b="1" dirty="0">
                <a:solidFill>
                  <a:srgbClr val="022A56"/>
                </a:solidFill>
                <a:highlight>
                  <a:srgbClr val="FFFFFF"/>
                </a:highlight>
              </a:rPr>
              <a:t>“Supplement” means to “build upon” or “add to”</a:t>
            </a:r>
          </a:p>
          <a:p>
            <a:pPr marL="0" indent="0">
              <a:buNone/>
            </a:pPr>
            <a:r>
              <a:rPr lang="en-US" sz="1600" dirty="0">
                <a:solidFill>
                  <a:srgbClr val="022A56"/>
                </a:solidFill>
              </a:rPr>
              <a:t>Used to supplement the amount of funds that would be made available for the school or district from State and local sources in the absence of Federal funds.</a:t>
            </a:r>
            <a:endParaRPr sz="1600" dirty="0">
              <a:solidFill>
                <a:srgbClr val="022A56"/>
              </a:solidFill>
            </a:endParaRPr>
          </a:p>
          <a:p>
            <a:pPr marL="0" indent="0">
              <a:buNone/>
            </a:pPr>
            <a:r>
              <a:rPr lang="en-US" sz="1600" i="1" dirty="0">
                <a:solidFill>
                  <a:srgbClr val="022A56"/>
                </a:solidFill>
              </a:rPr>
              <a:t>Determining Allowability Questions:</a:t>
            </a:r>
            <a:endParaRPr sz="1600" i="1" dirty="0">
              <a:solidFill>
                <a:srgbClr val="022A56"/>
              </a:solidFill>
            </a:endParaRPr>
          </a:p>
          <a:p>
            <a:pPr>
              <a:spcBef>
                <a:spcPts val="0"/>
              </a:spcBef>
              <a:buClr>
                <a:srgbClr val="022A56"/>
              </a:buClr>
              <a:buSzPct val="100000"/>
              <a:buFont typeface="+mj-lt"/>
              <a:buAutoNum type="arabicPeriod"/>
            </a:pPr>
            <a:r>
              <a:rPr lang="en-US" sz="1600" dirty="0">
                <a:solidFill>
                  <a:srgbClr val="022A56"/>
                </a:solidFill>
              </a:rPr>
              <a:t>If Title funds did not exist, would this activity be otherwise funded by other federal, state, and/or local monies? </a:t>
            </a:r>
          </a:p>
          <a:p>
            <a:pPr>
              <a:spcBef>
                <a:spcPts val="0"/>
              </a:spcBef>
              <a:buClr>
                <a:srgbClr val="022A56"/>
              </a:buClr>
              <a:buSzPct val="100000"/>
              <a:buFont typeface="+mj-lt"/>
              <a:buAutoNum type="arabicPeriod"/>
            </a:pPr>
            <a:r>
              <a:rPr lang="en-US" sz="1600" dirty="0">
                <a:solidFill>
                  <a:srgbClr val="022A56"/>
                </a:solidFill>
              </a:rPr>
              <a:t>Is the proposed use of funds required by law? </a:t>
            </a:r>
            <a:endParaRPr sz="1600" dirty="0">
              <a:solidFill>
                <a:srgbClr val="022A56"/>
              </a:solidFill>
            </a:endParaRPr>
          </a:p>
          <a:p>
            <a:pPr marL="0" indent="0">
              <a:buNone/>
            </a:pPr>
            <a:r>
              <a:rPr lang="en-US" sz="1600" dirty="0">
                <a:solidFill>
                  <a:srgbClr val="022A56"/>
                </a:solidFill>
              </a:rPr>
              <a:t>If the answer is </a:t>
            </a:r>
            <a:r>
              <a:rPr lang="en-US" sz="1600" b="1" dirty="0">
                <a:solidFill>
                  <a:srgbClr val="022A56"/>
                </a:solidFill>
              </a:rPr>
              <a:t>no</a:t>
            </a:r>
            <a:r>
              <a:rPr lang="en-US" sz="1600" dirty="0">
                <a:solidFill>
                  <a:srgbClr val="022A56"/>
                </a:solidFill>
              </a:rPr>
              <a:t> to either of these questions, using Title funds for the activity is </a:t>
            </a:r>
            <a:r>
              <a:rPr lang="en-US" sz="1600" b="1" dirty="0">
                <a:solidFill>
                  <a:srgbClr val="022A56"/>
                </a:solidFill>
              </a:rPr>
              <a:t>allowable	</a:t>
            </a:r>
            <a:endParaRPr sz="1600" b="1" dirty="0">
              <a:solidFill>
                <a:srgbClr val="022A56"/>
              </a:solidFill>
            </a:endParaRPr>
          </a:p>
        </p:txBody>
      </p:sp>
      <p:sp>
        <p:nvSpPr>
          <p:cNvPr id="369" name="Google Shape;369;p49"/>
          <p:cNvSpPr txBox="1">
            <a:spLocks noGrp="1"/>
          </p:cNvSpPr>
          <p:nvPr>
            <p:ph type="body" idx="4294967295"/>
          </p:nvPr>
        </p:nvSpPr>
        <p:spPr>
          <a:xfrm>
            <a:off x="3046459" y="325438"/>
            <a:ext cx="3337333" cy="293088"/>
          </a:xfrm>
          <a:prstGeom prst="rect">
            <a:avLst/>
          </a:prstGeom>
        </p:spPr>
        <p:txBody>
          <a:bodyPr spcFirstLastPara="1" vert="horz" wrap="square" lIns="68575" tIns="34275" rIns="68575" bIns="34275" rtlCol="0" anchor="ctr" anchorCtr="0">
            <a:noAutofit/>
          </a:bodyPr>
          <a:lstStyle/>
          <a:p>
            <a:pPr marL="0" indent="0" algn="ctr">
              <a:buNone/>
            </a:pPr>
            <a:r>
              <a:rPr lang="en-US" dirty="0"/>
              <a:t>Supplement</a:t>
            </a:r>
            <a:endParaRPr dirty="0"/>
          </a:p>
        </p:txBody>
      </p:sp>
      <p:sp>
        <p:nvSpPr>
          <p:cNvPr id="367" name="Google Shape;367;p49"/>
          <p:cNvSpPr txBox="1">
            <a:spLocks noGrp="1"/>
          </p:cNvSpPr>
          <p:nvPr>
            <p:ph type="body" idx="4294967295"/>
          </p:nvPr>
        </p:nvSpPr>
        <p:spPr>
          <a:xfrm>
            <a:off x="6568667" y="707667"/>
            <a:ext cx="3337333" cy="4681895"/>
          </a:xfrm>
          <a:prstGeom prst="rect">
            <a:avLst/>
          </a:prstGeom>
        </p:spPr>
        <p:txBody>
          <a:bodyPr spcFirstLastPara="1" vert="horz" wrap="square" lIns="68575" tIns="34275" rIns="68575" bIns="34275" rtlCol="0" anchor="t" anchorCtr="0">
            <a:normAutofit/>
          </a:bodyPr>
          <a:lstStyle/>
          <a:p>
            <a:pPr marL="0" indent="0">
              <a:buNone/>
            </a:pPr>
            <a:r>
              <a:rPr lang="en-US" sz="1600" b="1" dirty="0">
                <a:solidFill>
                  <a:schemeClr val="dk2"/>
                </a:solidFill>
                <a:highlight>
                  <a:schemeClr val="lt1"/>
                </a:highlight>
              </a:rPr>
              <a:t>“Supplant” means to “replace” or “take the place of.”</a:t>
            </a:r>
          </a:p>
          <a:p>
            <a:pPr marL="0" indent="0">
              <a:buNone/>
            </a:pPr>
            <a:r>
              <a:rPr lang="en-US" sz="1600" dirty="0">
                <a:solidFill>
                  <a:schemeClr val="dk2"/>
                </a:solidFill>
                <a:highlight>
                  <a:schemeClr val="lt1"/>
                </a:highlight>
              </a:rPr>
              <a:t>Federal law prohibits recipients of federal funds from </a:t>
            </a:r>
            <a:r>
              <a:rPr lang="en-US" sz="1600" b="1" i="1" dirty="0">
                <a:solidFill>
                  <a:schemeClr val="dk2"/>
                </a:solidFill>
                <a:highlight>
                  <a:schemeClr val="lt1"/>
                </a:highlight>
              </a:rPr>
              <a:t>replacing</a:t>
            </a:r>
            <a:r>
              <a:rPr lang="en-US" sz="1600" dirty="0">
                <a:solidFill>
                  <a:schemeClr val="dk2"/>
                </a:solidFill>
                <a:highlight>
                  <a:schemeClr val="lt1"/>
                </a:highlight>
              </a:rPr>
              <a:t> state, local, or agency funds with federal funds.</a:t>
            </a:r>
            <a:endParaRPr sz="1600" dirty="0">
              <a:solidFill>
                <a:schemeClr val="dk2"/>
              </a:solidFill>
              <a:highlight>
                <a:schemeClr val="lt1"/>
              </a:highlight>
            </a:endParaRPr>
          </a:p>
          <a:p>
            <a:pPr marL="0" indent="0">
              <a:spcBef>
                <a:spcPts val="2400"/>
              </a:spcBef>
              <a:buNone/>
            </a:pPr>
            <a:r>
              <a:rPr lang="en-US" sz="1600" i="1" dirty="0">
                <a:solidFill>
                  <a:schemeClr val="dk2"/>
                </a:solidFill>
              </a:rPr>
              <a:t>Determining Allowability Questions:</a:t>
            </a:r>
            <a:endParaRPr sz="1600" i="1" dirty="0">
              <a:solidFill>
                <a:schemeClr val="dk2"/>
              </a:solidFill>
              <a:highlight>
                <a:schemeClr val="lt1"/>
              </a:highlight>
            </a:endParaRPr>
          </a:p>
          <a:p>
            <a:pPr>
              <a:spcBef>
                <a:spcPts val="0"/>
              </a:spcBef>
              <a:buClr>
                <a:schemeClr val="dk2"/>
              </a:buClr>
              <a:buSzPct val="100000"/>
              <a:buFont typeface="+mj-lt"/>
              <a:buAutoNum type="arabicPeriod"/>
            </a:pPr>
            <a:r>
              <a:rPr lang="en-US" sz="1600" dirty="0">
                <a:solidFill>
                  <a:schemeClr val="dk2"/>
                </a:solidFill>
              </a:rPr>
              <a:t>If Title funds did not exist, would this activity be otherwise funded by other federal, state, and/or local monies? </a:t>
            </a:r>
          </a:p>
          <a:p>
            <a:pPr>
              <a:spcBef>
                <a:spcPts val="0"/>
              </a:spcBef>
              <a:buClr>
                <a:schemeClr val="dk2"/>
              </a:buClr>
              <a:buSzPct val="100000"/>
              <a:buFont typeface="+mj-lt"/>
              <a:buAutoNum type="arabicPeriod"/>
            </a:pPr>
            <a:r>
              <a:rPr lang="en-US" sz="1600" dirty="0">
                <a:solidFill>
                  <a:schemeClr val="dk2"/>
                </a:solidFill>
              </a:rPr>
              <a:t>Is the proposed use of funds required by law? </a:t>
            </a:r>
            <a:endParaRPr sz="1600" dirty="0">
              <a:solidFill>
                <a:schemeClr val="dk2"/>
              </a:solidFill>
            </a:endParaRPr>
          </a:p>
          <a:p>
            <a:pPr marL="0" indent="0">
              <a:buNone/>
            </a:pPr>
            <a:r>
              <a:rPr lang="en-US" sz="1600" dirty="0">
                <a:solidFill>
                  <a:schemeClr val="dk2"/>
                </a:solidFill>
              </a:rPr>
              <a:t>If the answer is </a:t>
            </a:r>
            <a:r>
              <a:rPr lang="en-US" sz="1600" b="1" dirty="0">
                <a:solidFill>
                  <a:schemeClr val="dk2"/>
                </a:solidFill>
              </a:rPr>
              <a:t>yes</a:t>
            </a:r>
            <a:r>
              <a:rPr lang="en-US" sz="1600" dirty="0">
                <a:solidFill>
                  <a:schemeClr val="dk2"/>
                </a:solidFill>
              </a:rPr>
              <a:t> to either of these questions, using Title funds for the activity is </a:t>
            </a:r>
            <a:r>
              <a:rPr lang="en-US" sz="1600" b="1" dirty="0">
                <a:solidFill>
                  <a:schemeClr val="dk2"/>
                </a:solidFill>
              </a:rPr>
              <a:t>not allowable</a:t>
            </a:r>
            <a:endParaRPr sz="1600" b="1" dirty="0">
              <a:solidFill>
                <a:schemeClr val="dk2"/>
              </a:solidFill>
              <a:highlight>
                <a:schemeClr val="lt1"/>
              </a:highlight>
            </a:endParaRPr>
          </a:p>
        </p:txBody>
      </p:sp>
      <p:sp>
        <p:nvSpPr>
          <p:cNvPr id="368" name="Google Shape;368;p49"/>
          <p:cNvSpPr txBox="1">
            <a:spLocks noGrp="1"/>
          </p:cNvSpPr>
          <p:nvPr>
            <p:ph type="body" idx="4294967295"/>
          </p:nvPr>
        </p:nvSpPr>
        <p:spPr>
          <a:xfrm>
            <a:off x="6568666" y="325438"/>
            <a:ext cx="3337333" cy="293088"/>
          </a:xfrm>
          <a:prstGeom prst="rect">
            <a:avLst/>
          </a:prstGeom>
        </p:spPr>
        <p:txBody>
          <a:bodyPr spcFirstLastPara="1" vert="horz" wrap="square" lIns="68575" tIns="34275" rIns="68575" bIns="34275" rtlCol="0" anchor="ctr" anchorCtr="0">
            <a:noAutofit/>
          </a:bodyPr>
          <a:lstStyle/>
          <a:p>
            <a:pPr marL="0" indent="0" algn="ctr">
              <a:buNone/>
            </a:pPr>
            <a:r>
              <a:rPr lang="en-US" dirty="0"/>
              <a:t>Supplant</a:t>
            </a:r>
            <a:endParaRPr dirty="0"/>
          </a:p>
        </p:txBody>
      </p:sp>
      <p:sp>
        <p:nvSpPr>
          <p:cNvPr id="366" name="Google Shape;366;p49"/>
          <p:cNvSpPr txBox="1">
            <a:spLocks noGrp="1"/>
          </p:cNvSpPr>
          <p:nvPr>
            <p:ph type="sldNum" sz="quarter" idx="11"/>
          </p:nvPr>
        </p:nvSpPr>
        <p:spPr>
          <a:xfrm>
            <a:off x="9507539" y="5277613"/>
            <a:ext cx="609667" cy="437400"/>
          </a:xfrm>
          <a:prstGeom prst="rect">
            <a:avLst/>
          </a:prstGeom>
        </p:spPr>
        <p:txBody>
          <a:bodyPr spcFirstLastPara="1" vert="horz" wrap="square" lIns="91425" tIns="91425" rIns="91425" bIns="91425" rtlCol="0" anchor="ctr" anchorCtr="0">
            <a:noAutofit/>
          </a:bodyPr>
          <a:lstStyle/>
          <a:p>
            <a:fld id="{00000000-1234-1234-1234-123412341234}" type="slidenum">
              <a:rPr lang="en-US"/>
              <a:pPr/>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5" name="Google Shape;375;p50"/>
          <p:cNvSpPr txBox="1">
            <a:spLocks noGrp="1"/>
          </p:cNvSpPr>
          <p:nvPr>
            <p:ph type="sldNum" sz="quarter" idx="11"/>
          </p:nvPr>
        </p:nvSpPr>
        <p:spPr>
          <a:xfrm>
            <a:off x="9331900" y="5277600"/>
            <a:ext cx="548700" cy="437400"/>
          </a:xfrm>
          <a:prstGeom prst="rect">
            <a:avLst/>
          </a:prstGeom>
        </p:spPr>
        <p:txBody>
          <a:bodyPr spcFirstLastPara="1" vert="horz" wrap="square" lIns="91425" tIns="91425" rIns="91425" bIns="91425" rtlCol="0" anchor="ctr" anchorCtr="0">
            <a:noAutofit/>
          </a:bodyPr>
          <a:lstStyle/>
          <a:p>
            <a:pPr>
              <a:buSzPts val="1000"/>
            </a:pPr>
            <a:fld id="{00000000-1234-1234-1234-123412341234}" type="slidenum">
              <a:rPr lang="en-US" smtClean="0"/>
              <a:pPr>
                <a:buSzPts val="1000"/>
              </a:pPr>
              <a:t>21</a:t>
            </a:fld>
            <a:endParaRPr dirty="0"/>
          </a:p>
        </p:txBody>
      </p:sp>
      <p:sp>
        <p:nvSpPr>
          <p:cNvPr id="374" name="Google Shape;374;p50"/>
          <p:cNvSpPr txBox="1">
            <a:spLocks noGrp="1"/>
          </p:cNvSpPr>
          <p:nvPr>
            <p:ph type="title"/>
          </p:nvPr>
        </p:nvSpPr>
        <p:spPr>
          <a:xfrm>
            <a:off x="279400" y="325667"/>
            <a:ext cx="2260600" cy="5063700"/>
          </a:xfrm>
          <a:prstGeom prst="rect">
            <a:avLst/>
          </a:prstGeom>
        </p:spPr>
        <p:txBody>
          <a:bodyPr spcFirstLastPara="1" vert="horz" wrap="square" lIns="91425" tIns="91425" rIns="91425" bIns="91425" rtlCol="0" anchor="t" anchorCtr="0">
            <a:noAutofit/>
          </a:bodyPr>
          <a:lstStyle/>
          <a:p>
            <a:r>
              <a:rPr lang="en-US"/>
              <a:t>Allowable Expenses Digital Resources</a:t>
            </a:r>
            <a:endParaRPr dirty="0"/>
          </a:p>
        </p:txBody>
      </p:sp>
      <p:sp>
        <p:nvSpPr>
          <p:cNvPr id="376" name="Google Shape;376;p50"/>
          <p:cNvSpPr txBox="1">
            <a:spLocks noGrp="1"/>
          </p:cNvSpPr>
          <p:nvPr>
            <p:ph sz="quarter" idx="12"/>
          </p:nvPr>
        </p:nvSpPr>
        <p:spPr>
          <a:xfrm>
            <a:off x="3048000" y="325667"/>
            <a:ext cx="6858000" cy="5063700"/>
          </a:xfrm>
          <a:prstGeom prst="rect">
            <a:avLst/>
          </a:prstGeom>
        </p:spPr>
        <p:txBody>
          <a:bodyPr spcFirstLastPara="1" vert="horz" wrap="square" lIns="91425" tIns="91425" rIns="91425" bIns="91425" rtlCol="0" anchor="t" anchorCtr="0">
            <a:noAutofit/>
          </a:bodyPr>
          <a:lstStyle/>
          <a:p>
            <a:pPr marL="0" indent="0" algn="ctr">
              <a:lnSpc>
                <a:spcPct val="100000"/>
              </a:lnSpc>
              <a:spcBef>
                <a:spcPts val="0"/>
              </a:spcBef>
              <a:buNone/>
            </a:pPr>
            <a:endParaRPr sz="1900" b="1" dirty="0">
              <a:solidFill>
                <a:srgbClr val="000000"/>
              </a:solidFill>
            </a:endParaRPr>
          </a:p>
          <a:p>
            <a:pPr marL="0" indent="0" algn="ctr">
              <a:lnSpc>
                <a:spcPct val="100000"/>
              </a:lnSpc>
              <a:spcBef>
                <a:spcPts val="0"/>
              </a:spcBef>
              <a:buNone/>
            </a:pPr>
            <a:r>
              <a:rPr lang="en-US" sz="2400" b="1" dirty="0">
                <a:solidFill>
                  <a:srgbClr val="000000"/>
                </a:solidFill>
              </a:rPr>
              <a:t>Allowable Uses of Federal Funds</a:t>
            </a:r>
            <a:r>
              <a:rPr lang="en-US" sz="2400" dirty="0">
                <a:solidFill>
                  <a:srgbClr val="000000"/>
                </a:solidFill>
              </a:rPr>
              <a:t> </a:t>
            </a:r>
            <a:endParaRPr sz="2400" dirty="0">
              <a:solidFill>
                <a:srgbClr val="000000"/>
              </a:solidFill>
            </a:endParaRPr>
          </a:p>
          <a:p>
            <a:pPr marL="0" indent="0" algn="ctr">
              <a:lnSpc>
                <a:spcPct val="100000"/>
              </a:lnSpc>
              <a:spcBef>
                <a:spcPts val="0"/>
              </a:spcBef>
              <a:buNone/>
            </a:pPr>
            <a:endParaRPr sz="1100" dirty="0">
              <a:solidFill>
                <a:srgbClr val="000000"/>
              </a:solidFill>
            </a:endParaRPr>
          </a:p>
          <a:p>
            <a:pPr marL="0" indent="0">
              <a:lnSpc>
                <a:spcPct val="100000"/>
              </a:lnSpc>
              <a:spcBef>
                <a:spcPts val="0"/>
              </a:spcBef>
              <a:buNone/>
            </a:pPr>
            <a:endParaRPr sz="1100" dirty="0">
              <a:solidFill>
                <a:srgbClr val="000000"/>
              </a:solidFill>
            </a:endParaRPr>
          </a:p>
          <a:p>
            <a:pPr marL="0" indent="0">
              <a:lnSpc>
                <a:spcPct val="100000"/>
              </a:lnSpc>
              <a:spcBef>
                <a:spcPts val="0"/>
              </a:spcBef>
              <a:buNone/>
            </a:pPr>
            <a:r>
              <a:rPr lang="en-US" dirty="0">
                <a:solidFill>
                  <a:srgbClr val="0000FF"/>
                </a:solidFill>
                <a:hlinkClick r:id="rId3">
                  <a:extLst>
                    <a:ext uri="{A12FA001-AC4F-418D-AE19-62706E023703}">
                      <ahyp:hlinkClr xmlns:ahyp="http://schemas.microsoft.com/office/drawing/2018/hyperlinkcolor" val="tx"/>
                    </a:ext>
                  </a:extLst>
                </a:hlinkClick>
              </a:rPr>
              <a:t>ESSA Guidance and Allocations webpage</a:t>
            </a:r>
            <a:br>
              <a:rPr lang="en-US" dirty="0">
                <a:solidFill>
                  <a:srgbClr val="0000FF"/>
                </a:solidFill>
              </a:rPr>
            </a:br>
            <a:r>
              <a:rPr lang="en-US" sz="1400" dirty="0"/>
              <a:t>Locate the specific Title program, then click on the guidance document under that program</a:t>
            </a:r>
            <a:endParaRPr sz="1900" dirty="0">
              <a:solidFill>
                <a:srgbClr val="000000"/>
              </a:solidFill>
            </a:endParaRPr>
          </a:p>
          <a:p>
            <a:pPr marL="0" indent="0" algn="ctr">
              <a:lnSpc>
                <a:spcPct val="100000"/>
              </a:lnSpc>
              <a:spcBef>
                <a:spcPts val="0"/>
              </a:spcBef>
              <a:buNone/>
            </a:pPr>
            <a:r>
              <a:rPr lang="en-US" b="1" dirty="0">
                <a:solidFill>
                  <a:srgbClr val="000000"/>
                </a:solidFill>
              </a:rPr>
              <a:t>Specific Expenses</a:t>
            </a:r>
            <a:endParaRPr b="1" dirty="0">
              <a:solidFill>
                <a:srgbClr val="000000"/>
              </a:solidFill>
            </a:endParaRPr>
          </a:p>
          <a:p>
            <a:pPr marL="0" indent="0" algn="ctr">
              <a:lnSpc>
                <a:spcPct val="100000"/>
              </a:lnSpc>
              <a:spcBef>
                <a:spcPts val="0"/>
              </a:spcBef>
              <a:buClr>
                <a:srgbClr val="000000"/>
              </a:buClr>
              <a:buNone/>
            </a:pPr>
            <a:endParaRPr sz="1100" b="1" dirty="0">
              <a:solidFill>
                <a:srgbClr val="000000"/>
              </a:solidFill>
            </a:endParaRPr>
          </a:p>
          <a:p>
            <a:pPr marL="0" indent="0">
              <a:lnSpc>
                <a:spcPct val="100000"/>
              </a:lnSpc>
              <a:spcBef>
                <a:spcPts val="0"/>
              </a:spcBef>
              <a:buClr>
                <a:srgbClr val="000000"/>
              </a:buClr>
              <a:buNone/>
            </a:pPr>
            <a:r>
              <a:rPr lang="en-US" sz="1700" u="sng" dirty="0">
                <a:solidFill>
                  <a:srgbClr val="0000FF"/>
                </a:solidFill>
                <a:hlinkClick r:id="rId4"/>
              </a:rPr>
              <a:t>Professional</a:t>
            </a:r>
            <a:r>
              <a:rPr lang="en-US" sz="1700" u="sng" dirty="0">
                <a:solidFill>
                  <a:srgbClr val="0000FF"/>
                </a:solidFill>
              </a:rPr>
              <a:t> Development</a:t>
            </a:r>
            <a:br>
              <a:rPr lang="en-US" sz="1700" u="sng" dirty="0">
                <a:solidFill>
                  <a:srgbClr val="0000FF"/>
                </a:solidFill>
              </a:rPr>
            </a:br>
            <a:r>
              <a:rPr lang="en-US" sz="1400" dirty="0"/>
              <a:t>For a professional development activity that is “sustained intensive, collaborative, job-embedded, data-driven, and classroom-focused</a:t>
            </a:r>
            <a:endParaRPr sz="1400" dirty="0"/>
          </a:p>
          <a:p>
            <a:pPr marL="0" indent="0">
              <a:lnSpc>
                <a:spcPct val="100000"/>
              </a:lnSpc>
              <a:spcBef>
                <a:spcPts val="0"/>
              </a:spcBef>
              <a:buClr>
                <a:srgbClr val="000000"/>
              </a:buClr>
              <a:buNone/>
            </a:pPr>
            <a:endParaRPr sz="1200" dirty="0">
              <a:solidFill>
                <a:srgbClr val="393939"/>
              </a:solidFill>
            </a:endParaRPr>
          </a:p>
          <a:p>
            <a:pPr marL="0" indent="0">
              <a:lnSpc>
                <a:spcPct val="100000"/>
              </a:lnSpc>
              <a:spcBef>
                <a:spcPts val="0"/>
              </a:spcBef>
              <a:buClr>
                <a:srgbClr val="000000"/>
              </a:buClr>
              <a:buNone/>
            </a:pPr>
            <a:r>
              <a:rPr lang="en-US" sz="1700" u="sng" dirty="0">
                <a:solidFill>
                  <a:srgbClr val="0000FF"/>
                </a:solidFill>
                <a:hlinkClick r:id="rId5">
                  <a:extLst>
                    <a:ext uri="{A12FA001-AC4F-418D-AE19-62706E023703}">
                      <ahyp:hlinkClr xmlns:ahyp="http://schemas.microsoft.com/office/drawing/2018/hyperlinkcolor" val="tx"/>
                    </a:ext>
                  </a:extLst>
                </a:hlinkClick>
              </a:rPr>
              <a:t>Food</a:t>
            </a:r>
            <a:br>
              <a:rPr lang="en-US" sz="1700" u="sng" dirty="0">
                <a:solidFill>
                  <a:srgbClr val="0000FF"/>
                </a:solidFill>
              </a:rPr>
            </a:br>
            <a:r>
              <a:rPr lang="en-US" sz="1400" dirty="0"/>
              <a:t>Full meals are not allowable. Light snacks or refreshments to be served to encourage participation or attendance by parents can be allowable.</a:t>
            </a:r>
            <a:endParaRPr sz="1400" dirty="0"/>
          </a:p>
          <a:p>
            <a:pPr marL="0" indent="0">
              <a:lnSpc>
                <a:spcPct val="100000"/>
              </a:lnSpc>
              <a:spcBef>
                <a:spcPts val="800"/>
              </a:spcBef>
              <a:buClr>
                <a:srgbClr val="000000"/>
              </a:buClr>
              <a:buNone/>
            </a:pPr>
            <a:endParaRPr sz="1200" dirty="0">
              <a:solidFill>
                <a:srgbClr val="000000"/>
              </a:solidFill>
            </a:endParaRPr>
          </a:p>
          <a:p>
            <a:pPr marL="0" indent="0">
              <a:lnSpc>
                <a:spcPct val="100000"/>
              </a:lnSpc>
              <a:spcBef>
                <a:spcPts val="0"/>
              </a:spcBef>
              <a:buClr>
                <a:srgbClr val="000000"/>
              </a:buClr>
              <a:buNone/>
            </a:pPr>
            <a:r>
              <a:rPr lang="en-US" sz="1700" u="sng" dirty="0">
                <a:solidFill>
                  <a:srgbClr val="0000FF"/>
                </a:solidFill>
                <a:hlinkClick r:id="rId6">
                  <a:extLst>
                    <a:ext uri="{A12FA001-AC4F-418D-AE19-62706E023703}">
                      <ahyp:hlinkClr xmlns:ahyp="http://schemas.microsoft.com/office/drawing/2018/hyperlinkcolor" val="tx"/>
                    </a:ext>
                  </a:extLst>
                </a:hlinkClick>
              </a:rPr>
              <a:t>Nonpublic school student services</a:t>
            </a:r>
            <a:br>
              <a:rPr lang="en-US" sz="1700" u="sng" dirty="0">
                <a:solidFill>
                  <a:srgbClr val="0000FF"/>
                </a:solidFill>
              </a:rPr>
            </a:br>
            <a:r>
              <a:rPr lang="en-US" sz="1400" dirty="0"/>
              <a:t>District cannot pay the nonpublic school directly</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1"/>
          <p:cNvSpPr txBox="1">
            <a:spLocks noGrp="1"/>
          </p:cNvSpPr>
          <p:nvPr>
            <p:ph type="title"/>
          </p:nvPr>
        </p:nvSpPr>
        <p:spPr>
          <a:prstGeom prst="rect">
            <a:avLst/>
          </a:prstGeom>
        </p:spPr>
        <p:txBody>
          <a:bodyPr spcFirstLastPara="1" vert="horz" wrap="square" lIns="68575" tIns="34275" rIns="68575" bIns="34275" rtlCol="0" anchor="ctr" anchorCtr="0">
            <a:normAutofit/>
          </a:bodyPr>
          <a:lstStyle/>
          <a:p>
            <a:r>
              <a:rPr lang="en-US" dirty="0"/>
              <a:t>5. Title I, Part A – Basic Programs</a:t>
            </a:r>
            <a:endParaRPr dirty="0"/>
          </a:p>
        </p:txBody>
      </p:sp>
      <p:sp>
        <p:nvSpPr>
          <p:cNvPr id="382" name="Google Shape;382;p51"/>
          <p:cNvSpPr txBox="1">
            <a:spLocks noGrp="1"/>
          </p:cNvSpPr>
          <p:nvPr>
            <p:ph type="body" idx="1"/>
          </p:nvPr>
        </p:nvSpPr>
        <p:spPr>
          <a:prstGeom prst="rect">
            <a:avLst/>
          </a:prstGeom>
        </p:spPr>
        <p:txBody>
          <a:bodyPr spcFirstLastPara="1" vert="horz" wrap="square" lIns="68575" tIns="34275" rIns="68575" bIns="34275" rtlCol="0" anchor="t" anchorCtr="0">
            <a:normAutofit/>
          </a:bodyPr>
          <a:lstStyle/>
          <a:p>
            <a:pPr marL="0" indent="0"/>
            <a:r>
              <a:rPr lang="en-US" dirty="0"/>
              <a:t>Veronica Andersen</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9" name="Google Shape;389;p52"/>
          <p:cNvSpPr txBox="1">
            <a:spLocks noGrp="1"/>
          </p:cNvSpPr>
          <p:nvPr>
            <p:ph sz="quarter" idx="12"/>
          </p:nvPr>
        </p:nvSpPr>
        <p:spPr>
          <a:xfrm>
            <a:off x="3053403" y="1249681"/>
            <a:ext cx="6852708" cy="4139652"/>
          </a:xfrm>
          <a:prstGeom prst="rect">
            <a:avLst/>
          </a:prstGeom>
          <a:noFill/>
          <a:ln>
            <a:noFill/>
          </a:ln>
        </p:spPr>
        <p:txBody>
          <a:bodyPr spcFirstLastPara="1" vert="horz" wrap="square" lIns="71100" tIns="35550" rIns="71100" bIns="35550" rtlCol="0" anchor="t" anchorCtr="0">
            <a:noAutofit/>
          </a:bodyPr>
          <a:lstStyle/>
          <a:p>
            <a:pPr marL="0" indent="0" algn="ctr">
              <a:spcBef>
                <a:spcPts val="0"/>
              </a:spcBef>
              <a:buNone/>
            </a:pPr>
            <a:r>
              <a:rPr lang="en-US" sz="1500" b="1" u="sng" dirty="0">
                <a:solidFill>
                  <a:srgbClr val="0000FF"/>
                </a:solidFill>
                <a:hlinkClick r:id="rId3"/>
              </a:rPr>
              <a:t>Title I, Part A</a:t>
            </a:r>
            <a:r>
              <a:rPr lang="en-US" dirty="0"/>
              <a:t> </a:t>
            </a:r>
            <a:r>
              <a:rPr lang="en-US" sz="1500" b="1" dirty="0">
                <a:solidFill>
                  <a:srgbClr val="022A56"/>
                </a:solidFill>
              </a:rPr>
              <a:t>(Title IA) – </a:t>
            </a:r>
            <a:endParaRPr sz="1500" b="1" dirty="0">
              <a:solidFill>
                <a:srgbClr val="022A56"/>
              </a:solidFill>
            </a:endParaRPr>
          </a:p>
          <a:p>
            <a:pPr marL="0" indent="0" algn="ctr">
              <a:spcBef>
                <a:spcPts val="0"/>
              </a:spcBef>
              <a:buNone/>
            </a:pPr>
            <a:r>
              <a:rPr lang="en-US" sz="1500" b="1" dirty="0">
                <a:solidFill>
                  <a:srgbClr val="022A56"/>
                </a:solidFill>
              </a:rPr>
              <a:t>Improving Basic Programs </a:t>
            </a:r>
            <a:endParaRPr sz="1500" b="1" dirty="0">
              <a:solidFill>
                <a:srgbClr val="022A56"/>
              </a:solidFill>
            </a:endParaRPr>
          </a:p>
          <a:p>
            <a:pPr marL="0" indent="0" algn="ctr">
              <a:spcBef>
                <a:spcPts val="0"/>
              </a:spcBef>
              <a:buNone/>
            </a:pPr>
            <a:r>
              <a:rPr lang="en-US" sz="1200" b="1" dirty="0">
                <a:solidFill>
                  <a:srgbClr val="022A56"/>
                </a:solidFill>
              </a:rPr>
              <a:t>Operated by Local Education Agencies (LEAs)</a:t>
            </a:r>
            <a:endParaRPr sz="1200" dirty="0">
              <a:solidFill>
                <a:srgbClr val="022A56"/>
              </a:solidFill>
            </a:endParaRPr>
          </a:p>
          <a:p>
            <a:pPr marL="0" indent="0">
              <a:spcBef>
                <a:spcPts val="0"/>
              </a:spcBef>
              <a:buNone/>
            </a:pPr>
            <a:endParaRPr sz="1200" dirty="0">
              <a:solidFill>
                <a:srgbClr val="022A56"/>
              </a:solidFill>
            </a:endParaRPr>
          </a:p>
          <a:p>
            <a:pPr>
              <a:spcBef>
                <a:spcPts val="0"/>
              </a:spcBef>
              <a:buClr>
                <a:srgbClr val="022A56"/>
              </a:buClr>
              <a:buSzPts val="1300"/>
            </a:pPr>
            <a:r>
              <a:rPr lang="en-US" sz="1400" dirty="0"/>
              <a:t>provide all children an opportunity to receive a fair, equitable, and high-quality education and close educational achievement gaps. </a:t>
            </a:r>
          </a:p>
          <a:p>
            <a:pPr>
              <a:spcBef>
                <a:spcPts val="0"/>
              </a:spcBef>
              <a:buClr>
                <a:srgbClr val="022A56"/>
              </a:buClr>
              <a:buSzPts val="1300"/>
            </a:pPr>
            <a:r>
              <a:rPr lang="en-US" sz="1400" dirty="0"/>
              <a:t>financial assistance to LEAs (“school districts”) and schools with high numbers or percentages of children from low income families to help ensure all children meet Iowa’s challenging academic standards</a:t>
            </a:r>
            <a:endParaRPr sz="1400" dirty="0"/>
          </a:p>
          <a:p>
            <a:pPr marL="0" indent="0">
              <a:spcBef>
                <a:spcPts val="0"/>
              </a:spcBef>
              <a:buNone/>
            </a:pPr>
            <a:endParaRPr sz="1300" dirty="0">
              <a:solidFill>
                <a:srgbClr val="022A56"/>
              </a:solidFill>
            </a:endParaRPr>
          </a:p>
          <a:p>
            <a:pPr marL="0" indent="0">
              <a:spcBef>
                <a:spcPts val="0"/>
              </a:spcBef>
              <a:buNone/>
            </a:pPr>
            <a:r>
              <a:rPr lang="en-US" sz="1400" b="1" u="sng" dirty="0">
                <a:solidFill>
                  <a:srgbClr val="022A56"/>
                </a:solidFill>
              </a:rPr>
              <a:t>Example Uses of Funds:</a:t>
            </a:r>
            <a:endParaRPr sz="1400" b="1" u="sng" dirty="0">
              <a:solidFill>
                <a:srgbClr val="022A56"/>
              </a:solidFill>
            </a:endParaRPr>
          </a:p>
          <a:p>
            <a:pPr marL="0" indent="0">
              <a:spcBef>
                <a:spcPts val="0"/>
              </a:spcBef>
              <a:buNone/>
            </a:pPr>
            <a:r>
              <a:rPr lang="en-US" sz="1400" dirty="0">
                <a:solidFill>
                  <a:srgbClr val="022A56"/>
                </a:solidFill>
              </a:rPr>
              <a:t>Instructional coaches, evidence-based strategies, career and technical education, counselors, mentors, school climate interventions (PBIS/MTSS), supplemental materials, professional development, family engagement activities, devices, software, summer and afterschool programs, intervention and support staff</a:t>
            </a:r>
            <a:endParaRPr sz="1400" dirty="0">
              <a:solidFill>
                <a:srgbClr val="022A56"/>
              </a:solidFill>
            </a:endParaRPr>
          </a:p>
          <a:p>
            <a:pPr marL="0" indent="0">
              <a:spcBef>
                <a:spcPts val="0"/>
              </a:spcBef>
              <a:buNone/>
            </a:pPr>
            <a:endParaRPr sz="1200" dirty="0">
              <a:solidFill>
                <a:srgbClr val="022A56"/>
              </a:solidFill>
            </a:endParaRPr>
          </a:p>
          <a:p>
            <a:pPr marL="0" indent="0">
              <a:spcBef>
                <a:spcPts val="0"/>
              </a:spcBef>
              <a:buNone/>
            </a:pPr>
            <a:r>
              <a:rPr lang="en-US" sz="1400" dirty="0"/>
              <a:t>Parent and Family Engagement Requirements, see </a:t>
            </a:r>
            <a:r>
              <a:rPr lang="en-US" sz="1400" dirty="0">
                <a:hlinkClick r:id="rId4"/>
              </a:rPr>
              <a:t>Title I, Part A Guidance</a:t>
            </a:r>
            <a:r>
              <a:rPr lang="en-US" sz="1400" dirty="0"/>
              <a:t> and </a:t>
            </a:r>
            <a:r>
              <a:rPr lang="en-US" sz="1400" dirty="0">
                <a:hlinkClick r:id="rId5"/>
              </a:rPr>
              <a:t>additional Title I, Part A resource links</a:t>
            </a:r>
            <a:endParaRPr sz="1400" dirty="0"/>
          </a:p>
        </p:txBody>
      </p:sp>
      <p:sp>
        <p:nvSpPr>
          <p:cNvPr id="5" name="Text Placeholder 4">
            <a:extLst>
              <a:ext uri="{FF2B5EF4-FFF2-40B4-BE49-F238E27FC236}">
                <a16:creationId xmlns:a16="http://schemas.microsoft.com/office/drawing/2014/main" id="{CAAF35D0-2DED-46E5-91F8-A9FA6FCF970D}"/>
              </a:ext>
            </a:extLst>
          </p:cNvPr>
          <p:cNvSpPr>
            <a:spLocks noGrp="1"/>
          </p:cNvSpPr>
          <p:nvPr>
            <p:ph sz="quarter" idx="13"/>
          </p:nvPr>
        </p:nvSpPr>
        <p:spPr>
          <a:xfrm>
            <a:off x="3052444" y="325667"/>
            <a:ext cx="6853667" cy="1281000"/>
          </a:xfrm>
        </p:spPr>
        <p:txBody>
          <a:bodyPr/>
          <a:lstStyle/>
          <a:p>
            <a:pPr marL="0" indent="0" algn="ctr">
              <a:buNone/>
            </a:pPr>
            <a:r>
              <a:rPr lang="en-US" sz="1800" dirty="0">
                <a:solidFill>
                  <a:srgbClr val="022A56"/>
                </a:solidFill>
              </a:rPr>
              <a:t>Every Student Succeeds Act of 2015 </a:t>
            </a:r>
          </a:p>
          <a:p>
            <a:pPr marL="0" indent="0" algn="ctr">
              <a:buNone/>
            </a:pPr>
            <a:r>
              <a:rPr lang="en-US" sz="1400" dirty="0">
                <a:solidFill>
                  <a:srgbClr val="022A56"/>
                </a:solidFill>
              </a:rPr>
              <a:t>reauthorized the Elementary and Secondary Education Act of 1965’s (ESEA) </a:t>
            </a:r>
          </a:p>
        </p:txBody>
      </p:sp>
      <p:sp>
        <p:nvSpPr>
          <p:cNvPr id="388" name="Google Shape;388;p52"/>
          <p:cNvSpPr txBox="1">
            <a:spLocks noGrp="1"/>
          </p:cNvSpPr>
          <p:nvPr>
            <p:ph type="title"/>
          </p:nvPr>
        </p:nvSpPr>
        <p:spPr>
          <a:prstGeom prst="rect">
            <a:avLst/>
          </a:prstGeom>
          <a:noFill/>
          <a:ln>
            <a:noFill/>
          </a:ln>
        </p:spPr>
        <p:txBody>
          <a:bodyPr spcFirstLastPara="1" vert="horz" wrap="square" lIns="71100" tIns="35550" rIns="71100" bIns="35550" rtlCol="0" anchor="t" anchorCtr="0">
            <a:noAutofit/>
          </a:bodyPr>
          <a:lstStyle/>
          <a:p>
            <a:pPr>
              <a:buClr>
                <a:schemeClr val="dk2"/>
              </a:buClr>
              <a:buSzPts val="2800"/>
            </a:pPr>
            <a:r>
              <a:rPr lang="en-US"/>
              <a:t>Title I, Part A – Basic Programs: </a:t>
            </a:r>
            <a:endParaRPr/>
          </a:p>
          <a:p>
            <a:pPr>
              <a:buClr>
                <a:schemeClr val="dk2"/>
              </a:buClr>
              <a:buSzPts val="2800"/>
            </a:pPr>
            <a:r>
              <a:rPr lang="en-US"/>
              <a:t>Overview</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3"/>
          <p:cNvSpPr txBox="1">
            <a:spLocks noGrp="1"/>
          </p:cNvSpPr>
          <p:nvPr>
            <p:ph type="title"/>
          </p:nvPr>
        </p:nvSpPr>
        <p:spPr>
          <a:xfrm>
            <a:off x="254000" y="325675"/>
            <a:ext cx="2286333" cy="5063700"/>
          </a:xfrm>
        </p:spPr>
        <p:txBody>
          <a:bodyPr/>
          <a:lstStyle/>
          <a:p>
            <a:r>
              <a:rPr lang="en-US"/>
              <a:t>Title I, Part A</a:t>
            </a:r>
          </a:p>
          <a:p>
            <a:r>
              <a:rPr lang="en-US"/>
              <a:t>Service Delivery Models</a:t>
            </a:r>
          </a:p>
          <a:p>
            <a:endParaRPr lang="en-US"/>
          </a:p>
          <a:p>
            <a:endParaRPr lang="en-US"/>
          </a:p>
          <a:p>
            <a:endParaRPr lang="en-US" dirty="0"/>
          </a:p>
        </p:txBody>
      </p:sp>
      <p:sp>
        <p:nvSpPr>
          <p:cNvPr id="397" name="Google Shape;397;p53"/>
          <p:cNvSpPr txBox="1">
            <a:spLocks noGrp="1"/>
          </p:cNvSpPr>
          <p:nvPr>
            <p:ph type="body" idx="4294967295"/>
          </p:nvPr>
        </p:nvSpPr>
        <p:spPr>
          <a:xfrm>
            <a:off x="3046459" y="943977"/>
            <a:ext cx="3337333" cy="4445585"/>
          </a:xfrm>
        </p:spPr>
        <p:txBody>
          <a:bodyPr/>
          <a:lstStyle/>
          <a:p>
            <a:r>
              <a:rPr lang="en-US"/>
              <a:t>Funds may only be used to meet the needs of students in the greatest need of services </a:t>
            </a:r>
          </a:p>
          <a:p>
            <a:r>
              <a:rPr lang="en-US"/>
              <a:t>Targets students the school has identified as failing, or most at risk of failing, to meet the challenging state academic standards</a:t>
            </a:r>
          </a:p>
          <a:p>
            <a:r>
              <a:rPr lang="en-US"/>
              <a:t>Costs limited to services for eligible students</a:t>
            </a:r>
          </a:p>
          <a:p>
            <a:endParaRPr lang="en-US"/>
          </a:p>
          <a:p>
            <a:endParaRPr lang="en-US"/>
          </a:p>
          <a:p>
            <a:endParaRPr lang="en-US" dirty="0"/>
          </a:p>
        </p:txBody>
      </p:sp>
      <p:sp>
        <p:nvSpPr>
          <p:cNvPr id="399" name="Google Shape;399;p53"/>
          <p:cNvSpPr txBox="1">
            <a:spLocks noGrp="1"/>
          </p:cNvSpPr>
          <p:nvPr>
            <p:ph type="body" idx="4294967295"/>
          </p:nvPr>
        </p:nvSpPr>
        <p:spPr>
          <a:xfrm>
            <a:off x="3046459" y="325438"/>
            <a:ext cx="3337333" cy="571060"/>
          </a:xfrm>
        </p:spPr>
        <p:txBody>
          <a:bodyPr/>
          <a:lstStyle/>
          <a:p>
            <a:r>
              <a:rPr lang="en-US"/>
              <a:t>Targeted</a:t>
            </a:r>
            <a:endParaRPr lang="en-US" dirty="0"/>
          </a:p>
        </p:txBody>
      </p:sp>
      <p:sp>
        <p:nvSpPr>
          <p:cNvPr id="400" name="Google Shape;400;p53"/>
          <p:cNvSpPr txBox="1">
            <a:spLocks noGrp="1"/>
          </p:cNvSpPr>
          <p:nvPr>
            <p:ph type="body" idx="4294967295"/>
          </p:nvPr>
        </p:nvSpPr>
        <p:spPr>
          <a:xfrm>
            <a:off x="6568667" y="943977"/>
            <a:ext cx="3337333" cy="4445585"/>
          </a:xfrm>
          <a:solidFill>
            <a:schemeClr val="accent2"/>
          </a:solidFill>
        </p:spPr>
        <p:txBody>
          <a:bodyPr>
            <a:normAutofit lnSpcReduction="10000"/>
          </a:bodyPr>
          <a:lstStyle/>
          <a:p>
            <a:r>
              <a:rPr lang="en-US" b="1" dirty="0"/>
              <a:t>40% or more of the students living in poverty*</a:t>
            </a:r>
          </a:p>
          <a:p>
            <a:r>
              <a:rPr lang="en-US" b="1" dirty="0"/>
              <a:t>All students benefit by supporting academic needs identified through the school’s comprehensive needs assessment</a:t>
            </a:r>
          </a:p>
          <a:p>
            <a:r>
              <a:rPr lang="en-US" b="1" dirty="0"/>
              <a:t>Upgrade the entire educational program in a school with a comprehensive schoolwide plan</a:t>
            </a:r>
          </a:p>
        </p:txBody>
      </p:sp>
      <p:sp>
        <p:nvSpPr>
          <p:cNvPr id="401" name="Google Shape;401;p53"/>
          <p:cNvSpPr txBox="1">
            <a:spLocks noGrp="1"/>
          </p:cNvSpPr>
          <p:nvPr>
            <p:ph type="body" idx="4294967295"/>
          </p:nvPr>
        </p:nvSpPr>
        <p:spPr>
          <a:xfrm>
            <a:off x="6568666" y="325438"/>
            <a:ext cx="3337333" cy="571060"/>
          </a:xfrm>
          <a:solidFill>
            <a:schemeClr val="accent2"/>
          </a:solidFill>
        </p:spPr>
        <p:txBody>
          <a:bodyPr/>
          <a:lstStyle/>
          <a:p>
            <a:r>
              <a:rPr lang="en-US" dirty="0">
                <a:hlinkClick r:id="rId3"/>
              </a:rPr>
              <a:t>Schoolwide</a:t>
            </a:r>
            <a:endParaRPr lang="en-US" dirty="0"/>
          </a:p>
        </p:txBody>
      </p:sp>
      <p:sp>
        <p:nvSpPr>
          <p:cNvPr id="398" name="Google Shape;398;p53"/>
          <p:cNvSpPr txBox="1">
            <a:spLocks noGrp="1"/>
          </p:cNvSpPr>
          <p:nvPr>
            <p:ph type="sldNum" sz="quarter" idx="11"/>
          </p:nvPr>
        </p:nvSpPr>
        <p:spPr/>
        <p:txBody>
          <a:bodyPr/>
          <a:lstStyle/>
          <a:p>
            <a:fld id="{00000000-1234-1234-1234-123412341234}"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4"/>
          <p:cNvSpPr txBox="1">
            <a:spLocks noGrp="1"/>
          </p:cNvSpPr>
          <p:nvPr>
            <p:ph type="title"/>
          </p:nvPr>
        </p:nvSpPr>
        <p:spPr>
          <a:prstGeom prst="rect">
            <a:avLst/>
          </a:prstGeom>
        </p:spPr>
        <p:txBody>
          <a:bodyPr spcFirstLastPara="1" vert="horz" wrap="square" lIns="68575" tIns="34275" rIns="68575" bIns="34275" rtlCol="0" anchor="ctr" anchorCtr="0">
            <a:normAutofit/>
          </a:bodyPr>
          <a:lstStyle/>
          <a:p>
            <a:r>
              <a:rPr lang="en-US" dirty="0"/>
              <a:t>6. Title I, Section 1003 – School Improvement</a:t>
            </a:r>
            <a:endParaRPr dirty="0"/>
          </a:p>
        </p:txBody>
      </p:sp>
      <p:sp>
        <p:nvSpPr>
          <p:cNvPr id="407" name="Google Shape;407;p54"/>
          <p:cNvSpPr txBox="1">
            <a:spLocks noGrp="1"/>
          </p:cNvSpPr>
          <p:nvPr>
            <p:ph type="body" idx="1"/>
          </p:nvPr>
        </p:nvSpPr>
        <p:spPr>
          <a:prstGeom prst="rect">
            <a:avLst/>
          </a:prstGeom>
        </p:spPr>
        <p:txBody>
          <a:bodyPr spcFirstLastPara="1" vert="horz" wrap="square" lIns="68575" tIns="34275" rIns="68575" bIns="34275" rtlCol="0" anchor="t" anchorCtr="0">
            <a:normAutofit/>
          </a:bodyPr>
          <a:lstStyle/>
          <a:p>
            <a:pPr marL="0" indent="0"/>
            <a:r>
              <a:rPr lang="en-US" dirty="0"/>
              <a:t>Stacie Stokes</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5" name="Google Shape;415;p55"/>
          <p:cNvSpPr txBox="1">
            <a:spLocks noGrp="1"/>
          </p:cNvSpPr>
          <p:nvPr>
            <p:ph type="sldNum" sz="quarter" idx="11"/>
          </p:nvPr>
        </p:nvSpPr>
        <p:spPr/>
        <p:txBody>
          <a:bodyPr/>
          <a:lstStyle/>
          <a:p>
            <a:fld id="{00000000-1234-1234-1234-123412341234}" type="slidenum">
              <a:rPr lang="en-US" smtClean="0"/>
              <a:pPr/>
              <a:t>26</a:t>
            </a:fld>
            <a:endParaRPr lang="en-US" dirty="0"/>
          </a:p>
        </p:txBody>
      </p:sp>
      <p:sp>
        <p:nvSpPr>
          <p:cNvPr id="413" name="Google Shape;413;p55"/>
          <p:cNvSpPr txBox="1">
            <a:spLocks noGrp="1"/>
          </p:cNvSpPr>
          <p:nvPr>
            <p:ph type="title"/>
          </p:nvPr>
        </p:nvSpPr>
        <p:spPr/>
        <p:txBody>
          <a:bodyPr/>
          <a:lstStyle/>
          <a:p>
            <a:r>
              <a:rPr lang="en-US"/>
              <a:t>Title I, Section 1003 – School Improvement:</a:t>
            </a:r>
          </a:p>
          <a:p>
            <a:endParaRPr lang="en-US"/>
          </a:p>
          <a:p>
            <a:r>
              <a:rPr lang="en-US"/>
              <a:t>Purpose</a:t>
            </a:r>
            <a:endParaRPr lang="en-US" dirty="0"/>
          </a:p>
        </p:txBody>
      </p:sp>
      <p:sp>
        <p:nvSpPr>
          <p:cNvPr id="4" name="Content Placeholder 3">
            <a:extLst>
              <a:ext uri="{FF2B5EF4-FFF2-40B4-BE49-F238E27FC236}">
                <a16:creationId xmlns:a16="http://schemas.microsoft.com/office/drawing/2014/main" id="{D08B2ABF-A143-400E-B05F-0A4B3E4D1C46}"/>
              </a:ext>
            </a:extLst>
          </p:cNvPr>
          <p:cNvSpPr>
            <a:spLocks noGrp="1"/>
          </p:cNvSpPr>
          <p:nvPr>
            <p:ph sz="quarter" idx="12"/>
          </p:nvPr>
        </p:nvSpPr>
        <p:spPr/>
        <p:txBody>
          <a:bodyPr>
            <a:normAutofit/>
          </a:bodyPr>
          <a:lstStyle/>
          <a:p>
            <a:pPr marL="0" indent="0">
              <a:buNone/>
            </a:pPr>
            <a:r>
              <a:rPr lang="en-US" b="1" dirty="0"/>
              <a:t>Purpose of Title I, Section 1003:</a:t>
            </a:r>
          </a:p>
          <a:p>
            <a:r>
              <a:rPr lang="en-US" dirty="0"/>
              <a:t>Ensure identified schools engage in school improvement efforts that affect significant change in student outcomes;</a:t>
            </a:r>
          </a:p>
          <a:p>
            <a:pPr>
              <a:spcBef>
                <a:spcPts val="0"/>
              </a:spcBef>
            </a:pPr>
            <a:r>
              <a:rPr lang="en-US" dirty="0"/>
              <a:t>Provide all children significant opportunity to receive a fair, equitable, and high-quality education; and</a:t>
            </a:r>
          </a:p>
          <a:p>
            <a:pPr>
              <a:spcBef>
                <a:spcPts val="0"/>
              </a:spcBef>
            </a:pPr>
            <a:r>
              <a:rPr lang="en-US" dirty="0"/>
              <a:t>Close educational achievement gaps.</a:t>
            </a:r>
          </a:p>
          <a:p>
            <a:pPr marL="0" indent="0">
              <a:buNone/>
            </a:pPr>
            <a:endParaRPr lang="en-US" dirty="0"/>
          </a:p>
          <a:p>
            <a:pPr marL="0" indent="0">
              <a:buNone/>
            </a:pPr>
            <a:r>
              <a:rPr lang="en-US" b="1" dirty="0"/>
              <a:t>Supporting the purpose, Title I sections 1003 and 1111(d) outlines:</a:t>
            </a:r>
          </a:p>
          <a:p>
            <a:r>
              <a:rPr lang="en-US" dirty="0"/>
              <a:t>District requirements to </a:t>
            </a:r>
            <a:r>
              <a:rPr lang="en-US" i="1" dirty="0"/>
              <a:t>support</a:t>
            </a:r>
            <a:r>
              <a:rPr lang="en-US" dirty="0"/>
              <a:t> any identified school (*</a:t>
            </a:r>
            <a:r>
              <a:rPr lang="en-US" dirty="0">
                <a:solidFill>
                  <a:schemeClr val="dk2"/>
                </a:solidFill>
              </a:rPr>
              <a:t>CSI/E-CSI or TSI/E-TSI) </a:t>
            </a:r>
            <a:r>
              <a:rPr lang="en-US" dirty="0"/>
              <a:t>within the district and </a:t>
            </a:r>
          </a:p>
          <a:p>
            <a:pPr>
              <a:spcBef>
                <a:spcPts val="0"/>
              </a:spcBef>
            </a:pPr>
            <a:r>
              <a:rPr lang="en-US" dirty="0"/>
              <a:t>Requirements for identified schools.</a:t>
            </a:r>
          </a:p>
          <a:p>
            <a:pPr marL="0" indent="0">
              <a:spcBef>
                <a:spcPts val="1200"/>
              </a:spcBef>
              <a:buNone/>
            </a:pPr>
            <a:r>
              <a:rPr lang="en-US" sz="1400" i="1" dirty="0"/>
              <a:t>*Comprehensive Support and Improvement (CSI); Extended-Comprehensive Support and Improvement (E-CSI); Targeted Support and Improvement (TSI); Extended-Targeted Support and Improvement.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6"/>
          <p:cNvSpPr txBox="1">
            <a:spLocks noGrp="1"/>
          </p:cNvSpPr>
          <p:nvPr>
            <p:ph type="title"/>
          </p:nvPr>
        </p:nvSpPr>
        <p:spPr/>
        <p:txBody>
          <a:bodyPr/>
          <a:lstStyle/>
          <a:p>
            <a:r>
              <a:rPr lang="en-US"/>
              <a:t>Title I, Section 1003 – School Improvement: Designation</a:t>
            </a:r>
            <a:endParaRPr lang="en-US" dirty="0"/>
          </a:p>
        </p:txBody>
      </p:sp>
      <p:sp>
        <p:nvSpPr>
          <p:cNvPr id="19" name="Rectangle 18">
            <a:extLst>
              <a:ext uri="{FF2B5EF4-FFF2-40B4-BE49-F238E27FC236}">
                <a16:creationId xmlns:a16="http://schemas.microsoft.com/office/drawing/2014/main" id="{DC8A5277-AC96-4B97-B7DF-DF571CAF459C}"/>
              </a:ext>
            </a:extLst>
          </p:cNvPr>
          <p:cNvSpPr/>
          <p:nvPr/>
        </p:nvSpPr>
        <p:spPr>
          <a:xfrm>
            <a:off x="3049636" y="341313"/>
            <a:ext cx="6830964" cy="369332"/>
          </a:xfrm>
          <a:prstGeom prst="rect">
            <a:avLst/>
          </a:prstGeom>
        </p:spPr>
        <p:txBody>
          <a:bodyPr wrap="square">
            <a:spAutoFit/>
          </a:bodyPr>
          <a:lstStyle/>
          <a:p>
            <a:pPr algn="ctr"/>
            <a:r>
              <a:rPr lang="en-US" sz="1800" b="1" dirty="0"/>
              <a:t>School designations: </a:t>
            </a:r>
            <a:r>
              <a:rPr lang="en-US" sz="1800" dirty="0">
                <a:hlinkClick r:id="rId3"/>
              </a:rPr>
              <a:t>ESSA Accountability Index </a:t>
            </a:r>
            <a:endParaRPr lang="en-US" sz="1800" dirty="0"/>
          </a:p>
        </p:txBody>
      </p:sp>
      <p:graphicFrame>
        <p:nvGraphicFramePr>
          <p:cNvPr id="20" name="Content Placeholder 19">
            <a:extLst>
              <a:ext uri="{FF2B5EF4-FFF2-40B4-BE49-F238E27FC236}">
                <a16:creationId xmlns:a16="http://schemas.microsoft.com/office/drawing/2014/main" id="{DF297247-92B0-4FBD-959F-4B89BE3342B7}"/>
              </a:ext>
            </a:extLst>
          </p:cNvPr>
          <p:cNvGraphicFramePr>
            <a:graphicFrameLocks noGrp="1"/>
          </p:cNvGraphicFramePr>
          <p:nvPr>
            <p:ph sz="quarter" idx="12"/>
            <p:extLst>
              <p:ext uri="{D42A27DB-BD31-4B8C-83A1-F6EECF244321}">
                <p14:modId xmlns:p14="http://schemas.microsoft.com/office/powerpoint/2010/main" val="3745957417"/>
              </p:ext>
            </p:extLst>
          </p:nvPr>
        </p:nvGraphicFramePr>
        <p:xfrm>
          <a:off x="3064564" y="1014700"/>
          <a:ext cx="6823500" cy="3022280"/>
        </p:xfrm>
        <a:graphic>
          <a:graphicData uri="http://schemas.openxmlformats.org/drawingml/2006/table">
            <a:tbl>
              <a:tblPr firstRow="1" bandRow="1">
                <a:tableStyleId>{69012ECD-51FC-41F1-AA8D-1B2483CD663E}</a:tableStyleId>
              </a:tblPr>
              <a:tblGrid>
                <a:gridCol w="3411750">
                  <a:extLst>
                    <a:ext uri="{9D8B030D-6E8A-4147-A177-3AD203B41FA5}">
                      <a16:colId xmlns:a16="http://schemas.microsoft.com/office/drawing/2014/main" val="2707837927"/>
                    </a:ext>
                  </a:extLst>
                </a:gridCol>
                <a:gridCol w="3411750">
                  <a:extLst>
                    <a:ext uri="{9D8B030D-6E8A-4147-A177-3AD203B41FA5}">
                      <a16:colId xmlns:a16="http://schemas.microsoft.com/office/drawing/2014/main" val="1483217078"/>
                    </a:ext>
                  </a:extLst>
                </a:gridCol>
              </a:tblGrid>
              <a:tr h="1238101">
                <a:tc>
                  <a:txBody>
                    <a:bodyPr/>
                    <a:lstStyle/>
                    <a:p>
                      <a:pPr marL="0" lvl="0" indent="0" algn="l" rtl="0">
                        <a:lnSpc>
                          <a:spcPct val="100000"/>
                        </a:lnSpc>
                        <a:spcBef>
                          <a:spcPts val="0"/>
                        </a:spcBef>
                        <a:spcAft>
                          <a:spcPts val="0"/>
                        </a:spcAft>
                        <a:buNone/>
                      </a:pPr>
                      <a:r>
                        <a:rPr lang="en-US" sz="1400" b="1" dirty="0">
                          <a:solidFill>
                            <a:srgbClr val="FFFFFF"/>
                          </a:solidFill>
                        </a:rPr>
                        <a:t>Comprehensive Support and Improvement (CSI) </a:t>
                      </a:r>
                      <a:endParaRPr sz="1400" b="1" dirty="0">
                        <a:solidFill>
                          <a:srgbClr val="FFFFFF"/>
                        </a:solidFill>
                      </a:endParaRPr>
                    </a:p>
                    <a:p>
                      <a:pPr marL="0" lvl="0" indent="0" algn="l" rtl="0">
                        <a:lnSpc>
                          <a:spcPct val="100000"/>
                        </a:lnSpc>
                        <a:spcBef>
                          <a:spcPts val="1000"/>
                        </a:spcBef>
                        <a:spcAft>
                          <a:spcPts val="0"/>
                        </a:spcAft>
                        <a:buNone/>
                      </a:pPr>
                      <a:r>
                        <a:rPr lang="en-US" sz="1400" b="1" dirty="0">
                          <a:solidFill>
                            <a:srgbClr val="FFFFFF"/>
                          </a:solidFill>
                        </a:rPr>
                        <a:t>Extended-Comprehensive Support and Improvement (E-CSI)</a:t>
                      </a:r>
                      <a:endParaRPr sz="1400" b="1" dirty="0">
                        <a:solidFill>
                          <a:srgbClr val="FFFFFF"/>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US" sz="1400" b="1" dirty="0">
                          <a:solidFill>
                            <a:srgbClr val="FFFFFF"/>
                          </a:solidFill>
                        </a:rPr>
                        <a:t>Targeted Support and Improvement (TSI)</a:t>
                      </a:r>
                      <a:endParaRPr sz="1400" b="1" dirty="0">
                        <a:solidFill>
                          <a:srgbClr val="FFFFFF"/>
                        </a:solidFill>
                      </a:endParaRPr>
                    </a:p>
                    <a:p>
                      <a:pPr marL="0" lvl="0" indent="0" algn="l" rtl="0">
                        <a:spcBef>
                          <a:spcPts val="1000"/>
                        </a:spcBef>
                        <a:spcAft>
                          <a:spcPts val="0"/>
                        </a:spcAft>
                        <a:buNone/>
                      </a:pPr>
                      <a:r>
                        <a:rPr lang="en-US" sz="1400" b="1" dirty="0">
                          <a:solidFill>
                            <a:srgbClr val="FFFFFF"/>
                          </a:solidFill>
                        </a:rPr>
                        <a:t>Extended-Targeted Support and Improvement (E-TSI)</a:t>
                      </a:r>
                      <a:endParaRPr sz="1400" b="1" dirty="0">
                        <a:solidFill>
                          <a:srgbClr val="FFFFFF"/>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6981559"/>
                  </a:ext>
                </a:extLst>
              </a:tr>
              <a:tr h="1784179">
                <a:tc>
                  <a:txBody>
                    <a:bodyPr/>
                    <a:lstStyle/>
                    <a:p>
                      <a:pPr marL="0" lvl="0" indent="0" algn="l" rtl="0">
                        <a:spcBef>
                          <a:spcPts val="0"/>
                        </a:spcBef>
                        <a:spcAft>
                          <a:spcPts val="0"/>
                        </a:spcAft>
                        <a:buNone/>
                      </a:pPr>
                      <a:r>
                        <a:rPr lang="en-US" sz="1400" dirty="0"/>
                        <a:t>Schools receive this designation either because:</a:t>
                      </a:r>
                      <a:endParaRPr sz="1400" dirty="0"/>
                    </a:p>
                    <a:p>
                      <a:pPr marL="342900" lvl="0" indent="-215900" algn="l" rtl="0">
                        <a:spcBef>
                          <a:spcPts val="0"/>
                        </a:spcBef>
                        <a:spcAft>
                          <a:spcPts val="0"/>
                        </a:spcAft>
                        <a:buSzPts val="1600"/>
                        <a:buChar char="●"/>
                      </a:pPr>
                      <a:r>
                        <a:rPr lang="en-US" sz="1400" dirty="0"/>
                        <a:t>Their </a:t>
                      </a:r>
                      <a:r>
                        <a:rPr lang="en-US" sz="1400" i="1" dirty="0"/>
                        <a:t>overall scores</a:t>
                      </a:r>
                      <a:r>
                        <a:rPr lang="en-US" sz="1400" dirty="0"/>
                        <a:t> fall within the lowest 5% of Iowa schools receiving federal Title I funding or</a:t>
                      </a:r>
                      <a:endParaRPr sz="1400" dirty="0"/>
                    </a:p>
                    <a:p>
                      <a:pPr marL="342900" lvl="0" indent="-215900" algn="l" rtl="0">
                        <a:spcBef>
                          <a:spcPts val="0"/>
                        </a:spcBef>
                        <a:spcAft>
                          <a:spcPts val="0"/>
                        </a:spcAft>
                        <a:buSzPts val="1600"/>
                        <a:buChar char="●"/>
                      </a:pPr>
                      <a:r>
                        <a:rPr lang="en-US" sz="1400" dirty="0"/>
                        <a:t>The high school has a graduation rate below 67.1%.</a:t>
                      </a:r>
                      <a:endParaRPr sz="14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US" sz="1400" dirty="0"/>
                        <a:t>Schools receive this designation if one or more </a:t>
                      </a:r>
                      <a:r>
                        <a:rPr lang="en-US" sz="1400" i="1" dirty="0"/>
                        <a:t>student subgroup</a:t>
                      </a:r>
                      <a:r>
                        <a:rPr lang="en-US" sz="1400" dirty="0"/>
                        <a:t> scores are as low as the lowest 5% of schools in the state.</a:t>
                      </a:r>
                      <a:endParaRPr sz="14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4591232"/>
                  </a:ext>
                </a:extLst>
              </a:tr>
            </a:tbl>
          </a:graphicData>
        </a:graphic>
      </p:graphicFrame>
      <p:sp>
        <p:nvSpPr>
          <p:cNvPr id="2" name="TextBox 1">
            <a:extLst>
              <a:ext uri="{FF2B5EF4-FFF2-40B4-BE49-F238E27FC236}">
                <a16:creationId xmlns:a16="http://schemas.microsoft.com/office/drawing/2014/main" id="{417EB376-6A8A-42C5-BBC6-9D405B2109CF}"/>
              </a:ext>
            </a:extLst>
          </p:cNvPr>
          <p:cNvSpPr txBox="1">
            <a:spLocks noChangeAspect="1"/>
          </p:cNvSpPr>
          <p:nvPr/>
        </p:nvSpPr>
        <p:spPr>
          <a:xfrm>
            <a:off x="3049636" y="4046730"/>
            <a:ext cx="6838428" cy="588609"/>
          </a:xfrm>
          <a:prstGeom prst="rect">
            <a:avLst/>
          </a:prstGeom>
          <a:solidFill>
            <a:schemeClr val="accent2">
              <a:lumMod val="60000"/>
              <a:lumOff val="40000"/>
            </a:schemeClr>
          </a:solidFill>
          <a:ln>
            <a:solidFill>
              <a:schemeClr val="accent1"/>
            </a:solidFill>
          </a:ln>
        </p:spPr>
        <p:txBody>
          <a:bodyPr wrap="square" rtlCol="0" anchor="ctr">
            <a:noAutofit/>
          </a:bodyPr>
          <a:lstStyle/>
          <a:p>
            <a:pPr algn="ctr"/>
            <a:r>
              <a:rPr lang="en-US" dirty="0">
                <a:hlinkClick r:id="rId4"/>
              </a:rPr>
              <a:t>ESSA Funding and Requirement Example</a:t>
            </a:r>
            <a:endParaRPr lang="en-US" dirty="0"/>
          </a:p>
        </p:txBody>
      </p:sp>
      <p:sp>
        <p:nvSpPr>
          <p:cNvPr id="424" name="Google Shape;424;p56"/>
          <p:cNvSpPr txBox="1"/>
          <p:nvPr/>
        </p:nvSpPr>
        <p:spPr>
          <a:xfrm>
            <a:off x="3082499" y="4741051"/>
            <a:ext cx="6823500" cy="509340"/>
          </a:xfrm>
          <a:prstGeom prst="rect">
            <a:avLst/>
          </a:prstGeom>
          <a:noFill/>
          <a:ln>
            <a:noFill/>
          </a:ln>
        </p:spPr>
        <p:txBody>
          <a:bodyPr spcFirstLastPara="1" wrap="square" lIns="91425" tIns="91425" rIns="91425" bIns="91425" anchor="t" anchorCtr="0">
            <a:spAutoFit/>
          </a:bodyPr>
          <a:lstStyle/>
          <a:p>
            <a:pPr>
              <a:lnSpc>
                <a:spcPct val="115000"/>
              </a:lnSpc>
              <a:spcBef>
                <a:spcPts val="600"/>
              </a:spcBef>
            </a:pPr>
            <a:r>
              <a:rPr lang="en-US" dirty="0"/>
              <a:t>Take a look at your school performance profile: </a:t>
            </a:r>
            <a:r>
              <a:rPr lang="en-US" dirty="0">
                <a:hlinkClick r:id="rId5"/>
              </a:rPr>
              <a:t>Iowa School Performance Profiles </a:t>
            </a:r>
            <a:endParaRPr dirty="0"/>
          </a:p>
        </p:txBody>
      </p:sp>
      <p:sp>
        <p:nvSpPr>
          <p:cNvPr id="422" name="Google Shape;422;p56"/>
          <p:cNvSpPr txBox="1">
            <a:spLocks noGrp="1"/>
          </p:cNvSpPr>
          <p:nvPr>
            <p:ph type="sldNum" sz="quarter" idx="11"/>
          </p:nvPr>
        </p:nvSpPr>
        <p:spPr/>
        <p:txBody>
          <a:bodyPr/>
          <a:lstStyle/>
          <a:p>
            <a:fld id="{00000000-1234-1234-1234-123412341234}"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7"/>
          <p:cNvSpPr txBox="1">
            <a:spLocks noGrp="1"/>
          </p:cNvSpPr>
          <p:nvPr>
            <p:ph type="title"/>
          </p:nvPr>
        </p:nvSpPr>
        <p:spPr/>
        <p:txBody>
          <a:bodyPr/>
          <a:lstStyle/>
          <a:p>
            <a:r>
              <a:rPr lang="en-US"/>
              <a:t>Overview: </a:t>
            </a:r>
            <a:r>
              <a:rPr lang="en-US">
                <a:hlinkClick r:id="rId3">
                  <a:extLst>
                    <a:ext uri="{A12FA001-AC4F-418D-AE19-62706E023703}">
                      <ahyp:hlinkClr xmlns:ahyp="http://schemas.microsoft.com/office/drawing/2018/hyperlinkcolor" val="tx"/>
                    </a:ext>
                  </a:extLst>
                </a:hlinkClick>
              </a:rPr>
              <a:t>Title I, Section 1003 School Improvement</a:t>
            </a:r>
            <a:endParaRPr lang="en-US" dirty="0"/>
          </a:p>
        </p:txBody>
      </p:sp>
      <p:sp>
        <p:nvSpPr>
          <p:cNvPr id="430" name="Google Shape;430;p57"/>
          <p:cNvSpPr txBox="1">
            <a:spLocks noGrp="1"/>
          </p:cNvSpPr>
          <p:nvPr>
            <p:ph type="sldNum" idx="4294967295"/>
          </p:nvPr>
        </p:nvSpPr>
        <p:spPr>
          <a:xfrm>
            <a:off x="9610725" y="5276850"/>
            <a:ext cx="549275" cy="438150"/>
          </a:xfrm>
          <a:prstGeom prst="rect">
            <a:avLst/>
          </a:prstGeom>
        </p:spPr>
        <p:txBody>
          <a:bodyPr spcFirstLastPara="1" wrap="square" lIns="91425" tIns="91425" rIns="91425" bIns="91425" anchor="ctr" anchorCtr="0">
            <a:noAutofit/>
          </a:bodyPr>
          <a:lstStyle/>
          <a:p>
            <a:pPr algn="r">
              <a:buSzPts val="1000"/>
            </a:pPr>
            <a:fld id="{00000000-1234-1234-1234-123412341234}" type="slidenum">
              <a:rPr lang="en-US"/>
              <a:pPr algn="r">
                <a:buSzPts val="1000"/>
              </a:pPr>
              <a:t>28</a:t>
            </a:fld>
            <a:endParaRPr/>
          </a:p>
        </p:txBody>
      </p:sp>
      <p:pic>
        <p:nvPicPr>
          <p:cNvPr id="431" name="Google Shape;431;p57" descr="Continuous Improvement Process:&#10;Step 1. Assess&#10;Step 2. Prioritize&#10;Step 3. Plan&#10;Step 4. Implement&#10;Step 5. Evaluate"/>
          <p:cNvPicPr preferRelativeResize="0"/>
          <p:nvPr/>
        </p:nvPicPr>
        <p:blipFill rotWithShape="1">
          <a:blip r:embed="rId4">
            <a:alphaModFix/>
          </a:blip>
          <a:srcRect t="1895" b="1373"/>
          <a:stretch/>
        </p:blipFill>
        <p:spPr>
          <a:xfrm>
            <a:off x="2005300" y="976119"/>
            <a:ext cx="6547100" cy="3500625"/>
          </a:xfrm>
          <a:prstGeom prst="rect">
            <a:avLst/>
          </a:prstGeom>
          <a:noFill/>
          <a:ln>
            <a:noFill/>
          </a:ln>
        </p:spPr>
      </p:pic>
      <p:sp>
        <p:nvSpPr>
          <p:cNvPr id="432" name="Google Shape;432;p57"/>
          <p:cNvSpPr txBox="1"/>
          <p:nvPr/>
        </p:nvSpPr>
        <p:spPr>
          <a:xfrm>
            <a:off x="6968399" y="1283148"/>
            <a:ext cx="2937600" cy="1423800"/>
          </a:xfrm>
          <a:prstGeom prst="rect">
            <a:avLst/>
          </a:prstGeom>
          <a:solidFill>
            <a:srgbClr val="D7E6F3"/>
          </a:solidFill>
          <a:ln>
            <a:noFill/>
          </a:ln>
        </p:spPr>
        <p:txBody>
          <a:bodyPr spcFirstLastPara="1" wrap="square" lIns="91425" tIns="91425" rIns="91425" bIns="91425" anchor="t" anchorCtr="0">
            <a:spAutoFit/>
          </a:bodyPr>
          <a:lstStyle/>
          <a:p>
            <a:pPr marL="228600" indent="-187325">
              <a:buSzPts val="1150"/>
              <a:buChar char="✓"/>
            </a:pPr>
            <a:r>
              <a:rPr lang="en-US" sz="1150" b="1" dirty="0"/>
              <a:t>ESSA</a:t>
            </a:r>
            <a:r>
              <a:rPr lang="en-US" sz="1150" dirty="0"/>
              <a:t>: District </a:t>
            </a:r>
            <a:r>
              <a:rPr lang="en-US" sz="1150" u="sng" dirty="0">
                <a:solidFill>
                  <a:schemeClr val="dk2"/>
                </a:solidFill>
                <a:hlinkClick r:id="rId5"/>
              </a:rPr>
              <a:t>Resource Allocation Review</a:t>
            </a:r>
            <a:r>
              <a:rPr lang="en-US" sz="1150" dirty="0"/>
              <a:t> [Due: 6/30]</a:t>
            </a:r>
            <a:endParaRPr sz="1150" dirty="0"/>
          </a:p>
          <a:p>
            <a:pPr marL="228600" indent="-187325">
              <a:buSzPts val="1150"/>
              <a:buChar char="✓"/>
            </a:pPr>
            <a:r>
              <a:rPr lang="en-US" sz="1150" b="1" dirty="0"/>
              <a:t>ESSA</a:t>
            </a:r>
            <a:r>
              <a:rPr lang="en-US" sz="1150" dirty="0"/>
              <a:t>: Building ISPP </a:t>
            </a:r>
            <a:r>
              <a:rPr lang="en-US" sz="1150" u="sng" dirty="0">
                <a:solidFill>
                  <a:schemeClr val="dk2"/>
                </a:solidFill>
                <a:hlinkClick r:id="rId6"/>
              </a:rPr>
              <a:t>Data Review</a:t>
            </a:r>
            <a:r>
              <a:rPr lang="en-US" sz="1150" dirty="0">
                <a:hlinkClick r:id="rId6"/>
              </a:rPr>
              <a:t> </a:t>
            </a:r>
            <a:r>
              <a:rPr lang="en-US" sz="1150" dirty="0"/>
              <a:t>[Due: 6/30]</a:t>
            </a:r>
            <a:endParaRPr sz="1150" dirty="0"/>
          </a:p>
          <a:p>
            <a:pPr marL="228600" indent="-187325">
              <a:buSzPts val="1150"/>
              <a:buFont typeface="Calibri"/>
              <a:buChar char="✓"/>
            </a:pPr>
            <a:r>
              <a:rPr lang="en-US" sz="1150" b="1" dirty="0"/>
              <a:t>ESSA</a:t>
            </a:r>
            <a:r>
              <a:rPr lang="en-US" sz="1150" dirty="0"/>
              <a:t>: Building </a:t>
            </a:r>
            <a:r>
              <a:rPr lang="en-US" sz="1150" u="sng" dirty="0">
                <a:solidFill>
                  <a:schemeClr val="dk2"/>
                </a:solidFill>
                <a:hlinkClick r:id="rId7"/>
              </a:rPr>
              <a:t>SAMI</a:t>
            </a:r>
            <a:r>
              <a:rPr lang="en-US" sz="1150" dirty="0"/>
              <a:t> [Due: 6/30]</a:t>
            </a:r>
            <a:endParaRPr sz="1150" dirty="0"/>
          </a:p>
          <a:p>
            <a:pPr marL="228600" indent="-187325">
              <a:buSzPts val="1150"/>
              <a:buFont typeface="Calibri"/>
              <a:buChar char="✓"/>
            </a:pPr>
            <a:r>
              <a:rPr lang="en-US" sz="1150" dirty="0"/>
              <a:t>Other selected measure(s) based on school need (if applicable).</a:t>
            </a:r>
            <a:endParaRPr sz="1150" dirty="0"/>
          </a:p>
        </p:txBody>
      </p:sp>
      <p:sp>
        <p:nvSpPr>
          <p:cNvPr id="433" name="Google Shape;433;p57"/>
          <p:cNvSpPr txBox="1"/>
          <p:nvPr/>
        </p:nvSpPr>
        <p:spPr>
          <a:xfrm>
            <a:off x="4460680" y="4502128"/>
            <a:ext cx="4773519" cy="538579"/>
          </a:xfrm>
          <a:prstGeom prst="rect">
            <a:avLst/>
          </a:prstGeom>
          <a:solidFill>
            <a:srgbClr val="D7E6F3"/>
          </a:solidFill>
          <a:ln>
            <a:noFill/>
          </a:ln>
        </p:spPr>
        <p:txBody>
          <a:bodyPr spcFirstLastPara="1" wrap="square" lIns="91425" tIns="91425" rIns="91425" bIns="91425" anchor="t" anchorCtr="0">
            <a:spAutoFit/>
          </a:bodyPr>
          <a:lstStyle/>
          <a:p>
            <a:pPr marL="130175" indent="-130175">
              <a:buSzPts val="1150"/>
              <a:buChar char="✓"/>
            </a:pPr>
            <a:r>
              <a:rPr lang="en-US" sz="1150" b="1" dirty="0"/>
              <a:t>ESSA</a:t>
            </a:r>
            <a:r>
              <a:rPr lang="en-US" sz="1150" dirty="0"/>
              <a:t>: Action Plan [Due: 6/30]</a:t>
            </a:r>
          </a:p>
          <a:p>
            <a:pPr marL="341313" lvl="1" indent="-171450">
              <a:buSzPts val="1150"/>
              <a:buFont typeface="Courier New" panose="02070309020205020404" pitchFamily="49" charset="0"/>
              <a:buChar char="o"/>
            </a:pPr>
            <a:r>
              <a:rPr lang="en-US" sz="1150" dirty="0"/>
              <a:t>Identify Evidence-Based Practices (EBP) and learning concepts.</a:t>
            </a:r>
            <a:endParaRPr sz="1150" dirty="0"/>
          </a:p>
        </p:txBody>
      </p:sp>
      <p:sp>
        <p:nvSpPr>
          <p:cNvPr id="434" name="Google Shape;434;p57"/>
          <p:cNvSpPr txBox="1"/>
          <p:nvPr/>
        </p:nvSpPr>
        <p:spPr>
          <a:xfrm>
            <a:off x="279400" y="1309998"/>
            <a:ext cx="3278752" cy="1423436"/>
          </a:xfrm>
          <a:prstGeom prst="rect">
            <a:avLst/>
          </a:prstGeom>
          <a:solidFill>
            <a:srgbClr val="D7E6F3"/>
          </a:solidFill>
          <a:ln>
            <a:noFill/>
          </a:ln>
        </p:spPr>
        <p:txBody>
          <a:bodyPr spcFirstLastPara="1" wrap="square" lIns="91425" tIns="91425" rIns="91425" bIns="91425" anchor="t" anchorCtr="0">
            <a:spAutoFit/>
          </a:bodyPr>
          <a:lstStyle/>
          <a:p>
            <a:pPr marL="187325" indent="-187325">
              <a:buSzPts val="1150"/>
              <a:buChar char="✓"/>
            </a:pPr>
            <a:r>
              <a:rPr lang="en-US" sz="1150" b="1" dirty="0"/>
              <a:t>ESSA</a:t>
            </a:r>
            <a:r>
              <a:rPr lang="en-US" sz="1150" dirty="0"/>
              <a:t>: District </a:t>
            </a:r>
            <a:r>
              <a:rPr lang="en-US" sz="1150" dirty="0">
                <a:hlinkClick r:id="rId5"/>
              </a:rPr>
              <a:t>Resource Allocation Review</a:t>
            </a:r>
            <a:r>
              <a:rPr lang="en-US" sz="1150" dirty="0">
                <a:solidFill>
                  <a:schemeClr val="dk2"/>
                </a:solidFill>
                <a:hlinkClick r:id="rId5"/>
              </a:rPr>
              <a:t> </a:t>
            </a:r>
            <a:r>
              <a:rPr lang="en-US" sz="1150" dirty="0"/>
              <a:t>[Due: 6/30]</a:t>
            </a:r>
          </a:p>
          <a:p>
            <a:pPr marL="187325" indent="-187325">
              <a:buSzPts val="1150"/>
              <a:buChar char="✓"/>
            </a:pPr>
            <a:r>
              <a:rPr lang="en-US" sz="1150" b="1" dirty="0"/>
              <a:t>ESSA</a:t>
            </a:r>
            <a:r>
              <a:rPr lang="en-US" sz="1150" dirty="0"/>
              <a:t>: Building ISPP </a:t>
            </a:r>
            <a:r>
              <a:rPr lang="en-US" sz="1150" dirty="0">
                <a:hlinkClick r:id="rId6"/>
              </a:rPr>
              <a:t>Data Review</a:t>
            </a:r>
            <a:r>
              <a:rPr lang="en-US" sz="1150" dirty="0"/>
              <a:t> [Due: 6/30]</a:t>
            </a:r>
          </a:p>
          <a:p>
            <a:pPr marL="187325" indent="-187325">
              <a:buSzPts val="1150"/>
              <a:buFont typeface="Calibri"/>
              <a:buChar char="✓"/>
            </a:pPr>
            <a:r>
              <a:rPr lang="en-US" sz="1150" b="1" dirty="0"/>
              <a:t>ESSA</a:t>
            </a:r>
            <a:r>
              <a:rPr lang="en-US" sz="1150" dirty="0"/>
              <a:t>: Building </a:t>
            </a:r>
            <a:r>
              <a:rPr lang="en-US" sz="1150" u="sng" dirty="0">
                <a:solidFill>
                  <a:schemeClr val="dk2"/>
                </a:solidFill>
                <a:hlinkClick r:id="rId7"/>
              </a:rPr>
              <a:t>SAMI</a:t>
            </a:r>
            <a:r>
              <a:rPr lang="en-US" sz="1150" dirty="0"/>
              <a:t> [Due: 6/30]</a:t>
            </a:r>
          </a:p>
          <a:p>
            <a:pPr marL="187325" indent="-187325">
              <a:buSzPts val="1150"/>
              <a:buFont typeface="Calibri"/>
              <a:buChar char="✓"/>
            </a:pPr>
            <a:r>
              <a:rPr lang="en-US" sz="1150" dirty="0"/>
              <a:t>Other short-term/intermediate measures (as indicated by Action Plan).</a:t>
            </a:r>
          </a:p>
        </p:txBody>
      </p:sp>
      <p:sp>
        <p:nvSpPr>
          <p:cNvPr id="435" name="Google Shape;435;p57"/>
          <p:cNvSpPr txBox="1"/>
          <p:nvPr/>
        </p:nvSpPr>
        <p:spPr>
          <a:xfrm>
            <a:off x="279399" y="4427021"/>
            <a:ext cx="3278753" cy="1108200"/>
          </a:xfrm>
          <a:prstGeom prst="rect">
            <a:avLst/>
          </a:prstGeom>
          <a:solidFill>
            <a:srgbClr val="688EB4">
              <a:alpha val="74902"/>
            </a:srgbClr>
          </a:solidFill>
          <a:ln w="9525" cap="flat" cmpd="sng">
            <a:solidFill>
              <a:srgbClr val="769BC2"/>
            </a:solidFill>
            <a:prstDash val="solid"/>
            <a:round/>
            <a:headEnd type="none" w="sm" len="sm"/>
            <a:tailEnd type="none" w="sm" len="sm"/>
          </a:ln>
        </p:spPr>
        <p:txBody>
          <a:bodyPr spcFirstLastPara="1" wrap="square" lIns="91425" tIns="91425" rIns="91425" bIns="91425" anchor="t" anchorCtr="0">
            <a:spAutoFit/>
          </a:bodyPr>
          <a:lstStyle/>
          <a:p>
            <a:r>
              <a:rPr lang="en-US" sz="1150" b="1" dirty="0"/>
              <a:t>CASA</a:t>
            </a:r>
            <a:r>
              <a:rPr lang="en-US" sz="1150" dirty="0"/>
              <a:t>: Title I, Section 1003 Claims</a:t>
            </a:r>
            <a:endParaRPr sz="1150" dirty="0"/>
          </a:p>
          <a:p>
            <a:pPr marL="190500" indent="-190500">
              <a:buSzPts val="1200"/>
              <a:buChar char="✓"/>
            </a:pPr>
            <a:r>
              <a:rPr lang="en-US" sz="1150" dirty="0"/>
              <a:t>Quarter 1 [~November]</a:t>
            </a:r>
            <a:endParaRPr sz="1150" dirty="0"/>
          </a:p>
          <a:p>
            <a:pPr marL="190500" indent="-190500">
              <a:buSzPts val="1200"/>
              <a:buChar char="✓"/>
            </a:pPr>
            <a:r>
              <a:rPr lang="en-US" sz="1150" dirty="0"/>
              <a:t>Quarter 2 [~January]</a:t>
            </a:r>
            <a:endParaRPr sz="1150" dirty="0"/>
          </a:p>
          <a:p>
            <a:pPr marL="190500" indent="-190500">
              <a:buSzPts val="1200"/>
              <a:buChar char="✓"/>
            </a:pPr>
            <a:r>
              <a:rPr lang="en-US" sz="1150" dirty="0"/>
              <a:t>Quarter 3 [~April]</a:t>
            </a:r>
            <a:endParaRPr sz="1150" dirty="0"/>
          </a:p>
          <a:p>
            <a:pPr marL="190500" indent="-190500">
              <a:buSzPts val="1200"/>
              <a:buChar char="✓"/>
            </a:pPr>
            <a:r>
              <a:rPr lang="en-US" sz="1150" dirty="0"/>
              <a:t>Quarter 4 [~June]</a:t>
            </a:r>
            <a:endParaRPr sz="1150" dirty="0"/>
          </a:p>
        </p:txBody>
      </p:sp>
      <p:sp>
        <p:nvSpPr>
          <p:cNvPr id="436" name="Google Shape;436;p57"/>
          <p:cNvSpPr txBox="1"/>
          <p:nvPr/>
        </p:nvSpPr>
        <p:spPr>
          <a:xfrm>
            <a:off x="279400" y="2973198"/>
            <a:ext cx="3278752" cy="1431131"/>
          </a:xfrm>
          <a:prstGeom prst="rect">
            <a:avLst/>
          </a:prstGeom>
          <a:solidFill>
            <a:srgbClr val="D7E6F3"/>
          </a:solidFill>
          <a:ln>
            <a:noFill/>
          </a:ln>
        </p:spPr>
        <p:txBody>
          <a:bodyPr spcFirstLastPara="1" wrap="square" lIns="91425" tIns="91425" rIns="91425" bIns="91425" anchor="t" anchorCtr="0">
            <a:spAutoFit/>
          </a:bodyPr>
          <a:lstStyle/>
          <a:p>
            <a:r>
              <a:rPr lang="en-US" sz="1150" dirty="0"/>
              <a:t>Technical Assistance: </a:t>
            </a:r>
            <a:endParaRPr sz="1150" dirty="0"/>
          </a:p>
          <a:p>
            <a:pPr marL="187325" indent="-187325">
              <a:buSzPts val="1150"/>
              <a:buFont typeface="Arial"/>
              <a:buChar char="✓"/>
            </a:pPr>
            <a:r>
              <a:rPr lang="en-US" sz="1150" dirty="0">
                <a:hlinkClick r:id="rId8"/>
              </a:rPr>
              <a:t>ESSA Requirements</a:t>
            </a:r>
            <a:r>
              <a:rPr lang="en-US" sz="1150" dirty="0"/>
              <a:t>: Supports &amp; Regional Trainings</a:t>
            </a:r>
          </a:p>
          <a:p>
            <a:pPr marL="187325" indent="-187325">
              <a:buSzPts val="1150"/>
              <a:buFont typeface="Arial"/>
              <a:buChar char="✓"/>
            </a:pPr>
            <a:r>
              <a:rPr lang="en-US" sz="1150" b="1" dirty="0"/>
              <a:t>ESSA</a:t>
            </a:r>
            <a:r>
              <a:rPr lang="en-US" sz="1150" dirty="0"/>
              <a:t>: Check-Ins </a:t>
            </a:r>
            <a:endParaRPr sz="1150" dirty="0"/>
          </a:p>
          <a:p>
            <a:pPr marL="514350" lvl="1" indent="-187325">
              <a:buSzPts val="1150"/>
              <a:buChar char="○"/>
            </a:pPr>
            <a:r>
              <a:rPr lang="en-US" sz="1150" dirty="0"/>
              <a:t>Quarterly: TSI/E-TSI</a:t>
            </a:r>
            <a:endParaRPr sz="1150" dirty="0"/>
          </a:p>
          <a:p>
            <a:pPr marL="514350" lvl="2" indent="-187325">
              <a:buSzPts val="1150"/>
              <a:buChar char="○"/>
            </a:pPr>
            <a:r>
              <a:rPr lang="en-US" sz="1150" dirty="0"/>
              <a:t>Monthly: CSI/E-CSI</a:t>
            </a:r>
            <a:endParaRPr sz="1150" dirty="0"/>
          </a:p>
          <a:p>
            <a:pPr marL="187325" indent="-187325">
              <a:buSzPts val="1150"/>
              <a:buChar char="✓"/>
            </a:pPr>
            <a:r>
              <a:rPr lang="en-US" sz="1150" dirty="0"/>
              <a:t>District Site Visits for CSI/E-CSI</a:t>
            </a:r>
            <a:endParaRPr sz="1150" dirty="0"/>
          </a:p>
        </p:txBody>
      </p:sp>
      <p:sp>
        <p:nvSpPr>
          <p:cNvPr id="437" name="Google Shape;437;p57"/>
          <p:cNvSpPr txBox="1"/>
          <p:nvPr/>
        </p:nvSpPr>
        <p:spPr>
          <a:xfrm>
            <a:off x="6601849" y="3315648"/>
            <a:ext cx="3304149" cy="738633"/>
          </a:xfrm>
          <a:prstGeom prst="rect">
            <a:avLst/>
          </a:prstGeom>
          <a:solidFill>
            <a:srgbClr val="688EB4">
              <a:alpha val="74902"/>
            </a:srgbClr>
          </a:solidFill>
          <a:ln w="9525" cap="flat" cmpd="sng">
            <a:solidFill>
              <a:srgbClr val="769BC2"/>
            </a:solidFill>
            <a:prstDash val="solid"/>
            <a:round/>
            <a:headEnd type="none" w="sm" len="sm"/>
            <a:tailEnd type="none" w="sm" len="sm"/>
          </a:ln>
        </p:spPr>
        <p:txBody>
          <a:bodyPr spcFirstLastPara="1" wrap="square" lIns="91425" tIns="91425" rIns="91425" bIns="91425" anchor="t" anchorCtr="0">
            <a:spAutoFit/>
          </a:bodyPr>
          <a:lstStyle/>
          <a:p>
            <a:pPr marL="133350" indent="-133350">
              <a:buSzPts val="1200"/>
              <a:buChar char="✓"/>
            </a:pPr>
            <a:r>
              <a:rPr lang="en-US" sz="1150" b="1" dirty="0"/>
              <a:t>CASA</a:t>
            </a:r>
            <a:r>
              <a:rPr lang="en-US" sz="1150" dirty="0"/>
              <a:t>: </a:t>
            </a:r>
            <a:r>
              <a:rPr lang="en-US" sz="1150" u="sng" dirty="0">
                <a:solidFill>
                  <a:schemeClr val="dk2"/>
                </a:solidFill>
                <a:hlinkClick r:id="rId9"/>
              </a:rPr>
              <a:t>Title I, Section 1003 School Improvement: Program Assurances, Budget, and Question</a:t>
            </a:r>
            <a:r>
              <a:rPr lang="en-US" sz="1150" dirty="0">
                <a:hlinkClick r:id="rId9"/>
              </a:rPr>
              <a:t>s</a:t>
            </a:r>
            <a:r>
              <a:rPr lang="en-US" sz="1150" dirty="0"/>
              <a:t> [Due: TBD Annually]</a:t>
            </a:r>
            <a:endParaRPr sz="1150" dirty="0"/>
          </a:p>
        </p:txBody>
      </p:sp>
      <p:sp>
        <p:nvSpPr>
          <p:cNvPr id="438" name="Google Shape;438;p57"/>
          <p:cNvSpPr txBox="1"/>
          <p:nvPr/>
        </p:nvSpPr>
        <p:spPr>
          <a:xfrm>
            <a:off x="6008900" y="5189225"/>
            <a:ext cx="3225300" cy="400200"/>
          </a:xfrm>
          <a:prstGeom prst="rect">
            <a:avLst/>
          </a:prstGeom>
          <a:noFill/>
          <a:ln>
            <a:noFill/>
          </a:ln>
        </p:spPr>
        <p:txBody>
          <a:bodyPr spcFirstLastPara="1" wrap="square" lIns="91425" tIns="91425" rIns="91425" bIns="91425" anchor="t" anchorCtr="0">
            <a:spAutoFit/>
          </a:bodyPr>
          <a:lstStyle/>
          <a:p>
            <a:r>
              <a:rPr lang="en-US" dirty="0">
                <a:hlinkClick r:id="rId10"/>
              </a:rPr>
              <a:t>Iowa School Accountability Fact Sheet</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4" name="Google Shape;444;p58"/>
          <p:cNvSpPr txBox="1">
            <a:spLocks noGrp="1"/>
          </p:cNvSpPr>
          <p:nvPr>
            <p:ph type="sldNum" sz="quarter" idx="11"/>
          </p:nvPr>
        </p:nvSpPr>
        <p:spPr>
          <a:prstGeom prst="rect">
            <a:avLst/>
          </a:prstGeom>
        </p:spPr>
        <p:txBody>
          <a:bodyPr spcFirstLastPara="1" vert="horz" wrap="square" lIns="91425" tIns="91425" rIns="91425" bIns="91425" rtlCol="0" anchor="ctr" anchorCtr="0">
            <a:noAutofit/>
          </a:bodyPr>
          <a:lstStyle/>
          <a:p>
            <a:pPr>
              <a:buSzPts val="1000"/>
            </a:pPr>
            <a:fld id="{00000000-1234-1234-1234-123412341234}" type="slidenum">
              <a:rPr lang="en-US"/>
              <a:pPr>
                <a:buSzPts val="1000"/>
              </a:pPr>
              <a:t>29</a:t>
            </a:fld>
            <a:endParaRPr dirty="0"/>
          </a:p>
        </p:txBody>
      </p:sp>
      <p:sp>
        <p:nvSpPr>
          <p:cNvPr id="443" name="Google Shape;443;p58"/>
          <p:cNvSpPr txBox="1">
            <a:spLocks noGrp="1"/>
          </p:cNvSpPr>
          <p:nvPr>
            <p:ph type="title"/>
          </p:nvPr>
        </p:nvSpPr>
        <p:spPr>
          <a:prstGeom prst="rect">
            <a:avLst/>
          </a:prstGeom>
        </p:spPr>
        <p:txBody>
          <a:bodyPr spcFirstLastPara="1" vert="horz" wrap="square" lIns="91425" tIns="91425" rIns="91425" bIns="91425" rtlCol="0" anchor="t" anchorCtr="0">
            <a:noAutofit/>
          </a:bodyPr>
          <a:lstStyle/>
          <a:p>
            <a:r>
              <a:rPr lang="en-US" sz="2300" dirty="0">
                <a:solidFill>
                  <a:schemeClr val="lt1"/>
                </a:solidFill>
              </a:rPr>
              <a:t>Title I, § 1003 – School Improvement: </a:t>
            </a:r>
            <a:r>
              <a:rPr lang="en-US" sz="2300" dirty="0"/>
              <a:t>Allowable Activities</a:t>
            </a:r>
            <a:endParaRPr sz="2300" dirty="0"/>
          </a:p>
        </p:txBody>
      </p:sp>
      <p:graphicFrame>
        <p:nvGraphicFramePr>
          <p:cNvPr id="3" name="Content Placeholder 2">
            <a:extLst>
              <a:ext uri="{FF2B5EF4-FFF2-40B4-BE49-F238E27FC236}">
                <a16:creationId xmlns:a16="http://schemas.microsoft.com/office/drawing/2014/main" id="{DDACDDA1-A72F-4C5E-82AB-FBED216D2E84}"/>
              </a:ext>
            </a:extLst>
          </p:cNvPr>
          <p:cNvGraphicFramePr>
            <a:graphicFrameLocks noGrp="1"/>
          </p:cNvGraphicFramePr>
          <p:nvPr>
            <p:ph sz="quarter" idx="12"/>
            <p:extLst>
              <p:ext uri="{D42A27DB-BD31-4B8C-83A1-F6EECF244321}">
                <p14:modId xmlns:p14="http://schemas.microsoft.com/office/powerpoint/2010/main" val="3201425395"/>
              </p:ext>
            </p:extLst>
          </p:nvPr>
        </p:nvGraphicFramePr>
        <p:xfrm>
          <a:off x="3048000" y="325440"/>
          <a:ext cx="6858000" cy="5045180"/>
        </p:xfrm>
        <a:graphic>
          <a:graphicData uri="http://schemas.openxmlformats.org/drawingml/2006/table">
            <a:tbl>
              <a:tblPr firstRow="1" bandRow="1">
                <a:tableStyleId>{69012ECD-51FC-41F1-AA8D-1B2483CD663E}</a:tableStyleId>
              </a:tblPr>
              <a:tblGrid>
                <a:gridCol w="4646579">
                  <a:extLst>
                    <a:ext uri="{9D8B030D-6E8A-4147-A177-3AD203B41FA5}">
                      <a16:colId xmlns:a16="http://schemas.microsoft.com/office/drawing/2014/main" val="1584033765"/>
                    </a:ext>
                  </a:extLst>
                </a:gridCol>
                <a:gridCol w="2211421">
                  <a:extLst>
                    <a:ext uri="{9D8B030D-6E8A-4147-A177-3AD203B41FA5}">
                      <a16:colId xmlns:a16="http://schemas.microsoft.com/office/drawing/2014/main" val="1999771086"/>
                    </a:ext>
                  </a:extLst>
                </a:gridCol>
              </a:tblGrid>
              <a:tr h="364442">
                <a:tc>
                  <a:txBody>
                    <a:bodyPr/>
                    <a:lstStyle/>
                    <a:p>
                      <a:pPr marL="0" lvl="0" indent="0" algn="l" rtl="0">
                        <a:lnSpc>
                          <a:spcPct val="88000"/>
                        </a:lnSpc>
                        <a:spcBef>
                          <a:spcPts val="0"/>
                        </a:spcBef>
                        <a:spcAft>
                          <a:spcPts val="0"/>
                        </a:spcAft>
                        <a:buNone/>
                      </a:pPr>
                      <a:r>
                        <a:rPr lang="en-US" sz="1400" b="1" dirty="0">
                          <a:solidFill>
                            <a:srgbClr val="FFFFFF"/>
                          </a:solidFill>
                        </a:rPr>
                        <a:t>Examples of Allowable Use</a:t>
                      </a:r>
                      <a:endParaRPr sz="1400" b="1" dirty="0">
                        <a:solidFill>
                          <a:srgbClr val="FFFFFF"/>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88000"/>
                        </a:lnSpc>
                        <a:spcBef>
                          <a:spcPts val="0"/>
                        </a:spcBef>
                        <a:spcAft>
                          <a:spcPts val="0"/>
                        </a:spcAft>
                        <a:buNone/>
                      </a:pPr>
                      <a:r>
                        <a:rPr lang="en-US" sz="1400" b="1" dirty="0">
                          <a:solidFill>
                            <a:srgbClr val="FFFFFF"/>
                          </a:solidFill>
                        </a:rPr>
                        <a:t>Non Example</a:t>
                      </a:r>
                      <a:endParaRPr sz="1400" b="1" dirty="0">
                        <a:solidFill>
                          <a:srgbClr val="FFFFFF"/>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8824611"/>
                  </a:ext>
                </a:extLst>
              </a:tr>
              <a:tr h="1104117">
                <a:tc>
                  <a:txBody>
                    <a:bodyPr/>
                    <a:lstStyle/>
                    <a:p>
                      <a:pPr marL="0" lvl="0" indent="0" algn="l" rtl="0">
                        <a:lnSpc>
                          <a:spcPct val="88000"/>
                        </a:lnSpc>
                        <a:spcBef>
                          <a:spcPts val="0"/>
                        </a:spcBef>
                        <a:spcAft>
                          <a:spcPts val="0"/>
                        </a:spcAft>
                        <a:buNone/>
                      </a:pPr>
                      <a:r>
                        <a:rPr lang="en-US" sz="1400" b="1" dirty="0"/>
                        <a:t>Develop, support, and sustain a comprehensive balanced assessment system</a:t>
                      </a:r>
                      <a:r>
                        <a:rPr lang="en-US" sz="1400" dirty="0"/>
                        <a:t> for literacy, mathematics, and social emotional behavioral health or SEBH (e.g., designate staff and/or a leadership team with extra FTE to lead efforts in ADBDM)</a:t>
                      </a:r>
                      <a:endParaRPr sz="14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88000"/>
                        </a:lnSpc>
                        <a:spcBef>
                          <a:spcPts val="0"/>
                        </a:spcBef>
                        <a:spcAft>
                          <a:spcPts val="0"/>
                        </a:spcAft>
                        <a:buNone/>
                      </a:pPr>
                      <a:r>
                        <a:rPr lang="en-US" sz="1400" dirty="0"/>
                        <a:t>Purchase Universal Tier summative assessments.</a:t>
                      </a:r>
                      <a:endParaRPr sz="14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112645962"/>
                  </a:ext>
                </a:extLst>
              </a:tr>
              <a:tr h="918621">
                <a:tc>
                  <a:txBody>
                    <a:bodyPr/>
                    <a:lstStyle/>
                    <a:p>
                      <a:pPr marL="0" lvl="0" indent="0" algn="l" rtl="0">
                        <a:lnSpc>
                          <a:spcPct val="88000"/>
                        </a:lnSpc>
                        <a:spcBef>
                          <a:spcPts val="0"/>
                        </a:spcBef>
                        <a:spcAft>
                          <a:spcPts val="0"/>
                        </a:spcAft>
                        <a:buNone/>
                      </a:pPr>
                      <a:r>
                        <a:rPr lang="en-US" sz="1400" b="1" dirty="0"/>
                        <a:t>Implement </a:t>
                      </a:r>
                      <a:r>
                        <a:rPr lang="en-US" sz="1400" b="1" dirty="0" err="1"/>
                        <a:t>classwide</a:t>
                      </a:r>
                      <a:r>
                        <a:rPr lang="en-US" sz="1400" b="1" dirty="0"/>
                        <a:t> interventions</a:t>
                      </a:r>
                      <a:r>
                        <a:rPr lang="en-US" sz="1400" dirty="0"/>
                        <a:t> based on student needs (e.g., purchase curriculum/materials and/or online programs aligned to Universal Tier, professional learning/coaching with implementation).</a:t>
                      </a:r>
                      <a:endParaRPr sz="14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88000"/>
                        </a:lnSpc>
                        <a:spcBef>
                          <a:spcPts val="0"/>
                        </a:spcBef>
                        <a:spcAft>
                          <a:spcPts val="0"/>
                        </a:spcAft>
                        <a:buNone/>
                      </a:pPr>
                      <a:r>
                        <a:rPr lang="en-US" sz="1400" dirty="0"/>
                        <a:t>Purchase a new reading, math, or SEBH curriculum for Universal Tier.</a:t>
                      </a:r>
                      <a:endParaRPr sz="14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465138329"/>
                  </a:ext>
                </a:extLst>
              </a:tr>
              <a:tr h="1289614">
                <a:tc>
                  <a:txBody>
                    <a:bodyPr/>
                    <a:lstStyle/>
                    <a:p>
                      <a:pPr marL="0" lvl="0" indent="0" algn="l" rtl="0">
                        <a:lnSpc>
                          <a:spcPct val="88000"/>
                        </a:lnSpc>
                        <a:spcBef>
                          <a:spcPts val="0"/>
                        </a:spcBef>
                        <a:spcAft>
                          <a:spcPts val="0"/>
                        </a:spcAft>
                        <a:buNone/>
                      </a:pPr>
                      <a:r>
                        <a:rPr lang="en-US" sz="1400" b="1" dirty="0"/>
                        <a:t>Implement evidence-based instructional practices </a:t>
                      </a:r>
                      <a:r>
                        <a:rPr lang="en-US" sz="1400" dirty="0"/>
                        <a:t>and implement standards aligned instructional materials for interventions based on student needs (e.g., purchase curriculum/materials and/or online programs aligned to Universal Tier, professional learning/coaching with implementation).</a:t>
                      </a:r>
                      <a:endParaRPr sz="14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88000"/>
                        </a:lnSpc>
                        <a:spcBef>
                          <a:spcPts val="0"/>
                        </a:spcBef>
                        <a:spcAft>
                          <a:spcPts val="0"/>
                        </a:spcAft>
                        <a:buNone/>
                      </a:pPr>
                      <a:r>
                        <a:rPr lang="en-US" sz="1400" dirty="0"/>
                        <a:t>Purchase (Universal Tier) instructional materials for all students (e.g., electronic devices or other supplies for whole grade levels/classes).</a:t>
                      </a:r>
                      <a:endParaRPr sz="14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824542274"/>
                  </a:ext>
                </a:extLst>
              </a:tr>
              <a:tr h="1289614">
                <a:tc>
                  <a:txBody>
                    <a:bodyPr/>
                    <a:lstStyle/>
                    <a:p>
                      <a:pPr marL="0" lvl="0" indent="0" algn="l" rtl="0">
                        <a:lnSpc>
                          <a:spcPct val="88000"/>
                        </a:lnSpc>
                        <a:spcBef>
                          <a:spcPts val="0"/>
                        </a:spcBef>
                        <a:spcAft>
                          <a:spcPts val="0"/>
                        </a:spcAft>
                        <a:buNone/>
                      </a:pPr>
                      <a:r>
                        <a:rPr lang="en-US" sz="1400" b="1" dirty="0"/>
                        <a:t>Increase instructional time and/or intensity</a:t>
                      </a:r>
                      <a:r>
                        <a:rPr lang="en-US" sz="1400" dirty="0"/>
                        <a:t> in areas of need (e.g., extended day services, adding teacher FTE serving as an interventionist to address student needs, adding paraeducator under supervision of teacher to assist with student needs, extended year services, tutoring).</a:t>
                      </a:r>
                      <a:endParaRPr sz="14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88000"/>
                        </a:lnSpc>
                        <a:spcBef>
                          <a:spcPts val="0"/>
                        </a:spcBef>
                        <a:spcAft>
                          <a:spcPts val="0"/>
                        </a:spcAft>
                        <a:buNone/>
                      </a:pPr>
                      <a:r>
                        <a:rPr lang="en-US" sz="1400" dirty="0"/>
                        <a:t>Pay the salary of a current staff member (teacher or paraeducator) already supporting school improvement work.</a:t>
                      </a:r>
                      <a:endParaRPr sz="14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80959184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2"/>
          <p:cNvSpPr txBox="1">
            <a:spLocks noGrp="1"/>
          </p:cNvSpPr>
          <p:nvPr>
            <p:ph type="title"/>
          </p:nvPr>
        </p:nvSpPr>
        <p:spPr>
          <a:xfrm>
            <a:off x="504542" y="325440"/>
            <a:ext cx="4070916" cy="1885362"/>
          </a:xfrm>
        </p:spPr>
        <p:txBody>
          <a:bodyPr/>
          <a:lstStyle/>
          <a:p>
            <a:r>
              <a:rPr lang="en-US" dirty="0"/>
              <a:t>Every Student Succeeds Act (ESSA) Federal Programs Spring Webinar: </a:t>
            </a:r>
            <a:br>
              <a:rPr lang="en-US" dirty="0"/>
            </a:br>
            <a:r>
              <a:rPr lang="en-US" dirty="0"/>
              <a:t>Federal Programs Overview </a:t>
            </a:r>
          </a:p>
          <a:p>
            <a:endParaRPr lang="en-US" dirty="0"/>
          </a:p>
        </p:txBody>
      </p:sp>
      <p:sp>
        <p:nvSpPr>
          <p:cNvPr id="211" name="Google Shape;211;p32"/>
          <p:cNvSpPr txBox="1">
            <a:spLocks noGrp="1"/>
          </p:cNvSpPr>
          <p:nvPr>
            <p:ph type="body" idx="2"/>
          </p:nvPr>
        </p:nvSpPr>
        <p:spPr>
          <a:xfrm>
            <a:off x="504628" y="2706257"/>
            <a:ext cx="4070916" cy="2683306"/>
          </a:xfrm>
        </p:spPr>
        <p:txBody>
          <a:bodyPr/>
          <a:lstStyle/>
          <a:p>
            <a:r>
              <a:rPr lang="en-US" dirty="0"/>
              <a:t>The purpose of today’s webinar is to provide school districts, area education agencies (AEAs), and accredited nonpublic schools with information on specific federal program topics requested in the Iowa Department of Education’s (Department) recent stakeholder survey. </a:t>
            </a:r>
          </a:p>
        </p:txBody>
      </p:sp>
      <p:sp>
        <p:nvSpPr>
          <p:cNvPr id="210" name="Google Shape;210;p32"/>
          <p:cNvSpPr txBox="1">
            <a:spLocks noGrp="1"/>
          </p:cNvSpPr>
          <p:nvPr>
            <p:ph type="body" idx="1"/>
          </p:nvPr>
        </p:nvSpPr>
        <p:spPr>
          <a:xfrm>
            <a:off x="5334000" y="325437"/>
            <a:ext cx="4572000" cy="5064125"/>
          </a:xfrm>
        </p:spPr>
        <p:txBody>
          <a:bodyPr>
            <a:noAutofit/>
          </a:bodyPr>
          <a:lstStyle/>
          <a:p>
            <a:pPr marL="342900">
              <a:lnSpc>
                <a:spcPct val="100000"/>
              </a:lnSpc>
              <a:buSzPct val="100000"/>
            </a:pPr>
            <a:r>
              <a:rPr lang="en-US" sz="1450" dirty="0"/>
              <a:t>Title V, Part B, Subparts 1 &amp; 2 – Jay Pennington</a:t>
            </a:r>
          </a:p>
          <a:p>
            <a:pPr marL="342900">
              <a:lnSpc>
                <a:spcPct val="100000"/>
              </a:lnSpc>
              <a:buSzPct val="100000"/>
            </a:pPr>
            <a:r>
              <a:rPr lang="en-US" sz="1450" dirty="0"/>
              <a:t>Equitable Services for Nonpublic Schools – Rachel Bosovich and Tim Glenn</a:t>
            </a:r>
          </a:p>
          <a:p>
            <a:pPr marL="342900">
              <a:lnSpc>
                <a:spcPct val="100000"/>
              </a:lnSpc>
              <a:buSzPct val="100000"/>
            </a:pPr>
            <a:r>
              <a:rPr lang="en-US" sz="1450" dirty="0"/>
              <a:t>Carryover Funds and Waivers – Tim Glenn</a:t>
            </a:r>
          </a:p>
          <a:p>
            <a:pPr marL="342900">
              <a:lnSpc>
                <a:spcPct val="100000"/>
              </a:lnSpc>
              <a:buSzPct val="100000"/>
            </a:pPr>
            <a:r>
              <a:rPr lang="en-US" sz="1450" dirty="0"/>
              <a:t>Allowable Expenses: Supplement Versus Supplant – Veronica Andersen</a:t>
            </a:r>
          </a:p>
          <a:p>
            <a:pPr marL="342900">
              <a:lnSpc>
                <a:spcPct val="100000"/>
              </a:lnSpc>
              <a:buSzPct val="100000"/>
            </a:pPr>
            <a:r>
              <a:rPr lang="en-US" sz="1450" dirty="0"/>
              <a:t>Title I, Part A – Veronica Andersen</a:t>
            </a:r>
          </a:p>
          <a:p>
            <a:pPr marL="342900">
              <a:lnSpc>
                <a:spcPct val="100000"/>
              </a:lnSpc>
              <a:buSzPct val="100000"/>
            </a:pPr>
            <a:r>
              <a:rPr lang="en-US" sz="1450" dirty="0"/>
              <a:t>Title I, Section 1003 – Stacie Stokes </a:t>
            </a:r>
          </a:p>
          <a:p>
            <a:pPr marL="342900">
              <a:lnSpc>
                <a:spcPct val="100000"/>
              </a:lnSpc>
              <a:buSzPct val="100000"/>
            </a:pPr>
            <a:r>
              <a:rPr lang="en-US" sz="1450" dirty="0"/>
              <a:t>McKinney-Vento Homeless Education – </a:t>
            </a:r>
            <a:br>
              <a:rPr lang="en-US" sz="1450" dirty="0"/>
            </a:br>
            <a:r>
              <a:rPr lang="en-US" sz="1450" dirty="0"/>
              <a:t>Emily Teeter</a:t>
            </a:r>
          </a:p>
          <a:p>
            <a:pPr marL="342900">
              <a:lnSpc>
                <a:spcPct val="100000"/>
              </a:lnSpc>
              <a:buSzPct val="100000"/>
            </a:pPr>
            <a:r>
              <a:rPr lang="en-US" sz="1450" dirty="0"/>
              <a:t>Title I, Part D, Subparts 1 &amp; 2 – Elisa Koler</a:t>
            </a:r>
          </a:p>
          <a:p>
            <a:pPr marL="342900">
              <a:lnSpc>
                <a:spcPct val="100000"/>
              </a:lnSpc>
              <a:buSzPct val="100000"/>
            </a:pPr>
            <a:r>
              <a:rPr lang="en-US" sz="1450" dirty="0"/>
              <a:t>Title I, Part C – Isbelia Arzola</a:t>
            </a:r>
          </a:p>
          <a:p>
            <a:pPr marL="342900">
              <a:lnSpc>
                <a:spcPct val="100000"/>
              </a:lnSpc>
              <a:buSzPct val="100000"/>
            </a:pPr>
            <a:r>
              <a:rPr lang="en-US" sz="1450" dirty="0"/>
              <a:t>Title II, Part A – Isbelia Arzola</a:t>
            </a:r>
          </a:p>
          <a:p>
            <a:pPr marL="342900">
              <a:lnSpc>
                <a:spcPct val="100000"/>
              </a:lnSpc>
              <a:buSzPct val="100000"/>
            </a:pPr>
            <a:r>
              <a:rPr lang="en-US" sz="1450" dirty="0"/>
              <a:t>Title III, Part A – Terri Schuester</a:t>
            </a:r>
          </a:p>
          <a:p>
            <a:pPr marL="342900">
              <a:lnSpc>
                <a:spcPct val="100000"/>
              </a:lnSpc>
              <a:buSzPct val="100000"/>
            </a:pPr>
            <a:r>
              <a:rPr lang="en-US" sz="1450" dirty="0"/>
              <a:t>Title IV, Part A – Hannah Walsh-West</a:t>
            </a:r>
          </a:p>
          <a:p>
            <a:pPr marL="342900">
              <a:lnSpc>
                <a:spcPct val="100000"/>
              </a:lnSpc>
              <a:buSzPct val="100000"/>
            </a:pPr>
            <a:r>
              <a:rPr lang="en-US" sz="1450" dirty="0"/>
              <a:t>Title IV, Part B – Vic Jaras</a:t>
            </a:r>
          </a:p>
          <a:p>
            <a:pPr marL="342900">
              <a:lnSpc>
                <a:spcPct val="100000"/>
              </a:lnSpc>
              <a:buSzPct val="100000"/>
            </a:pPr>
            <a:r>
              <a:rPr lang="en-US" sz="1450" dirty="0"/>
              <a:t>Consolidated Application in the CASA – </a:t>
            </a:r>
            <a:br>
              <a:rPr lang="en-US" sz="1450" dirty="0"/>
            </a:br>
            <a:r>
              <a:rPr lang="en-US" sz="1450" dirty="0"/>
              <a:t>Hannah Walsh-West</a:t>
            </a:r>
          </a:p>
          <a:p>
            <a:pPr marL="342900">
              <a:lnSpc>
                <a:spcPct val="100000"/>
              </a:lnSpc>
              <a:buSzPct val="100000"/>
            </a:pPr>
            <a:r>
              <a:rPr lang="en-US" sz="1450" dirty="0"/>
              <a:t>Questions and Answers – Susan Selby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9"/>
          <p:cNvSpPr txBox="1">
            <a:spLocks noGrp="1"/>
          </p:cNvSpPr>
          <p:nvPr>
            <p:ph type="title"/>
          </p:nvPr>
        </p:nvSpPr>
        <p:spPr/>
        <p:txBody>
          <a:bodyPr/>
          <a:lstStyle/>
          <a:p>
            <a:r>
              <a:rPr lang="en-US" dirty="0"/>
              <a:t>Title I, Section 1003 – School Improvement: Allowable Activities (continued)</a:t>
            </a:r>
          </a:p>
          <a:p>
            <a:endParaRPr lang="en-US" dirty="0"/>
          </a:p>
        </p:txBody>
      </p:sp>
      <p:graphicFrame>
        <p:nvGraphicFramePr>
          <p:cNvPr id="6" name="Content Placeholder 5">
            <a:extLst>
              <a:ext uri="{FF2B5EF4-FFF2-40B4-BE49-F238E27FC236}">
                <a16:creationId xmlns:a16="http://schemas.microsoft.com/office/drawing/2014/main" id="{E220E483-2F09-4C7A-ACA9-37628362203D}"/>
              </a:ext>
            </a:extLst>
          </p:cNvPr>
          <p:cNvGraphicFramePr>
            <a:graphicFrameLocks noGrp="1"/>
          </p:cNvGraphicFramePr>
          <p:nvPr>
            <p:ph sz="quarter" idx="12"/>
            <p:extLst>
              <p:ext uri="{D42A27DB-BD31-4B8C-83A1-F6EECF244321}">
                <p14:modId xmlns:p14="http://schemas.microsoft.com/office/powerpoint/2010/main" val="3193752441"/>
              </p:ext>
            </p:extLst>
          </p:nvPr>
        </p:nvGraphicFramePr>
        <p:xfrm>
          <a:off x="3048000" y="325438"/>
          <a:ext cx="6858000" cy="4145160"/>
        </p:xfrm>
        <a:graphic>
          <a:graphicData uri="http://schemas.openxmlformats.org/drawingml/2006/table">
            <a:tbl>
              <a:tblPr firstRow="1" bandRow="1">
                <a:tableStyleId>{69012ECD-51FC-41F1-AA8D-1B2483CD663E}</a:tableStyleId>
              </a:tblPr>
              <a:tblGrid>
                <a:gridCol w="4559030">
                  <a:extLst>
                    <a:ext uri="{9D8B030D-6E8A-4147-A177-3AD203B41FA5}">
                      <a16:colId xmlns:a16="http://schemas.microsoft.com/office/drawing/2014/main" val="3467190865"/>
                    </a:ext>
                  </a:extLst>
                </a:gridCol>
                <a:gridCol w="2298970">
                  <a:extLst>
                    <a:ext uri="{9D8B030D-6E8A-4147-A177-3AD203B41FA5}">
                      <a16:colId xmlns:a16="http://schemas.microsoft.com/office/drawing/2014/main" val="1983187664"/>
                    </a:ext>
                  </a:extLst>
                </a:gridCol>
              </a:tblGrid>
              <a:tr h="370840">
                <a:tc>
                  <a:txBody>
                    <a:bodyPr/>
                    <a:lstStyle/>
                    <a:p>
                      <a:pPr marL="0" lvl="0" indent="0" algn="l" rtl="0">
                        <a:spcBef>
                          <a:spcPts val="0"/>
                        </a:spcBef>
                        <a:spcAft>
                          <a:spcPts val="0"/>
                        </a:spcAft>
                        <a:buNone/>
                      </a:pPr>
                      <a:r>
                        <a:rPr lang="en-US" sz="1400" b="1" dirty="0">
                          <a:solidFill>
                            <a:srgbClr val="FFFFFF"/>
                          </a:solidFill>
                        </a:rPr>
                        <a:t>Examples of Allowable Use</a:t>
                      </a:r>
                      <a:endParaRPr sz="1400" b="1" dirty="0">
                        <a:solidFill>
                          <a:srgbClr val="FFFFFF"/>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US" sz="1400" b="1">
                          <a:solidFill>
                            <a:srgbClr val="FFFFFF"/>
                          </a:solidFill>
                        </a:rPr>
                        <a:t>Non Example</a:t>
                      </a:r>
                      <a:endParaRPr sz="1400" b="1">
                        <a:solidFill>
                          <a:srgbClr val="FFFFFF"/>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4892094"/>
                  </a:ext>
                </a:extLst>
              </a:tr>
              <a:tr h="370840">
                <a:tc>
                  <a:txBody>
                    <a:bodyPr/>
                    <a:lstStyle/>
                    <a:p>
                      <a:pPr marL="0" lvl="0" indent="0" algn="l" rtl="0">
                        <a:spcBef>
                          <a:spcPts val="0"/>
                        </a:spcBef>
                        <a:spcAft>
                          <a:spcPts val="0"/>
                        </a:spcAft>
                        <a:buNone/>
                      </a:pPr>
                      <a:r>
                        <a:rPr lang="en-US" sz="1400" b="1" dirty="0"/>
                        <a:t>Engage student/family connections</a:t>
                      </a:r>
                      <a:r>
                        <a:rPr lang="en-US" sz="1400" dirty="0"/>
                        <a:t> by aligning resources and services to family needs (e.g., provide services outside of the normal school hours, engage in school community collaborations, designate staff with extra FTE to lead student/family connections/services).</a:t>
                      </a:r>
                      <a:endParaRPr sz="14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US" sz="1400" dirty="0"/>
                        <a:t>Purchase entertainment for family events.</a:t>
                      </a:r>
                      <a:endParaRPr sz="14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74378675"/>
                  </a:ext>
                </a:extLst>
              </a:tr>
              <a:tr h="370840">
                <a:tc>
                  <a:txBody>
                    <a:bodyPr/>
                    <a:lstStyle/>
                    <a:p>
                      <a:pPr marL="0" lvl="0" indent="0" algn="l" rtl="0">
                        <a:spcBef>
                          <a:spcPts val="0"/>
                        </a:spcBef>
                        <a:spcAft>
                          <a:spcPts val="0"/>
                        </a:spcAft>
                        <a:buNone/>
                      </a:pPr>
                      <a:r>
                        <a:rPr lang="en-US" sz="1400" b="1"/>
                        <a:t>Allocate, support, and sustain common structures and processes</a:t>
                      </a:r>
                      <a:r>
                        <a:rPr lang="en-US" sz="1400"/>
                        <a:t> for teachers building wide to effectively examine student learning data to monitor and adjust instructional needs.</a:t>
                      </a:r>
                      <a:endParaRPr sz="140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US" sz="1400" dirty="0"/>
                        <a:t>Reimburse </a:t>
                      </a:r>
                      <a:r>
                        <a:rPr lang="en-US" sz="1400" i="1" dirty="0"/>
                        <a:t>district level</a:t>
                      </a:r>
                      <a:r>
                        <a:rPr lang="en-US" sz="1400" dirty="0"/>
                        <a:t> efforts</a:t>
                      </a:r>
                      <a:endParaRPr sz="14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78370578"/>
                  </a:ext>
                </a:extLst>
              </a:tr>
              <a:tr h="0">
                <a:tc>
                  <a:txBody>
                    <a:bodyPr/>
                    <a:lstStyle/>
                    <a:p>
                      <a:pPr marL="0" lvl="0" indent="0" algn="l" rtl="0">
                        <a:spcBef>
                          <a:spcPts val="0"/>
                        </a:spcBef>
                        <a:spcAft>
                          <a:spcPts val="0"/>
                        </a:spcAft>
                        <a:buNone/>
                      </a:pPr>
                      <a:r>
                        <a:rPr lang="en-US" sz="1400" b="1"/>
                        <a:t>Implement a coaching model aligned to professional learning to focus on evidence based instructional practices </a:t>
                      </a:r>
                      <a:r>
                        <a:rPr lang="en-US" sz="1400"/>
                        <a:t>(e.g., provide extra reimbursement for staff to refine practices outside of contract hours, designate staff with extra FTE to lead coaching model efforts).</a:t>
                      </a:r>
                      <a:endParaRPr sz="140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US" sz="1400" dirty="0"/>
                        <a:t>Reimburse or cover </a:t>
                      </a:r>
                      <a:r>
                        <a:rPr lang="en-US" sz="1400" dirty="0">
                          <a:hlinkClick r:id="rId3"/>
                        </a:rPr>
                        <a:t>food and drink expenses</a:t>
                      </a:r>
                      <a:r>
                        <a:rPr lang="en-US" sz="1400" dirty="0"/>
                        <a:t> for staff.</a:t>
                      </a:r>
                      <a:endParaRPr sz="14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181752898"/>
                  </a:ext>
                </a:extLst>
              </a:tr>
            </a:tbl>
          </a:graphicData>
        </a:graphic>
      </p:graphicFrame>
      <p:sp>
        <p:nvSpPr>
          <p:cNvPr id="453" name="Google Shape;453;p59"/>
          <p:cNvSpPr txBox="1"/>
          <p:nvPr/>
        </p:nvSpPr>
        <p:spPr>
          <a:xfrm>
            <a:off x="3048000" y="4662000"/>
            <a:ext cx="6857999" cy="615600"/>
          </a:xfrm>
          <a:prstGeom prst="rect">
            <a:avLst/>
          </a:prstGeom>
          <a:noFill/>
          <a:ln>
            <a:noFill/>
          </a:ln>
        </p:spPr>
        <p:txBody>
          <a:bodyPr spcFirstLastPara="1" wrap="square" lIns="91425" tIns="91425" rIns="91425" bIns="91425" anchor="t" anchorCtr="0">
            <a:spAutoFit/>
          </a:bodyPr>
          <a:lstStyle/>
          <a:p>
            <a:r>
              <a:rPr lang="en-US" dirty="0"/>
              <a:t>Activities supported with section 1003 funds must be consistent with the School Improvement Action Plan.</a:t>
            </a:r>
            <a:endParaRPr dirty="0"/>
          </a:p>
        </p:txBody>
      </p:sp>
      <p:sp>
        <p:nvSpPr>
          <p:cNvPr id="451" name="Google Shape;451;p59"/>
          <p:cNvSpPr txBox="1">
            <a:spLocks noGrp="1"/>
          </p:cNvSpPr>
          <p:nvPr>
            <p:ph type="sldNum" sz="quarter" idx="11"/>
          </p:nvPr>
        </p:nvSpPr>
        <p:spPr/>
        <p:txBody>
          <a:bodyPr/>
          <a:lstStyle/>
          <a:p>
            <a:fld id="{00000000-1234-1234-1234-123412341234}"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0"/>
          <p:cNvSpPr txBox="1">
            <a:spLocks noGrp="1"/>
          </p:cNvSpPr>
          <p:nvPr>
            <p:ph type="title"/>
          </p:nvPr>
        </p:nvSpPr>
        <p:spPr>
          <a:prstGeom prst="rect">
            <a:avLst/>
          </a:prstGeom>
        </p:spPr>
        <p:txBody>
          <a:bodyPr spcFirstLastPara="1" vert="horz" wrap="square" lIns="68575" tIns="34275" rIns="68575" bIns="34275" rtlCol="0" anchor="ctr" anchorCtr="0">
            <a:normAutofit/>
          </a:bodyPr>
          <a:lstStyle/>
          <a:p>
            <a:r>
              <a:rPr lang="en-US"/>
              <a:t>7. McKinney-Vento Homeless Education</a:t>
            </a:r>
            <a:endParaRPr/>
          </a:p>
        </p:txBody>
      </p:sp>
      <p:sp>
        <p:nvSpPr>
          <p:cNvPr id="459" name="Google Shape;459;p60"/>
          <p:cNvSpPr txBox="1">
            <a:spLocks noGrp="1"/>
          </p:cNvSpPr>
          <p:nvPr>
            <p:ph type="body" idx="1"/>
          </p:nvPr>
        </p:nvSpPr>
        <p:spPr>
          <a:prstGeom prst="rect">
            <a:avLst/>
          </a:prstGeom>
        </p:spPr>
        <p:txBody>
          <a:bodyPr spcFirstLastPara="1" vert="horz" wrap="square" lIns="68575" tIns="34275" rIns="68575" bIns="34275" rtlCol="0" anchor="t" anchorCtr="0">
            <a:normAutofit/>
          </a:bodyPr>
          <a:lstStyle/>
          <a:p>
            <a:pPr marL="0" indent="0"/>
            <a:r>
              <a:rPr lang="en-US"/>
              <a:t>Emily Teeter</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7" name="Google Shape;467;p61"/>
          <p:cNvSpPr txBox="1">
            <a:spLocks noGrp="1"/>
          </p:cNvSpPr>
          <p:nvPr>
            <p:ph type="sldNum" sz="quarter" idx="11"/>
          </p:nvPr>
        </p:nvSpPr>
        <p:spPr/>
        <p:txBody>
          <a:bodyPr/>
          <a:lstStyle/>
          <a:p>
            <a:fld id="{00000000-1234-1234-1234-123412341234}" type="slidenum">
              <a:rPr lang="en-US" smtClean="0"/>
              <a:pPr/>
              <a:t>32</a:t>
            </a:fld>
            <a:endParaRPr lang="en-US"/>
          </a:p>
        </p:txBody>
      </p:sp>
      <p:sp>
        <p:nvSpPr>
          <p:cNvPr id="465" name="Google Shape;465;p61"/>
          <p:cNvSpPr txBox="1">
            <a:spLocks noGrp="1"/>
          </p:cNvSpPr>
          <p:nvPr>
            <p:ph type="title"/>
          </p:nvPr>
        </p:nvSpPr>
        <p:spPr/>
        <p:txBody>
          <a:bodyPr/>
          <a:lstStyle/>
          <a:p>
            <a:r>
              <a:rPr lang="en-US"/>
              <a:t>McKinney- Vento </a:t>
            </a:r>
          </a:p>
          <a:p>
            <a:r>
              <a:rPr lang="en-US"/>
              <a:t>Overview</a:t>
            </a:r>
          </a:p>
        </p:txBody>
      </p:sp>
      <p:sp>
        <p:nvSpPr>
          <p:cNvPr id="4" name="Content Placeholder 3">
            <a:extLst>
              <a:ext uri="{FF2B5EF4-FFF2-40B4-BE49-F238E27FC236}">
                <a16:creationId xmlns:a16="http://schemas.microsoft.com/office/drawing/2014/main" id="{A3902DD4-BD52-41FB-999D-CE686FF72D9C}"/>
              </a:ext>
            </a:extLst>
          </p:cNvPr>
          <p:cNvSpPr>
            <a:spLocks noGrp="1"/>
          </p:cNvSpPr>
          <p:nvPr>
            <p:ph sz="quarter" idx="12"/>
          </p:nvPr>
        </p:nvSpPr>
        <p:spPr/>
        <p:txBody>
          <a:bodyPr>
            <a:normAutofit/>
          </a:bodyPr>
          <a:lstStyle/>
          <a:p>
            <a:pPr marL="0" indent="0">
              <a:lnSpc>
                <a:spcPct val="114000"/>
              </a:lnSpc>
              <a:buNone/>
            </a:pPr>
            <a:r>
              <a:rPr lang="en-US" b="1" dirty="0"/>
              <a:t>Federal Education Definition of Homeless:</a:t>
            </a:r>
            <a:r>
              <a:rPr lang="en-US" dirty="0"/>
              <a:t> Individuals who lack a fixed, regular and adequate nighttime residence</a:t>
            </a:r>
            <a:endParaRPr lang="en-US" i="1" dirty="0"/>
          </a:p>
          <a:p>
            <a:pPr marL="0" indent="0">
              <a:lnSpc>
                <a:spcPct val="114000"/>
              </a:lnSpc>
              <a:spcBef>
                <a:spcPts val="1800"/>
              </a:spcBef>
              <a:buNone/>
            </a:pPr>
            <a:r>
              <a:rPr lang="en-US" i="1" dirty="0"/>
              <a:t>Can the student sleep in the same place (fixed), every night (regular), that is safe and sufficient (adequate)?</a:t>
            </a:r>
            <a:endParaRPr lang="en-US" b="1" dirty="0">
              <a:solidFill>
                <a:schemeClr val="dk2"/>
              </a:solidFill>
            </a:endParaRPr>
          </a:p>
          <a:p>
            <a:pPr marL="0" indent="0">
              <a:lnSpc>
                <a:spcPct val="114000"/>
              </a:lnSpc>
              <a:spcBef>
                <a:spcPts val="1800"/>
              </a:spcBef>
              <a:buNone/>
            </a:pPr>
            <a:r>
              <a:rPr lang="en-US" b="1" dirty="0">
                <a:solidFill>
                  <a:schemeClr val="dk2"/>
                </a:solidFill>
              </a:rPr>
              <a:t>Purpose: </a:t>
            </a:r>
            <a:r>
              <a:rPr lang="en-US" dirty="0"/>
              <a:t>The McKinney-Vento program is designed to address the problems that homeless children and youth have faced in enrolling, attending, and succeeding in school.</a:t>
            </a:r>
            <a:endParaRPr lang="en-US" b="1" dirty="0">
              <a:solidFill>
                <a:schemeClr val="dk2"/>
              </a:solidFill>
            </a:endParaRPr>
          </a:p>
          <a:p>
            <a:pPr marL="0" indent="0">
              <a:lnSpc>
                <a:spcPct val="114000"/>
              </a:lnSpc>
              <a:spcBef>
                <a:spcPts val="1800"/>
              </a:spcBef>
              <a:buNone/>
            </a:pPr>
            <a:r>
              <a:rPr lang="en-US" b="1" dirty="0">
                <a:solidFill>
                  <a:schemeClr val="dk2"/>
                </a:solidFill>
              </a:rPr>
              <a:t>Resources:</a:t>
            </a:r>
          </a:p>
          <a:p>
            <a:pPr>
              <a:lnSpc>
                <a:spcPct val="114000"/>
              </a:lnSpc>
            </a:pPr>
            <a:r>
              <a:rPr lang="en-US" dirty="0">
                <a:hlinkClick r:id="rId3"/>
              </a:rPr>
              <a:t>McKinney-Vento Resources</a:t>
            </a:r>
            <a:endParaRPr lang="en-US" dirty="0"/>
          </a:p>
          <a:p>
            <a:pPr>
              <a:lnSpc>
                <a:spcPct val="114000"/>
              </a:lnSpc>
              <a:spcBef>
                <a:spcPts val="0"/>
              </a:spcBef>
            </a:pPr>
            <a:r>
              <a:rPr lang="en-US" dirty="0">
                <a:hlinkClick r:id="rId4"/>
              </a:rPr>
              <a:t>Guidance and Allocations</a:t>
            </a:r>
            <a:endParaRPr lang="en-US" dirty="0"/>
          </a:p>
          <a:p>
            <a:pPr>
              <a:lnSpc>
                <a:spcPct val="114000"/>
              </a:lnSpc>
              <a:spcBef>
                <a:spcPts val="0"/>
              </a:spcBef>
            </a:pPr>
            <a:r>
              <a:rPr lang="en-US" dirty="0">
                <a:hlinkClick r:id="rId5"/>
              </a:rPr>
              <a:t>The McKinney-Vento Act Quick Reference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3" name="Google Shape;473;p62"/>
          <p:cNvSpPr txBox="1">
            <a:spLocks noGrp="1"/>
          </p:cNvSpPr>
          <p:nvPr>
            <p:ph type="sldNum" sz="quarter" idx="11"/>
          </p:nvPr>
        </p:nvSpPr>
        <p:spPr/>
        <p:txBody>
          <a:bodyPr/>
          <a:lstStyle/>
          <a:p>
            <a:fld id="{00000000-1234-1234-1234-123412341234}" type="slidenum">
              <a:rPr lang="en-US" smtClean="0"/>
              <a:pPr/>
              <a:t>33</a:t>
            </a:fld>
            <a:endParaRPr lang="en-US"/>
          </a:p>
        </p:txBody>
      </p:sp>
      <p:sp>
        <p:nvSpPr>
          <p:cNvPr id="472" name="Google Shape;472;p62"/>
          <p:cNvSpPr txBox="1">
            <a:spLocks noGrp="1"/>
          </p:cNvSpPr>
          <p:nvPr>
            <p:ph type="title"/>
          </p:nvPr>
        </p:nvSpPr>
        <p:spPr/>
        <p:txBody>
          <a:bodyPr/>
          <a:lstStyle/>
          <a:p>
            <a:r>
              <a:rPr lang="en-US"/>
              <a:t>Title I, Part A Homeless Set-Aside</a:t>
            </a:r>
          </a:p>
        </p:txBody>
      </p:sp>
      <p:sp>
        <p:nvSpPr>
          <p:cNvPr id="474" name="Google Shape;474;p62"/>
          <p:cNvSpPr txBox="1">
            <a:spLocks noGrp="1"/>
          </p:cNvSpPr>
          <p:nvPr>
            <p:ph sz="quarter" idx="12"/>
          </p:nvPr>
        </p:nvSpPr>
        <p:spPr/>
        <p:txBody>
          <a:bodyPr>
            <a:normAutofit fontScale="92500" lnSpcReduction="10000"/>
          </a:bodyPr>
          <a:lstStyle/>
          <a:p>
            <a:r>
              <a:rPr lang="en-US"/>
              <a:t>All districts that receive Title I, Part A funds must reserve funds to support homeless students.</a:t>
            </a:r>
          </a:p>
          <a:p>
            <a:r>
              <a:rPr lang="en-US"/>
              <a:t>The amount of Title I funds reserved for homeless children may be determined based on a needs assessment and must be based on the total allocation received by the district.</a:t>
            </a:r>
          </a:p>
          <a:p>
            <a:r>
              <a:rPr lang="en-US"/>
              <a:t>Funds may be used for services not ordinarily provided by Title I, including the salary of the local liaison and transportation to the school of origin. </a:t>
            </a:r>
          </a:p>
          <a:p>
            <a:r>
              <a:rPr lang="en-US"/>
              <a:t>There are two general principles for using Title IA set-aside funds:</a:t>
            </a:r>
          </a:p>
          <a:p>
            <a:pPr lvl="1"/>
            <a:r>
              <a:rPr lang="en-US"/>
              <a:t>Services must be reasonable and necessary to enable homeless student to take advantage of educational opportunities</a:t>
            </a:r>
          </a:p>
          <a:p>
            <a:pPr lvl="1"/>
            <a:r>
              <a:rPr lang="en-US"/>
              <a:t>Funds must be used as a last resort when services are not reasonably available from public or private source.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63"/>
          <p:cNvSpPr txBox="1">
            <a:spLocks noGrp="1"/>
          </p:cNvSpPr>
          <p:nvPr>
            <p:ph type="sldNum" sz="quarter" idx="11"/>
          </p:nvPr>
        </p:nvSpPr>
        <p:spPr/>
        <p:txBody>
          <a:bodyPr/>
          <a:lstStyle/>
          <a:p>
            <a:fld id="{00000000-1234-1234-1234-123412341234}" type="slidenum">
              <a:rPr lang="en-US" smtClean="0"/>
              <a:pPr/>
              <a:t>34</a:t>
            </a:fld>
            <a:endParaRPr lang="en-US"/>
          </a:p>
        </p:txBody>
      </p:sp>
      <p:sp>
        <p:nvSpPr>
          <p:cNvPr id="479" name="Google Shape;479;p63"/>
          <p:cNvSpPr txBox="1">
            <a:spLocks noGrp="1"/>
          </p:cNvSpPr>
          <p:nvPr>
            <p:ph type="title"/>
          </p:nvPr>
        </p:nvSpPr>
        <p:spPr/>
        <p:txBody>
          <a:bodyPr/>
          <a:lstStyle/>
          <a:p>
            <a:r>
              <a:rPr lang="en-US"/>
              <a:t>Additional Homeless Funding Sources</a:t>
            </a:r>
          </a:p>
          <a:p>
            <a:endParaRPr lang="en-US"/>
          </a:p>
        </p:txBody>
      </p:sp>
      <p:sp>
        <p:nvSpPr>
          <p:cNvPr id="481" name="Google Shape;481;p63"/>
          <p:cNvSpPr txBox="1">
            <a:spLocks noGrp="1"/>
          </p:cNvSpPr>
          <p:nvPr>
            <p:ph sz="quarter" idx="12"/>
          </p:nvPr>
        </p:nvSpPr>
        <p:spPr/>
        <p:txBody>
          <a:bodyPr/>
          <a:lstStyle/>
          <a:p>
            <a:pPr marL="0" indent="0">
              <a:buNone/>
            </a:pPr>
            <a:r>
              <a:rPr lang="en-US" dirty="0"/>
              <a:t>McKinney-Vento Subgrant:</a:t>
            </a:r>
          </a:p>
          <a:p>
            <a:r>
              <a:rPr lang="en-US" dirty="0"/>
              <a:t>Competitive subgrant with 14 current recipients </a:t>
            </a:r>
          </a:p>
          <a:p>
            <a:r>
              <a:rPr lang="en-US" dirty="0"/>
              <a:t>Next application will open early in 2024</a:t>
            </a:r>
          </a:p>
          <a:p>
            <a:r>
              <a:rPr lang="en-US" dirty="0"/>
              <a:t>More information can be found </a:t>
            </a:r>
            <a:r>
              <a:rPr lang="en-US" dirty="0">
                <a:hlinkClick r:id="rId3"/>
              </a:rPr>
              <a:t>here </a:t>
            </a:r>
            <a:endParaRPr lang="en-US" dirty="0"/>
          </a:p>
          <a:p>
            <a:pPr marL="0" indent="0">
              <a:buNone/>
            </a:pPr>
            <a:endParaRPr lang="en-US" dirty="0"/>
          </a:p>
          <a:p>
            <a:pPr marL="0" indent="0">
              <a:buNone/>
            </a:pPr>
            <a:r>
              <a:rPr lang="en-US" dirty="0"/>
              <a:t>American Rescue Plan Homeless Children and Youth (ARP HCY):</a:t>
            </a:r>
          </a:p>
          <a:p>
            <a:r>
              <a:rPr lang="en-US" dirty="0"/>
              <a:t>Formula based relief funding</a:t>
            </a:r>
          </a:p>
          <a:p>
            <a:r>
              <a:rPr lang="en-US" dirty="0"/>
              <a:t>223 districts receiving funding, with remaining districts declining funding</a:t>
            </a:r>
          </a:p>
          <a:p>
            <a:r>
              <a:rPr lang="en-US" dirty="0"/>
              <a:t>Funding period ends September 30, 2024</a:t>
            </a:r>
          </a:p>
          <a:p>
            <a:r>
              <a:rPr lang="en-US" dirty="0"/>
              <a:t>More information can be found </a:t>
            </a:r>
            <a:r>
              <a:rPr lang="en-US" dirty="0">
                <a:hlinkClick r:id="rId4"/>
              </a:rPr>
              <a:t>here</a:t>
            </a:r>
            <a:r>
              <a:rPr lang="en-US" dirty="0"/>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64"/>
          <p:cNvSpPr txBox="1">
            <a:spLocks noGrp="1"/>
          </p:cNvSpPr>
          <p:nvPr>
            <p:ph type="title"/>
          </p:nvPr>
        </p:nvSpPr>
        <p:spPr>
          <a:prstGeom prst="rect">
            <a:avLst/>
          </a:prstGeom>
        </p:spPr>
        <p:txBody>
          <a:bodyPr spcFirstLastPara="1" vert="horz" wrap="square" lIns="68575" tIns="34275" rIns="68575" bIns="34275" rtlCol="0" anchor="ctr" anchorCtr="0">
            <a:normAutofit fontScale="90000"/>
          </a:bodyPr>
          <a:lstStyle/>
          <a:p>
            <a:r>
              <a:rPr lang="en-US"/>
              <a:t>8. Title I, Part D, Subparts 1 and 2 – Neglected and Delinquent State and Local Education Programs</a:t>
            </a:r>
            <a:endParaRPr/>
          </a:p>
        </p:txBody>
      </p:sp>
      <p:sp>
        <p:nvSpPr>
          <p:cNvPr id="487" name="Google Shape;487;p64"/>
          <p:cNvSpPr txBox="1">
            <a:spLocks noGrp="1"/>
          </p:cNvSpPr>
          <p:nvPr>
            <p:ph type="body" idx="1"/>
          </p:nvPr>
        </p:nvSpPr>
        <p:spPr>
          <a:prstGeom prst="rect">
            <a:avLst/>
          </a:prstGeom>
        </p:spPr>
        <p:txBody>
          <a:bodyPr spcFirstLastPara="1" vert="horz" wrap="square" lIns="68575" tIns="34275" rIns="68575" bIns="34275" rtlCol="0" anchor="t" anchorCtr="0">
            <a:normAutofit/>
          </a:bodyPr>
          <a:lstStyle/>
          <a:p>
            <a:pPr marL="0" indent="0"/>
            <a:r>
              <a:rPr lang="en-US" dirty="0"/>
              <a:t>Elisa Koler</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5" name="Google Shape;495;p65"/>
          <p:cNvSpPr txBox="1">
            <a:spLocks noGrp="1"/>
          </p:cNvSpPr>
          <p:nvPr>
            <p:ph type="sldNum" sz="quarter" idx="11"/>
          </p:nvPr>
        </p:nvSpPr>
        <p:spPr/>
        <p:txBody>
          <a:bodyPr/>
          <a:lstStyle/>
          <a:p>
            <a:fld id="{00000000-1234-1234-1234-123412341234}" type="slidenum">
              <a:rPr lang="en-US" smtClean="0"/>
              <a:pPr/>
              <a:t>36</a:t>
            </a:fld>
            <a:endParaRPr lang="en-US"/>
          </a:p>
        </p:txBody>
      </p:sp>
      <p:sp>
        <p:nvSpPr>
          <p:cNvPr id="493" name="Google Shape;493;p65"/>
          <p:cNvSpPr txBox="1">
            <a:spLocks noGrp="1"/>
          </p:cNvSpPr>
          <p:nvPr>
            <p:ph type="title"/>
          </p:nvPr>
        </p:nvSpPr>
        <p:spPr/>
        <p:txBody>
          <a:bodyPr>
            <a:normAutofit fontScale="90000"/>
          </a:bodyPr>
          <a:lstStyle/>
          <a:p>
            <a:r>
              <a:rPr lang="en-US"/>
              <a:t>Title I, Part D, Subparts 1 &amp; 2 – Neglected &amp; Delinquent Programs: </a:t>
            </a:r>
          </a:p>
          <a:p>
            <a:endParaRPr lang="en-US"/>
          </a:p>
          <a:p>
            <a:r>
              <a:rPr lang="en-US"/>
              <a:t>ID1: </a:t>
            </a:r>
          </a:p>
          <a:p>
            <a:r>
              <a:rPr lang="en-US"/>
              <a:t>State Education Agencies </a:t>
            </a:r>
          </a:p>
          <a:p>
            <a:endParaRPr lang="en-US"/>
          </a:p>
          <a:p>
            <a:r>
              <a:rPr lang="en-US"/>
              <a:t>ID2: </a:t>
            </a:r>
          </a:p>
          <a:p>
            <a:r>
              <a:rPr lang="en-US"/>
              <a:t>Local Education Agencies </a:t>
            </a:r>
          </a:p>
          <a:p>
            <a:endParaRPr lang="en-US"/>
          </a:p>
        </p:txBody>
      </p:sp>
      <p:sp>
        <p:nvSpPr>
          <p:cNvPr id="494" name="Google Shape;494;p65"/>
          <p:cNvSpPr txBox="1">
            <a:spLocks noGrp="1"/>
          </p:cNvSpPr>
          <p:nvPr>
            <p:ph sz="quarter" idx="12"/>
          </p:nvPr>
        </p:nvSpPr>
        <p:spPr/>
        <p:txBody>
          <a:bodyPr>
            <a:normAutofit/>
          </a:bodyPr>
          <a:lstStyle/>
          <a:p>
            <a:r>
              <a:rPr lang="en-US" b="1" dirty="0"/>
              <a:t>Neglected</a:t>
            </a:r>
            <a:r>
              <a:rPr lang="en-US" dirty="0"/>
              <a:t> refers to a student who is “committed to an institution [other than a foster home] or voluntarily placed under applicable State law due to abandonment, neglect, or death of his or her parents or guardians” (ESEA § 1432(4)(A)).</a:t>
            </a:r>
          </a:p>
          <a:p>
            <a:r>
              <a:rPr lang="en-US" b="1" dirty="0"/>
              <a:t>Delinquent </a:t>
            </a:r>
            <a:r>
              <a:rPr lang="en-US" dirty="0"/>
              <a:t>refers to a student who “resides in a public or private residential facility other than a foster home that is operated for the care of children and youth who have been adjudicated delinquent or in need of supervision” (ESEA § 1432(4)(B)).</a:t>
            </a:r>
          </a:p>
          <a:p>
            <a:r>
              <a:rPr lang="en-US" b="1" dirty="0"/>
              <a:t>Annual Count </a:t>
            </a:r>
            <a:r>
              <a:rPr lang="en-US" dirty="0"/>
              <a:t>every October determines funding allocation for the following year. </a:t>
            </a:r>
          </a:p>
          <a:p>
            <a:r>
              <a:rPr lang="en-US" b="1" dirty="0"/>
              <a:t>Consolidated State Performance Report (CSPR) </a:t>
            </a:r>
            <a:r>
              <a:rPr lang="en-US" dirty="0"/>
              <a:t>data is collected every spring.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66"/>
          <p:cNvSpPr txBox="1">
            <a:spLocks noGrp="1"/>
          </p:cNvSpPr>
          <p:nvPr>
            <p:ph type="title"/>
          </p:nvPr>
        </p:nvSpPr>
        <p:spPr>
          <a:prstGeom prst="rect">
            <a:avLst/>
          </a:prstGeom>
        </p:spPr>
        <p:txBody>
          <a:bodyPr spcFirstLastPara="1" vert="horz" wrap="square" lIns="68575" tIns="34275" rIns="68575" bIns="34275" rtlCol="0" anchor="ctr" anchorCtr="0">
            <a:normAutofit/>
          </a:bodyPr>
          <a:lstStyle/>
          <a:p>
            <a:r>
              <a:rPr lang="en-US"/>
              <a:t>9. Title I, Part C – Education of Migratory Children </a:t>
            </a:r>
            <a:endParaRPr/>
          </a:p>
        </p:txBody>
      </p:sp>
      <p:sp>
        <p:nvSpPr>
          <p:cNvPr id="501" name="Google Shape;501;p66"/>
          <p:cNvSpPr txBox="1">
            <a:spLocks noGrp="1"/>
          </p:cNvSpPr>
          <p:nvPr>
            <p:ph type="body" idx="1"/>
          </p:nvPr>
        </p:nvSpPr>
        <p:spPr>
          <a:prstGeom prst="rect">
            <a:avLst/>
          </a:prstGeom>
        </p:spPr>
        <p:txBody>
          <a:bodyPr spcFirstLastPara="1" vert="horz" wrap="square" lIns="68575" tIns="34275" rIns="68575" bIns="34275" rtlCol="0" anchor="t" anchorCtr="0">
            <a:normAutofit/>
          </a:bodyPr>
          <a:lstStyle/>
          <a:p>
            <a:pPr marL="0" indent="0"/>
            <a:r>
              <a:rPr lang="en-US" dirty="0"/>
              <a:t>Isbelia Arzola</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9" name="Google Shape;509;p67"/>
          <p:cNvSpPr txBox="1">
            <a:spLocks noGrp="1"/>
          </p:cNvSpPr>
          <p:nvPr>
            <p:ph type="sldNum" sz="quarter" idx="11"/>
          </p:nvPr>
        </p:nvSpPr>
        <p:spPr/>
        <p:txBody>
          <a:bodyPr/>
          <a:lstStyle/>
          <a:p>
            <a:fld id="{00000000-1234-1234-1234-123412341234}" type="slidenum">
              <a:rPr lang="en-US" smtClean="0"/>
              <a:pPr/>
              <a:t>38</a:t>
            </a:fld>
            <a:endParaRPr lang="en-US"/>
          </a:p>
        </p:txBody>
      </p:sp>
      <p:sp>
        <p:nvSpPr>
          <p:cNvPr id="508" name="Google Shape;508;p67"/>
          <p:cNvSpPr txBox="1">
            <a:spLocks noGrp="1"/>
          </p:cNvSpPr>
          <p:nvPr>
            <p:ph sz="quarter" idx="12"/>
          </p:nvPr>
        </p:nvSpPr>
        <p:spPr/>
        <p:txBody>
          <a:bodyPr>
            <a:normAutofit/>
          </a:bodyPr>
          <a:lstStyle/>
          <a:p>
            <a:r>
              <a:rPr lang="en-US" dirty="0">
                <a:hlinkClick r:id="rId3"/>
              </a:rPr>
              <a:t>Title I, Part C - Education of Migratory Children</a:t>
            </a:r>
            <a:endParaRPr lang="en-US" dirty="0"/>
          </a:p>
          <a:p>
            <a:pPr lvl="1"/>
            <a:r>
              <a:rPr lang="en-US" dirty="0"/>
              <a:t>Guidance</a:t>
            </a:r>
          </a:p>
          <a:p>
            <a:pPr lvl="1"/>
            <a:r>
              <a:rPr lang="en-US" dirty="0"/>
              <a:t>Allocations - Based on a formula</a:t>
            </a:r>
          </a:p>
          <a:p>
            <a:pPr lvl="1"/>
            <a:r>
              <a:rPr lang="en-US" dirty="0"/>
              <a:t>Definitions</a:t>
            </a:r>
          </a:p>
          <a:p>
            <a:pPr lvl="1"/>
            <a:r>
              <a:rPr lang="en-US" dirty="0"/>
              <a:t>Eligibility</a:t>
            </a:r>
          </a:p>
          <a:p>
            <a:pPr lvl="1"/>
            <a:r>
              <a:rPr lang="en-US" dirty="0"/>
              <a:t>Service Delivery Plan</a:t>
            </a:r>
          </a:p>
          <a:p>
            <a:pPr lvl="1"/>
            <a:r>
              <a:rPr lang="en-US" dirty="0"/>
              <a:t>Required Activities</a:t>
            </a:r>
          </a:p>
          <a:p>
            <a:endParaRPr lang="en-US" dirty="0"/>
          </a:p>
          <a:p>
            <a:r>
              <a:rPr lang="en-US" dirty="0"/>
              <a:t>**Spring meeting with liaisons and coordinators</a:t>
            </a:r>
          </a:p>
        </p:txBody>
      </p:sp>
      <p:sp>
        <p:nvSpPr>
          <p:cNvPr id="5" name="Content Placeholder 4">
            <a:extLst>
              <a:ext uri="{FF2B5EF4-FFF2-40B4-BE49-F238E27FC236}">
                <a16:creationId xmlns:a16="http://schemas.microsoft.com/office/drawing/2014/main" id="{CC23EE0C-E216-477F-8ABA-37BF42776267}"/>
              </a:ext>
            </a:extLst>
          </p:cNvPr>
          <p:cNvSpPr>
            <a:spLocks noGrp="1"/>
          </p:cNvSpPr>
          <p:nvPr>
            <p:ph sz="quarter" idx="13"/>
          </p:nvPr>
        </p:nvSpPr>
        <p:spPr/>
        <p:txBody>
          <a:bodyPr>
            <a:normAutofit fontScale="92500" lnSpcReduction="20000"/>
          </a:bodyPr>
          <a:lstStyle/>
          <a:p>
            <a:r>
              <a:rPr lang="en-US" dirty="0"/>
              <a:t>The program addresses the unique educational needs of migratory students that arise because of their migratory lifestyle, by providing educational assistance to children whose families frequently move in search of agricultural or fishing work.</a:t>
            </a:r>
          </a:p>
        </p:txBody>
      </p:sp>
      <p:sp>
        <p:nvSpPr>
          <p:cNvPr id="507" name="Google Shape;507;p67"/>
          <p:cNvSpPr txBox="1">
            <a:spLocks noGrp="1"/>
          </p:cNvSpPr>
          <p:nvPr>
            <p:ph type="title"/>
          </p:nvPr>
        </p:nvSpPr>
        <p:spPr/>
        <p:txBody>
          <a:bodyPr/>
          <a:lstStyle/>
          <a:p>
            <a:r>
              <a:rPr lang="en-US"/>
              <a:t>Title I, Part C – Education of Migratory Children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68"/>
          <p:cNvSpPr txBox="1">
            <a:spLocks noGrp="1"/>
          </p:cNvSpPr>
          <p:nvPr>
            <p:ph type="title"/>
          </p:nvPr>
        </p:nvSpPr>
        <p:spPr>
          <a:prstGeom prst="rect">
            <a:avLst/>
          </a:prstGeom>
        </p:spPr>
        <p:txBody>
          <a:bodyPr spcFirstLastPara="1" vert="horz" wrap="square" lIns="68575" tIns="34275" rIns="68575" bIns="34275" rtlCol="0" anchor="ctr" anchorCtr="0">
            <a:normAutofit/>
          </a:bodyPr>
          <a:lstStyle/>
          <a:p>
            <a:r>
              <a:rPr lang="en-US"/>
              <a:t>10. Title II, Part A – Supporting Effective Instruction</a:t>
            </a:r>
            <a:endParaRPr/>
          </a:p>
        </p:txBody>
      </p:sp>
      <p:sp>
        <p:nvSpPr>
          <p:cNvPr id="515" name="Google Shape;515;p68"/>
          <p:cNvSpPr txBox="1">
            <a:spLocks noGrp="1"/>
          </p:cNvSpPr>
          <p:nvPr>
            <p:ph type="body" idx="1"/>
          </p:nvPr>
        </p:nvSpPr>
        <p:spPr>
          <a:prstGeom prst="rect">
            <a:avLst/>
          </a:prstGeom>
        </p:spPr>
        <p:txBody>
          <a:bodyPr spcFirstLastPara="1" vert="horz" wrap="square" lIns="68575" tIns="34275" rIns="68575" bIns="34275" rtlCol="0" anchor="t" anchorCtr="0">
            <a:normAutofit/>
          </a:bodyPr>
          <a:lstStyle/>
          <a:p>
            <a:pPr marL="0" indent="0"/>
            <a:r>
              <a:rPr lang="en-US" dirty="0"/>
              <a:t>Isbelia Arzola</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7" name="Google Shape;217;p33"/>
          <p:cNvSpPr txBox="1">
            <a:spLocks noGrp="1"/>
          </p:cNvSpPr>
          <p:nvPr>
            <p:ph type="sldNum" sz="quarter" idx="11"/>
          </p:nvPr>
        </p:nvSpPr>
        <p:spPr>
          <a:xfrm>
            <a:off x="9064785" y="5277612"/>
            <a:ext cx="548700" cy="437400"/>
          </a:xfrm>
          <a:prstGeom prst="rect">
            <a:avLst/>
          </a:prstGeom>
        </p:spPr>
        <p:txBody>
          <a:bodyPr spcFirstLastPara="1" vert="horz" wrap="square" lIns="91425" tIns="91425" rIns="91425" bIns="91425" rtlCol="0" anchor="ctr" anchorCtr="0">
            <a:noAutofit/>
          </a:bodyPr>
          <a:lstStyle/>
          <a:p>
            <a:pPr>
              <a:buSzPts val="1000"/>
            </a:pPr>
            <a:fld id="{00000000-1234-1234-1234-123412341234}" type="slidenum">
              <a:rPr lang="en-US" smtClean="0"/>
              <a:pPr>
                <a:buSzPts val="1000"/>
              </a:pPr>
              <a:t>4</a:t>
            </a:fld>
            <a:endParaRPr dirty="0"/>
          </a:p>
        </p:txBody>
      </p:sp>
      <p:sp>
        <p:nvSpPr>
          <p:cNvPr id="218" name="Google Shape;218;p33"/>
          <p:cNvSpPr txBox="1">
            <a:spLocks noGrp="1"/>
          </p:cNvSpPr>
          <p:nvPr>
            <p:ph sz="quarter" idx="12"/>
          </p:nvPr>
        </p:nvSpPr>
        <p:spPr>
          <a:xfrm>
            <a:off x="3052444" y="325667"/>
            <a:ext cx="6853667" cy="1281000"/>
          </a:xfrm>
          <a:prstGeom prst="rect">
            <a:avLst/>
          </a:prstGeom>
        </p:spPr>
        <p:txBody>
          <a:bodyPr spcFirstLastPara="1" vert="horz" wrap="square" lIns="91425" tIns="91425" rIns="91425" bIns="91425" rtlCol="0" anchor="t" anchorCtr="0">
            <a:noAutofit/>
          </a:bodyPr>
          <a:lstStyle/>
          <a:p>
            <a:pPr marL="0" indent="0" algn="ctr">
              <a:buNone/>
            </a:pPr>
            <a:r>
              <a:rPr lang="en-US" sz="3500"/>
              <a:t>What’s New? </a:t>
            </a:r>
            <a:endParaRPr sz="3500" dirty="0"/>
          </a:p>
        </p:txBody>
      </p:sp>
      <p:sp>
        <p:nvSpPr>
          <p:cNvPr id="219" name="Google Shape;219;p33"/>
          <p:cNvSpPr txBox="1">
            <a:spLocks noGrp="1"/>
          </p:cNvSpPr>
          <p:nvPr>
            <p:ph sz="quarter" idx="13"/>
          </p:nvPr>
        </p:nvSpPr>
        <p:spPr>
          <a:xfrm>
            <a:off x="3255200" y="1429075"/>
            <a:ext cx="6168300" cy="3166800"/>
          </a:xfrm>
          <a:prstGeom prst="rect">
            <a:avLst/>
          </a:prstGeom>
        </p:spPr>
        <p:txBody>
          <a:bodyPr spcFirstLastPara="1" vert="horz" wrap="square" lIns="91425" tIns="91425" rIns="91425" bIns="91425" rtlCol="0" anchor="t" anchorCtr="0">
            <a:noAutofit/>
          </a:bodyPr>
          <a:lstStyle/>
          <a:p>
            <a:pPr indent="-381000">
              <a:lnSpc>
                <a:spcPct val="100000"/>
              </a:lnSpc>
              <a:buSzPts val="2400"/>
            </a:pPr>
            <a:r>
              <a:rPr lang="en-US" sz="2400"/>
              <a:t>Annual Spring Webinar</a:t>
            </a:r>
            <a:endParaRPr sz="2400"/>
          </a:p>
          <a:p>
            <a:pPr lvl="1" indent="-381000">
              <a:lnSpc>
                <a:spcPct val="100000"/>
              </a:lnSpc>
              <a:buSzPts val="2400"/>
            </a:pPr>
            <a:r>
              <a:rPr lang="en-US" sz="2400"/>
              <a:t>Webinar Survey</a:t>
            </a:r>
            <a:endParaRPr sz="2400"/>
          </a:p>
          <a:p>
            <a:pPr lvl="1" indent="-381000">
              <a:lnSpc>
                <a:spcPct val="100000"/>
              </a:lnSpc>
              <a:buSzPts val="2400"/>
            </a:pPr>
            <a:r>
              <a:rPr lang="en-US" sz="2400"/>
              <a:t>Single Topic Webinars </a:t>
            </a:r>
            <a:endParaRPr sz="2400"/>
          </a:p>
          <a:p>
            <a:pPr indent="-381000">
              <a:lnSpc>
                <a:spcPct val="100000"/>
              </a:lnSpc>
              <a:spcBef>
                <a:spcPts val="0"/>
              </a:spcBef>
              <a:buSzPts val="2400"/>
            </a:pPr>
            <a:r>
              <a:rPr lang="en-US" sz="2400"/>
              <a:t>Projected Allocations</a:t>
            </a:r>
            <a:endParaRPr sz="2400"/>
          </a:p>
          <a:p>
            <a:pPr indent="-381000">
              <a:lnSpc>
                <a:spcPct val="100000"/>
              </a:lnSpc>
              <a:spcBef>
                <a:spcPts val="0"/>
              </a:spcBef>
              <a:buSzPts val="2400"/>
            </a:pPr>
            <a:r>
              <a:rPr lang="en-US" sz="2400"/>
              <a:t>Earlier Timelines</a:t>
            </a:r>
            <a:endParaRPr sz="2400"/>
          </a:p>
          <a:p>
            <a:pPr indent="-381000">
              <a:lnSpc>
                <a:spcPct val="100000"/>
              </a:lnSpc>
              <a:spcBef>
                <a:spcPts val="0"/>
              </a:spcBef>
              <a:buSzPts val="2400"/>
            </a:pPr>
            <a:r>
              <a:rPr lang="en-US" sz="2400"/>
              <a:t>Stronger Connections Grant</a:t>
            </a:r>
            <a:endParaRPr sz="2400"/>
          </a:p>
          <a:p>
            <a:pPr marL="0" indent="0">
              <a:lnSpc>
                <a:spcPct val="100000"/>
              </a:lnSpc>
              <a:buNone/>
            </a:pPr>
            <a:endParaRPr sz="2400" dirty="0"/>
          </a:p>
        </p:txBody>
      </p:sp>
      <p:sp>
        <p:nvSpPr>
          <p:cNvPr id="216" name="Google Shape;216;p33"/>
          <p:cNvSpPr txBox="1">
            <a:spLocks noGrp="1"/>
          </p:cNvSpPr>
          <p:nvPr>
            <p:ph type="title"/>
          </p:nvPr>
        </p:nvSpPr>
        <p:spPr>
          <a:xfrm>
            <a:off x="279189" y="325438"/>
            <a:ext cx="2046300" cy="5063700"/>
          </a:xfrm>
          <a:prstGeom prst="rect">
            <a:avLst/>
          </a:prstGeom>
        </p:spPr>
        <p:txBody>
          <a:bodyPr spcFirstLastPara="1" vert="horz" wrap="square" lIns="91425" tIns="91425" rIns="91425" bIns="91425" rtlCol="0" anchor="t" anchorCtr="0">
            <a:noAutofit/>
          </a:bodyPr>
          <a:lstStyle/>
          <a:p>
            <a:r>
              <a:rPr lang="en-US" sz="2900"/>
              <a:t>Federal Programs Updates</a:t>
            </a:r>
            <a:endParaRPr sz="29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3" name="Google Shape;523;p69"/>
          <p:cNvSpPr txBox="1">
            <a:spLocks noGrp="1"/>
          </p:cNvSpPr>
          <p:nvPr>
            <p:ph type="sldNum" sz="quarter" idx="11"/>
          </p:nvPr>
        </p:nvSpPr>
        <p:spPr/>
        <p:txBody>
          <a:bodyPr/>
          <a:lstStyle/>
          <a:p>
            <a:fld id="{00000000-1234-1234-1234-123412341234}" type="slidenum">
              <a:rPr lang="en-US" smtClean="0"/>
              <a:pPr/>
              <a:t>40</a:t>
            </a:fld>
            <a:endParaRPr lang="en-US"/>
          </a:p>
        </p:txBody>
      </p:sp>
      <p:sp>
        <p:nvSpPr>
          <p:cNvPr id="522" name="Google Shape;522;p69"/>
          <p:cNvSpPr txBox="1">
            <a:spLocks noGrp="1"/>
          </p:cNvSpPr>
          <p:nvPr>
            <p:ph sz="quarter" idx="12"/>
          </p:nvPr>
        </p:nvSpPr>
        <p:spPr>
          <a:xfrm>
            <a:off x="3053403" y="1550505"/>
            <a:ext cx="6852596" cy="3838828"/>
          </a:xfrm>
        </p:spPr>
        <p:txBody>
          <a:bodyPr>
            <a:normAutofit fontScale="92500" lnSpcReduction="10000"/>
          </a:bodyPr>
          <a:lstStyle/>
          <a:p>
            <a:pPr marL="0" indent="0">
              <a:buNone/>
            </a:pPr>
            <a:r>
              <a:rPr lang="en-US" dirty="0">
                <a:hlinkClick r:id="rId3"/>
              </a:rPr>
              <a:t>Title II, Part A - Supporting Effective Instruction</a:t>
            </a:r>
            <a:endParaRPr lang="en-US" dirty="0"/>
          </a:p>
          <a:p>
            <a:r>
              <a:rPr lang="en-US" dirty="0"/>
              <a:t>Definitions</a:t>
            </a:r>
          </a:p>
          <a:p>
            <a:pPr lvl="1"/>
            <a:r>
              <a:rPr lang="en-US" dirty="0"/>
              <a:t>Professional Development</a:t>
            </a:r>
          </a:p>
          <a:p>
            <a:pPr lvl="1"/>
            <a:r>
              <a:rPr lang="en-US" dirty="0"/>
              <a:t>Other School Leaders</a:t>
            </a:r>
          </a:p>
          <a:p>
            <a:r>
              <a:rPr lang="en-US" dirty="0"/>
              <a:t>Allowable Activities</a:t>
            </a:r>
          </a:p>
          <a:p>
            <a:r>
              <a:rPr lang="en-US" dirty="0"/>
              <a:t>Class Size Reduction (only public schools)</a:t>
            </a:r>
          </a:p>
          <a:p>
            <a:pPr lvl="1"/>
            <a:r>
              <a:rPr lang="en-US" dirty="0"/>
              <a:t>Based on local needs assessment; and</a:t>
            </a:r>
          </a:p>
          <a:p>
            <a:pPr lvl="1"/>
            <a:r>
              <a:rPr lang="en-US" dirty="0"/>
              <a:t>Must reduce class size to 17-22 or fewer; and</a:t>
            </a:r>
          </a:p>
          <a:p>
            <a:pPr lvl="1"/>
            <a:r>
              <a:rPr lang="en-US" dirty="0"/>
              <a:t>In grades K-3; and</a:t>
            </a:r>
          </a:p>
          <a:p>
            <a:pPr lvl="1"/>
            <a:r>
              <a:rPr lang="en-US" dirty="0"/>
              <a:t>In classes taught by highly-qualified and highly-effective teachers who adjust instructional strategies to fit reduced class size</a:t>
            </a:r>
          </a:p>
        </p:txBody>
      </p:sp>
      <p:sp>
        <p:nvSpPr>
          <p:cNvPr id="2" name="Content Placeholder 1">
            <a:extLst>
              <a:ext uri="{FF2B5EF4-FFF2-40B4-BE49-F238E27FC236}">
                <a16:creationId xmlns:a16="http://schemas.microsoft.com/office/drawing/2014/main" id="{3146D046-3989-4FBA-BC8C-C50E08B16C7D}"/>
              </a:ext>
            </a:extLst>
          </p:cNvPr>
          <p:cNvSpPr>
            <a:spLocks noGrp="1"/>
          </p:cNvSpPr>
          <p:nvPr>
            <p:ph sz="quarter" idx="13"/>
          </p:nvPr>
        </p:nvSpPr>
        <p:spPr/>
        <p:txBody>
          <a:bodyPr/>
          <a:lstStyle/>
          <a:p>
            <a:r>
              <a:rPr lang="en-US"/>
              <a:t>This program intends to develop, implement, and evaluate comprehensive professional development programs and activities to address the learning needs of all students.</a:t>
            </a:r>
            <a:endParaRPr lang="en-US" dirty="0"/>
          </a:p>
        </p:txBody>
      </p:sp>
      <p:sp>
        <p:nvSpPr>
          <p:cNvPr id="521" name="Google Shape;521;p69"/>
          <p:cNvSpPr txBox="1">
            <a:spLocks noGrp="1"/>
          </p:cNvSpPr>
          <p:nvPr>
            <p:ph type="title"/>
          </p:nvPr>
        </p:nvSpPr>
        <p:spPr/>
        <p:txBody>
          <a:bodyPr/>
          <a:lstStyle/>
          <a:p>
            <a:r>
              <a:rPr lang="en-US"/>
              <a:t>Title II, Part A – Supporting Effective Instruction</a:t>
            </a:r>
          </a:p>
          <a:p>
            <a:endParaRPr lang="en-US"/>
          </a:p>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4" name="Text Placeholder 3">
            <a:extLst>
              <a:ext uri="{FF2B5EF4-FFF2-40B4-BE49-F238E27FC236}">
                <a16:creationId xmlns:a16="http://schemas.microsoft.com/office/drawing/2014/main" id="{5EF33748-5044-4804-A300-8A89E565080B}"/>
              </a:ext>
            </a:extLst>
          </p:cNvPr>
          <p:cNvSpPr>
            <a:spLocks noGrp="1"/>
          </p:cNvSpPr>
          <p:nvPr>
            <p:ph type="body" idx="1"/>
          </p:nvPr>
        </p:nvSpPr>
        <p:spPr/>
        <p:txBody>
          <a:bodyPr/>
          <a:lstStyle/>
          <a:p>
            <a:pPr marL="114300" indent="0">
              <a:lnSpc>
                <a:spcPct val="150000"/>
              </a:lnSpc>
              <a:buNone/>
            </a:pPr>
            <a:r>
              <a:rPr lang="en-US" dirty="0">
                <a:solidFill>
                  <a:schemeClr val="accent1"/>
                </a:solidFill>
              </a:rPr>
              <a:t>ESEA section 8101(42) defines “professional development,” specifically noting that the professional development activities are “</a:t>
            </a:r>
            <a:r>
              <a:rPr lang="en-US" b="1" dirty="0">
                <a:solidFill>
                  <a:schemeClr val="accent1"/>
                </a:solidFill>
              </a:rPr>
              <a:t>sustained</a:t>
            </a:r>
            <a:r>
              <a:rPr lang="en-US" dirty="0">
                <a:solidFill>
                  <a:schemeClr val="accent1"/>
                </a:solidFill>
              </a:rPr>
              <a:t> (not stand-alone, 1-day, or short term workshops), </a:t>
            </a:r>
            <a:r>
              <a:rPr lang="en-US" b="1" dirty="0">
                <a:solidFill>
                  <a:schemeClr val="accent1"/>
                </a:solidFill>
              </a:rPr>
              <a:t>intensive, collaborative, job-embedded, data-driven, and classroom-focused</a:t>
            </a:r>
            <a:r>
              <a:rPr lang="en-US" dirty="0">
                <a:solidFill>
                  <a:schemeClr val="accent1"/>
                </a:solidFill>
              </a:rPr>
              <a:t>”</a:t>
            </a:r>
          </a:p>
        </p:txBody>
      </p:sp>
      <p:sp>
        <p:nvSpPr>
          <p:cNvPr id="528" name="Google Shape;528;p70"/>
          <p:cNvSpPr txBox="1">
            <a:spLocks noGrp="1"/>
          </p:cNvSpPr>
          <p:nvPr>
            <p:ph type="title"/>
          </p:nvPr>
        </p:nvSpPr>
        <p:spPr/>
        <p:txBody>
          <a:bodyPr/>
          <a:lstStyle/>
          <a:p>
            <a:pPr algn="ctr"/>
            <a:r>
              <a:rPr lang="en-US" dirty="0"/>
              <a:t>ESSA Definition of “Professional Development”</a:t>
            </a:r>
          </a:p>
        </p:txBody>
      </p:sp>
      <p:sp>
        <p:nvSpPr>
          <p:cNvPr id="531" name="Google Shape;531;p70"/>
          <p:cNvSpPr txBox="1">
            <a:spLocks noGrp="1"/>
          </p:cNvSpPr>
          <p:nvPr>
            <p:ph type="sldNum" sz="quarter" idx="11"/>
          </p:nvPr>
        </p:nvSpPr>
        <p:spPr/>
        <p:txBody>
          <a:bodyPr/>
          <a:lstStyle/>
          <a:p>
            <a:fld id="{00000000-1234-1234-1234-123412341234}"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71"/>
          <p:cNvSpPr txBox="1">
            <a:spLocks noGrp="1"/>
          </p:cNvSpPr>
          <p:nvPr>
            <p:ph type="title"/>
          </p:nvPr>
        </p:nvSpPr>
        <p:spPr>
          <a:prstGeom prst="rect">
            <a:avLst/>
          </a:prstGeom>
        </p:spPr>
        <p:txBody>
          <a:bodyPr spcFirstLastPara="1" vert="horz" wrap="square" lIns="68575" tIns="34275" rIns="68575" bIns="34275" rtlCol="0" anchor="ctr" anchorCtr="0">
            <a:normAutofit fontScale="90000"/>
          </a:bodyPr>
          <a:lstStyle/>
          <a:p>
            <a:r>
              <a:rPr lang="en-US"/>
              <a:t>12. Title III, Part A – English Language Acquisition &amp; Academic Achievement Act</a:t>
            </a:r>
            <a:endParaRPr/>
          </a:p>
        </p:txBody>
      </p:sp>
      <p:sp>
        <p:nvSpPr>
          <p:cNvPr id="537" name="Google Shape;537;p71"/>
          <p:cNvSpPr txBox="1">
            <a:spLocks noGrp="1"/>
          </p:cNvSpPr>
          <p:nvPr>
            <p:ph type="body" idx="1"/>
          </p:nvPr>
        </p:nvSpPr>
        <p:spPr>
          <a:prstGeom prst="rect">
            <a:avLst/>
          </a:prstGeom>
        </p:spPr>
        <p:txBody>
          <a:bodyPr spcFirstLastPara="1" vert="horz" wrap="square" lIns="68575" tIns="34275" rIns="68575" bIns="34275" rtlCol="0" anchor="t" anchorCtr="0">
            <a:normAutofit/>
          </a:bodyPr>
          <a:lstStyle/>
          <a:p>
            <a:pPr marL="0" indent="0"/>
            <a:r>
              <a:rPr lang="en-US"/>
              <a:t>Terri Schuster</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5" name="Google Shape;545;p72"/>
          <p:cNvSpPr txBox="1">
            <a:spLocks noGrp="1"/>
          </p:cNvSpPr>
          <p:nvPr>
            <p:ph type="sldNum" sz="quarter" idx="11"/>
          </p:nvPr>
        </p:nvSpPr>
        <p:spPr/>
        <p:txBody>
          <a:bodyPr/>
          <a:lstStyle/>
          <a:p>
            <a:fld id="{00000000-1234-1234-1234-123412341234}" type="slidenum">
              <a:rPr lang="en-US" smtClean="0"/>
              <a:pPr/>
              <a:t>43</a:t>
            </a:fld>
            <a:endParaRPr lang="en-US"/>
          </a:p>
        </p:txBody>
      </p:sp>
      <p:sp>
        <p:nvSpPr>
          <p:cNvPr id="543" name="Google Shape;543;p72"/>
          <p:cNvSpPr txBox="1">
            <a:spLocks noGrp="1"/>
          </p:cNvSpPr>
          <p:nvPr>
            <p:ph type="title"/>
          </p:nvPr>
        </p:nvSpPr>
        <p:spPr/>
        <p:txBody>
          <a:bodyPr/>
          <a:lstStyle/>
          <a:p>
            <a:r>
              <a:rPr lang="en-US" dirty="0"/>
              <a:t>Title IIIA – English Learners &amp; Immigrant Students: Purpose</a:t>
            </a:r>
          </a:p>
        </p:txBody>
      </p:sp>
      <p:sp>
        <p:nvSpPr>
          <p:cNvPr id="544" name="Google Shape;544;p72"/>
          <p:cNvSpPr txBox="1">
            <a:spLocks noGrp="1"/>
          </p:cNvSpPr>
          <p:nvPr>
            <p:ph sz="quarter" idx="12"/>
          </p:nvPr>
        </p:nvSpPr>
        <p:spPr/>
        <p:txBody>
          <a:bodyPr>
            <a:normAutofit lnSpcReduction="10000"/>
          </a:bodyPr>
          <a:lstStyle/>
          <a:p>
            <a:r>
              <a:rPr lang="en-US"/>
              <a:t>Ensure English learners (ELs) and immigrant children attain English proficiency and high levels of academic achievement</a:t>
            </a:r>
          </a:p>
          <a:p>
            <a:r>
              <a:rPr lang="en-US"/>
              <a:t>Assist EL achievement in academic subjects in order to meet the same challenging academic standards that all children are expected to meet</a:t>
            </a:r>
          </a:p>
          <a:p>
            <a:r>
              <a:rPr lang="en-US"/>
              <a:t>Assist teachers and school leaders in implementing effective language instruction educational programs for ELs and immigrant students</a:t>
            </a:r>
          </a:p>
          <a:p>
            <a:r>
              <a:rPr lang="en-US"/>
              <a:t>Assist teachers and school leaders to develop and enhance their capacity to provide effective language programs designed to prepare ELs and immigrant youth to enter all-English instructional settings</a:t>
            </a:r>
          </a:p>
          <a:p>
            <a:r>
              <a:rPr lang="en-US"/>
              <a:t>To promote family and community participation in language instruction educational programs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3" name="Google Shape;553;p73"/>
          <p:cNvSpPr txBox="1">
            <a:spLocks noGrp="1"/>
          </p:cNvSpPr>
          <p:nvPr>
            <p:ph type="sldNum" sz="quarter" idx="11"/>
          </p:nvPr>
        </p:nvSpPr>
        <p:spPr/>
        <p:txBody>
          <a:bodyPr/>
          <a:lstStyle/>
          <a:p>
            <a:fld id="{00000000-1234-1234-1234-123412341234}" type="slidenum">
              <a:rPr lang="en-US" smtClean="0"/>
              <a:pPr/>
              <a:t>44</a:t>
            </a:fld>
            <a:endParaRPr lang="en-US"/>
          </a:p>
        </p:txBody>
      </p:sp>
      <p:sp>
        <p:nvSpPr>
          <p:cNvPr id="551" name="Google Shape;551;p73"/>
          <p:cNvSpPr txBox="1">
            <a:spLocks noGrp="1"/>
          </p:cNvSpPr>
          <p:nvPr>
            <p:ph type="title"/>
          </p:nvPr>
        </p:nvSpPr>
        <p:spPr/>
        <p:txBody>
          <a:bodyPr/>
          <a:lstStyle/>
          <a:p>
            <a:r>
              <a:rPr lang="en-US" dirty="0"/>
              <a:t>Title IIIA – English Learners &amp; Immigrant Students: Required Activities</a:t>
            </a:r>
          </a:p>
        </p:txBody>
      </p:sp>
      <p:sp>
        <p:nvSpPr>
          <p:cNvPr id="552" name="Google Shape;552;p73"/>
          <p:cNvSpPr txBox="1">
            <a:spLocks noGrp="1"/>
          </p:cNvSpPr>
          <p:nvPr>
            <p:ph sz="quarter" idx="12"/>
          </p:nvPr>
        </p:nvSpPr>
        <p:spPr/>
        <p:txBody>
          <a:bodyPr>
            <a:normAutofit fontScale="85000" lnSpcReduction="10000"/>
          </a:bodyPr>
          <a:lstStyle/>
          <a:p>
            <a:r>
              <a:rPr lang="en-US"/>
              <a:t>Provide effective language instruction educational programs that increase:</a:t>
            </a:r>
          </a:p>
          <a:p>
            <a:pPr lvl="1"/>
            <a:r>
              <a:rPr lang="en-US"/>
              <a:t>English proficiency</a:t>
            </a:r>
          </a:p>
          <a:p>
            <a:pPr lvl="1"/>
            <a:r>
              <a:rPr lang="en-US"/>
              <a:t>Student achievement</a:t>
            </a:r>
          </a:p>
          <a:p>
            <a:r>
              <a:rPr lang="en-US"/>
              <a:t>Provide effective professional development to classroom teachers, administrators, and/or community-based personnel that is:</a:t>
            </a:r>
          </a:p>
          <a:p>
            <a:pPr lvl="1"/>
            <a:r>
              <a:rPr lang="en-US"/>
              <a:t>Designed to improve instruction and assessment</a:t>
            </a:r>
          </a:p>
          <a:p>
            <a:pPr lvl="1"/>
            <a:r>
              <a:rPr lang="en-US"/>
              <a:t>Designed to help teachers understand and use curricula, assessment measures, and instructional strategies</a:t>
            </a:r>
          </a:p>
          <a:p>
            <a:pPr lvl="1"/>
            <a:r>
              <a:rPr lang="en-US"/>
              <a:t>Effective in increasing English proficiency, as well as teacher subject matter knowledge and teaching skills</a:t>
            </a:r>
          </a:p>
          <a:p>
            <a:pPr lvl="1"/>
            <a:r>
              <a:rPr lang="en-US"/>
              <a:t>Of sufficient intensity and duration to have a positive and lasting impact on teacher performance</a:t>
            </a:r>
          </a:p>
          <a:p>
            <a:r>
              <a:rPr lang="en-US"/>
              <a:t>Provide and implement effective activities and strategies that enhance or supplement language programs for ELs which:</a:t>
            </a:r>
          </a:p>
          <a:p>
            <a:pPr lvl="1"/>
            <a:r>
              <a:rPr lang="en-US"/>
              <a:t>Include parent, family, and community engagement activities</a:t>
            </a:r>
          </a:p>
          <a:p>
            <a:pPr lvl="1"/>
            <a:r>
              <a:rPr lang="en-US"/>
              <a:t>May include strategies that serve to coordinate and align programs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61" name="Google Shape;561;p74"/>
          <p:cNvSpPr txBox="1">
            <a:spLocks noGrp="1"/>
          </p:cNvSpPr>
          <p:nvPr>
            <p:ph type="sldNum" sz="quarter" idx="11"/>
          </p:nvPr>
        </p:nvSpPr>
        <p:spPr/>
        <p:txBody>
          <a:bodyPr/>
          <a:lstStyle/>
          <a:p>
            <a:fld id="{00000000-1234-1234-1234-123412341234}" type="slidenum">
              <a:rPr lang="en-US" smtClean="0"/>
              <a:pPr/>
              <a:t>45</a:t>
            </a:fld>
            <a:endParaRPr lang="en-US"/>
          </a:p>
        </p:txBody>
      </p:sp>
      <p:sp>
        <p:nvSpPr>
          <p:cNvPr id="559" name="Google Shape;559;p74"/>
          <p:cNvSpPr txBox="1">
            <a:spLocks noGrp="1"/>
          </p:cNvSpPr>
          <p:nvPr>
            <p:ph type="title"/>
          </p:nvPr>
        </p:nvSpPr>
        <p:spPr/>
        <p:txBody>
          <a:bodyPr/>
          <a:lstStyle/>
          <a:p>
            <a:r>
              <a:rPr lang="en-US"/>
              <a:t>Title IIIA – English Learners &amp; Immigrant Students: </a:t>
            </a:r>
            <a:br>
              <a:rPr lang="en-US"/>
            </a:br>
            <a:r>
              <a:rPr lang="en-US"/>
              <a:t>Fun Facts</a:t>
            </a:r>
            <a:endParaRPr lang="en-US" dirty="0"/>
          </a:p>
        </p:txBody>
      </p:sp>
      <p:sp>
        <p:nvSpPr>
          <p:cNvPr id="560" name="Google Shape;560;p74"/>
          <p:cNvSpPr txBox="1">
            <a:spLocks noGrp="1"/>
          </p:cNvSpPr>
          <p:nvPr>
            <p:ph sz="quarter" idx="12"/>
          </p:nvPr>
        </p:nvSpPr>
        <p:spPr/>
        <p:txBody>
          <a:bodyPr>
            <a:normAutofit fontScale="92500" lnSpcReduction="10000"/>
          </a:bodyPr>
          <a:lstStyle/>
          <a:p>
            <a:r>
              <a:rPr lang="en-US" dirty="0"/>
              <a:t>The Title III allocation funds 2 formula grants</a:t>
            </a:r>
          </a:p>
          <a:p>
            <a:pPr lvl="1"/>
            <a:r>
              <a:rPr lang="en-US" dirty="0"/>
              <a:t>EL–provides program support for English learners </a:t>
            </a:r>
          </a:p>
          <a:p>
            <a:pPr lvl="1"/>
            <a:r>
              <a:rPr lang="en-US" dirty="0"/>
              <a:t>Immigrant– provides program support for students new to the U.S.</a:t>
            </a:r>
          </a:p>
          <a:p>
            <a:r>
              <a:rPr lang="en-US" dirty="0"/>
              <a:t>The EL grant is awarded to single districts or to AEAs serving multiple districts</a:t>
            </a:r>
          </a:p>
          <a:p>
            <a:pPr lvl="1"/>
            <a:r>
              <a:rPr lang="en-US" dirty="0"/>
              <a:t>State has set a $40k minimum for single grant eligibility</a:t>
            </a:r>
          </a:p>
          <a:p>
            <a:pPr lvl="1"/>
            <a:r>
              <a:rPr lang="en-US" dirty="0"/>
              <a:t>Districts not meeting the $40k minimum consort funds with the AEA</a:t>
            </a:r>
          </a:p>
          <a:p>
            <a:r>
              <a:rPr lang="en-US" dirty="0"/>
              <a:t>The Immigrant grant funds districts which have had a significant increase in immigrant students compared to the average of the two previous years</a:t>
            </a:r>
          </a:p>
          <a:p>
            <a:r>
              <a:rPr lang="en-US" dirty="0"/>
              <a:t>2% limitation for indirect or administrative costs</a:t>
            </a:r>
          </a:p>
          <a:p>
            <a:r>
              <a:rPr lang="en-US" dirty="0"/>
              <a:t>Funds must supplement, not supplant EL core services. Core EL services must be state and locally funded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9" name="Google Shape;569;p75"/>
          <p:cNvSpPr txBox="1">
            <a:spLocks noGrp="1"/>
          </p:cNvSpPr>
          <p:nvPr>
            <p:ph type="sldNum" sz="quarter" idx="11"/>
          </p:nvPr>
        </p:nvSpPr>
        <p:spPr/>
        <p:txBody>
          <a:bodyPr/>
          <a:lstStyle/>
          <a:p>
            <a:fld id="{00000000-1234-1234-1234-123412341234}" type="slidenum">
              <a:rPr lang="en-US" smtClean="0"/>
              <a:pPr/>
              <a:t>46</a:t>
            </a:fld>
            <a:endParaRPr lang="en-US"/>
          </a:p>
        </p:txBody>
      </p:sp>
      <p:sp>
        <p:nvSpPr>
          <p:cNvPr id="567" name="Google Shape;567;p75"/>
          <p:cNvSpPr txBox="1">
            <a:spLocks noGrp="1"/>
          </p:cNvSpPr>
          <p:nvPr>
            <p:ph type="title"/>
          </p:nvPr>
        </p:nvSpPr>
        <p:spPr/>
        <p:txBody>
          <a:bodyPr/>
          <a:lstStyle/>
          <a:p>
            <a:r>
              <a:rPr lang="en-US" dirty="0"/>
              <a:t>Title IIIA – English Learners &amp; Immigrant Students: Resources</a:t>
            </a:r>
          </a:p>
        </p:txBody>
      </p:sp>
      <p:sp>
        <p:nvSpPr>
          <p:cNvPr id="568" name="Google Shape;568;p75"/>
          <p:cNvSpPr txBox="1">
            <a:spLocks noGrp="1"/>
          </p:cNvSpPr>
          <p:nvPr>
            <p:ph sz="quarter" idx="12"/>
          </p:nvPr>
        </p:nvSpPr>
        <p:spPr/>
        <p:txBody>
          <a:bodyPr/>
          <a:lstStyle/>
          <a:p>
            <a:pPr marL="0" indent="0">
              <a:buNone/>
            </a:pPr>
            <a:r>
              <a:rPr lang="en-US" b="1" dirty="0"/>
              <a:t>Resources:</a:t>
            </a:r>
          </a:p>
          <a:p>
            <a:r>
              <a:rPr lang="en-US" dirty="0">
                <a:hlinkClick r:id="rId3"/>
              </a:rPr>
              <a:t>Title III Allocations and Guidance–includes a list of Authorized Activities</a:t>
            </a:r>
            <a:endParaRPr lang="en-US" dirty="0"/>
          </a:p>
          <a:p>
            <a:r>
              <a:rPr lang="en-US" dirty="0">
                <a:hlinkClick r:id="rId4"/>
              </a:rPr>
              <a:t>Title III Nonregulatory Guidance</a:t>
            </a:r>
            <a:endParaRPr lang="en-US" dirty="0"/>
          </a:p>
          <a:p>
            <a:r>
              <a:rPr lang="en-US" dirty="0">
                <a:hlinkClick r:id="rId5"/>
              </a:rPr>
              <a:t>Addendum to Title III Nonregulatory Guidance</a:t>
            </a:r>
            <a:endParaRPr lang="en-US" dirty="0"/>
          </a:p>
          <a:p>
            <a:r>
              <a:rPr lang="en-US" dirty="0">
                <a:hlinkClick r:id="rId6"/>
              </a:rPr>
              <a:t>DOJ/OCR Dear Colleague Letter</a:t>
            </a:r>
            <a:endParaRPr lang="en-US" dirty="0"/>
          </a:p>
          <a:p>
            <a:r>
              <a:rPr lang="en-US" dirty="0">
                <a:hlinkClick r:id="rId7"/>
              </a:rPr>
              <a:t>Title III/ EL Webpage</a:t>
            </a:r>
            <a:endParaRPr lang="en-US" dirty="0"/>
          </a:p>
          <a:p>
            <a:r>
              <a:rPr lang="en-US" dirty="0">
                <a:hlinkClick r:id="rId8"/>
              </a:rPr>
              <a:t>ELPA21 Webpage</a:t>
            </a:r>
            <a:endParaRPr lang="en-US" dirty="0"/>
          </a:p>
          <a:p>
            <a:r>
              <a:rPr lang="en-US" dirty="0">
                <a:hlinkClick r:id="rId9"/>
              </a:rPr>
              <a:t>Title III Business Rules</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76"/>
          <p:cNvSpPr txBox="1">
            <a:spLocks noGrp="1"/>
          </p:cNvSpPr>
          <p:nvPr>
            <p:ph type="title"/>
          </p:nvPr>
        </p:nvSpPr>
        <p:spPr>
          <a:prstGeom prst="rect">
            <a:avLst/>
          </a:prstGeom>
        </p:spPr>
        <p:txBody>
          <a:bodyPr spcFirstLastPara="1" vert="horz" wrap="square" lIns="68575" tIns="34275" rIns="68575" bIns="34275" rtlCol="0" anchor="ctr" anchorCtr="0">
            <a:normAutofit fontScale="90000"/>
          </a:bodyPr>
          <a:lstStyle/>
          <a:p>
            <a:r>
              <a:rPr lang="en-US"/>
              <a:t>13. Title IV, Part A – Student Support &amp; Academic Enrichment (SSAE)</a:t>
            </a:r>
            <a:endParaRPr/>
          </a:p>
        </p:txBody>
      </p:sp>
      <p:sp>
        <p:nvSpPr>
          <p:cNvPr id="575" name="Google Shape;575;p76"/>
          <p:cNvSpPr txBox="1">
            <a:spLocks noGrp="1"/>
          </p:cNvSpPr>
          <p:nvPr>
            <p:ph type="body" idx="1"/>
          </p:nvPr>
        </p:nvSpPr>
        <p:spPr>
          <a:prstGeom prst="rect">
            <a:avLst/>
          </a:prstGeom>
        </p:spPr>
        <p:txBody>
          <a:bodyPr spcFirstLastPara="1" vert="horz" wrap="square" lIns="68575" tIns="34275" rIns="68575" bIns="34275" rtlCol="0" anchor="t" anchorCtr="0">
            <a:normAutofit/>
          </a:bodyPr>
          <a:lstStyle/>
          <a:p>
            <a:pPr marL="0" indent="0"/>
            <a:r>
              <a:rPr lang="en-US"/>
              <a:t>Hannah Walsh-West</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3" name="Google Shape;583;p77"/>
          <p:cNvSpPr txBox="1">
            <a:spLocks noGrp="1"/>
          </p:cNvSpPr>
          <p:nvPr>
            <p:ph type="sldNum" sz="quarter" idx="11"/>
          </p:nvPr>
        </p:nvSpPr>
        <p:spPr/>
        <p:txBody>
          <a:bodyPr/>
          <a:lstStyle/>
          <a:p>
            <a:fld id="{00000000-1234-1234-1234-123412341234}" type="slidenum">
              <a:rPr lang="en-US" smtClean="0"/>
              <a:pPr/>
              <a:t>48</a:t>
            </a:fld>
            <a:endParaRPr lang="en-US"/>
          </a:p>
        </p:txBody>
      </p:sp>
      <p:sp>
        <p:nvSpPr>
          <p:cNvPr id="581" name="Google Shape;581;p77"/>
          <p:cNvSpPr txBox="1">
            <a:spLocks noGrp="1"/>
          </p:cNvSpPr>
          <p:nvPr>
            <p:ph sz="quarter" idx="12"/>
          </p:nvPr>
        </p:nvSpPr>
        <p:spPr/>
        <p:txBody>
          <a:bodyPr>
            <a:normAutofit fontScale="92500" lnSpcReduction="10000"/>
          </a:bodyPr>
          <a:lstStyle/>
          <a:p>
            <a:pPr marL="0" indent="0">
              <a:buNone/>
            </a:pPr>
            <a:r>
              <a:rPr lang="en-US" b="1" dirty="0"/>
              <a:t>Purpose</a:t>
            </a:r>
          </a:p>
          <a:p>
            <a:pPr marL="0" indent="0">
              <a:buNone/>
            </a:pPr>
            <a:r>
              <a:rPr lang="en-US" dirty="0"/>
              <a:t>To improve students’ academic achievement by increasing the capacity of school districts and local communities to improve:</a:t>
            </a:r>
          </a:p>
          <a:p>
            <a:r>
              <a:rPr lang="en-US" dirty="0"/>
              <a:t>Access to, and opportunities for, a </a:t>
            </a:r>
            <a:r>
              <a:rPr lang="en-US" b="1" dirty="0"/>
              <a:t>well-rounded education </a:t>
            </a:r>
            <a:r>
              <a:rPr lang="en-US" dirty="0"/>
              <a:t>for all students;</a:t>
            </a:r>
          </a:p>
          <a:p>
            <a:r>
              <a:rPr lang="en-US" dirty="0"/>
              <a:t>School conditions for student learning to create a healthy and safe school environment (</a:t>
            </a:r>
            <a:r>
              <a:rPr lang="en-US" b="1" dirty="0"/>
              <a:t>safe and healthy students</a:t>
            </a:r>
            <a:r>
              <a:rPr lang="en-US" dirty="0"/>
              <a:t>); and</a:t>
            </a:r>
          </a:p>
          <a:p>
            <a:r>
              <a:rPr lang="en-US" dirty="0"/>
              <a:t>Access to personalized learning experiences supported by technology and professional development for the </a:t>
            </a:r>
            <a:r>
              <a:rPr lang="en-US" b="1" dirty="0"/>
              <a:t>effective use of technology </a:t>
            </a:r>
            <a:r>
              <a:rPr lang="en-US" dirty="0"/>
              <a:t>and data.</a:t>
            </a:r>
          </a:p>
          <a:p>
            <a:endParaRPr lang="en-US" dirty="0"/>
          </a:p>
        </p:txBody>
      </p:sp>
      <p:sp>
        <p:nvSpPr>
          <p:cNvPr id="582" name="Google Shape;582;p77"/>
          <p:cNvSpPr txBox="1">
            <a:spLocks noGrp="1"/>
          </p:cNvSpPr>
          <p:nvPr>
            <p:ph sz="quarter" idx="13"/>
          </p:nvPr>
        </p:nvSpPr>
        <p:spPr/>
        <p:txBody>
          <a:bodyPr>
            <a:normAutofit fontScale="92500" lnSpcReduction="20000"/>
          </a:bodyPr>
          <a:lstStyle/>
          <a:p>
            <a:r>
              <a:rPr lang="en-US" dirty="0"/>
              <a:t>The Student Support and Academic Enrichment (SSAE) program was authorized under subpart 1 of Title IV, Part A (Title IVA) of the Elementary and Secondary Education Act of 1965 (ESEA), as amended by the Every Student Succeeds Act (ESSA) in 2015.</a:t>
            </a:r>
          </a:p>
        </p:txBody>
      </p:sp>
      <p:sp>
        <p:nvSpPr>
          <p:cNvPr id="580" name="Google Shape;580;p77"/>
          <p:cNvSpPr txBox="1">
            <a:spLocks noGrp="1"/>
          </p:cNvSpPr>
          <p:nvPr>
            <p:ph type="title"/>
          </p:nvPr>
        </p:nvSpPr>
        <p:spPr/>
        <p:txBody>
          <a:bodyPr/>
          <a:lstStyle/>
          <a:p>
            <a:r>
              <a:rPr lang="en-US"/>
              <a:t>Title IV, Part A – SSAE: Purpose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90" name="Google Shape;590;p78"/>
          <p:cNvSpPr txBox="1">
            <a:spLocks noGrp="1"/>
          </p:cNvSpPr>
          <p:nvPr>
            <p:ph type="sldNum" sz="quarter" idx="11"/>
          </p:nvPr>
        </p:nvSpPr>
        <p:spPr/>
        <p:txBody>
          <a:bodyPr/>
          <a:lstStyle/>
          <a:p>
            <a:fld id="{00000000-1234-1234-1234-123412341234}" type="slidenum">
              <a:rPr lang="en-US" smtClean="0"/>
              <a:pPr/>
              <a:t>49</a:t>
            </a:fld>
            <a:endParaRPr lang="en-US"/>
          </a:p>
        </p:txBody>
      </p:sp>
      <p:sp>
        <p:nvSpPr>
          <p:cNvPr id="588" name="Google Shape;588;p78"/>
          <p:cNvSpPr txBox="1">
            <a:spLocks noGrp="1"/>
          </p:cNvSpPr>
          <p:nvPr>
            <p:ph type="title"/>
          </p:nvPr>
        </p:nvSpPr>
        <p:spPr/>
        <p:txBody>
          <a:bodyPr>
            <a:normAutofit/>
          </a:bodyPr>
          <a:lstStyle/>
          <a:p>
            <a:r>
              <a:rPr lang="en-US" sz="2350" dirty="0"/>
              <a:t>Grant Requirements &amp; Recommended Actions</a:t>
            </a:r>
          </a:p>
        </p:txBody>
      </p:sp>
      <p:sp>
        <p:nvSpPr>
          <p:cNvPr id="589" name="Google Shape;589;p78"/>
          <p:cNvSpPr txBox="1">
            <a:spLocks noGrp="1"/>
          </p:cNvSpPr>
          <p:nvPr>
            <p:ph sz="quarter" idx="12"/>
          </p:nvPr>
        </p:nvSpPr>
        <p:spPr/>
        <p:txBody>
          <a:bodyPr/>
          <a:lstStyle/>
          <a:p>
            <a:r>
              <a:rPr lang="en-US" dirty="0"/>
              <a:t>To participate in the SSAE program, a school district or consortium must complete a small number of requirements. </a:t>
            </a:r>
          </a:p>
          <a:p>
            <a:r>
              <a:rPr lang="en-US" dirty="0"/>
              <a:t>These requirements depend on the level of funding available in the Consolidated Application and Support Application or CASA (i.e., Total Available is over or under $30,000).</a:t>
            </a:r>
          </a:p>
          <a:p>
            <a:r>
              <a:rPr lang="en-US" dirty="0"/>
              <a:t>The Department has integrated these requirements into the overall ESSA planning and implementation process in the CASA. </a:t>
            </a:r>
          </a:p>
          <a:p>
            <a:r>
              <a:rPr lang="en-US" dirty="0"/>
              <a:t>For the full list of the requirements (and recommended actions), see the Title IVA Guidance on the </a:t>
            </a:r>
            <a:r>
              <a:rPr lang="en-US" dirty="0">
                <a:hlinkClick r:id="rId3"/>
              </a:rPr>
              <a:t>ESSA Guidance and Allocations page</a:t>
            </a:r>
            <a:r>
              <a:rPr lang="en-US"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4"/>
          <p:cNvSpPr txBox="1">
            <a:spLocks noGrp="1"/>
          </p:cNvSpPr>
          <p:nvPr>
            <p:ph type="sldNum" sz="quarter" idx="11"/>
          </p:nvPr>
        </p:nvSpPr>
        <p:spPr>
          <a:xfrm>
            <a:off x="9064785" y="5277612"/>
            <a:ext cx="548700" cy="437400"/>
          </a:xfrm>
          <a:prstGeom prst="rect">
            <a:avLst/>
          </a:prstGeom>
        </p:spPr>
        <p:txBody>
          <a:bodyPr spcFirstLastPara="1" vert="horz" wrap="square" lIns="91425" tIns="91425" rIns="91425" bIns="91425" rtlCol="0" anchor="ctr" anchorCtr="0">
            <a:noAutofit/>
          </a:bodyPr>
          <a:lstStyle/>
          <a:p>
            <a:pPr>
              <a:buSzPts val="1000"/>
            </a:pPr>
            <a:fld id="{00000000-1234-1234-1234-123412341234}" type="slidenum">
              <a:rPr lang="en-US">
                <a:solidFill>
                  <a:srgbClr val="FFFFFF"/>
                </a:solidFill>
              </a:rPr>
              <a:pPr>
                <a:buSzPts val="1000"/>
              </a:pPr>
              <a:t>5</a:t>
            </a:fld>
            <a:endParaRPr dirty="0">
              <a:solidFill>
                <a:srgbClr val="FFFFFF"/>
              </a:solidFill>
            </a:endParaRPr>
          </a:p>
        </p:txBody>
      </p:sp>
      <p:sp>
        <p:nvSpPr>
          <p:cNvPr id="225" name="Google Shape;225;p34"/>
          <p:cNvSpPr txBox="1">
            <a:spLocks noGrp="1"/>
          </p:cNvSpPr>
          <p:nvPr>
            <p:ph type="title"/>
          </p:nvPr>
        </p:nvSpPr>
        <p:spPr>
          <a:xfrm>
            <a:off x="254000" y="325667"/>
            <a:ext cx="2286000" cy="5063700"/>
          </a:xfrm>
          <a:prstGeom prst="rect">
            <a:avLst/>
          </a:prstGeom>
        </p:spPr>
        <p:txBody>
          <a:bodyPr spcFirstLastPara="1" vert="horz" wrap="square" lIns="91425" tIns="91425" rIns="91425" bIns="91425" rtlCol="0" anchor="t" anchorCtr="0">
            <a:noAutofit/>
          </a:bodyPr>
          <a:lstStyle/>
          <a:p>
            <a:r>
              <a:rPr lang="en-US" dirty="0"/>
              <a:t>Bipartisan Safer Communities Act of 2022</a:t>
            </a:r>
            <a:br>
              <a:rPr lang="en-US" sz="900" dirty="0"/>
            </a:br>
            <a:br>
              <a:rPr lang="en-US" sz="900" dirty="0"/>
            </a:br>
            <a:r>
              <a:rPr lang="en-US" dirty="0">
                <a:hlinkClick r:id="rId3">
                  <a:extLst>
                    <a:ext uri="{A12FA001-AC4F-418D-AE19-62706E023703}">
                      <ahyp:hlinkClr xmlns:ahyp="http://schemas.microsoft.com/office/drawing/2018/hyperlinkcolor" val="tx"/>
                    </a:ext>
                  </a:extLst>
                </a:hlinkClick>
              </a:rPr>
              <a:t>Stronger Connections Grant</a:t>
            </a:r>
            <a:endParaRPr sz="1200" dirty="0">
              <a:solidFill>
                <a:srgbClr val="0B5394"/>
              </a:solidFill>
            </a:endParaRPr>
          </a:p>
        </p:txBody>
      </p:sp>
      <p:sp>
        <p:nvSpPr>
          <p:cNvPr id="2" name="Text Placeholder 1">
            <a:extLst>
              <a:ext uri="{FF2B5EF4-FFF2-40B4-BE49-F238E27FC236}">
                <a16:creationId xmlns:a16="http://schemas.microsoft.com/office/drawing/2014/main" id="{E0DC0FAF-BE81-4293-BC6E-BE99322E0EAC}"/>
              </a:ext>
            </a:extLst>
          </p:cNvPr>
          <p:cNvSpPr>
            <a:spLocks noGrp="1"/>
          </p:cNvSpPr>
          <p:nvPr>
            <p:ph sz="quarter" idx="12"/>
          </p:nvPr>
        </p:nvSpPr>
        <p:spPr>
          <a:xfrm>
            <a:off x="3048000" y="325667"/>
            <a:ext cx="6858000" cy="5063700"/>
          </a:xfrm>
        </p:spPr>
        <p:txBody>
          <a:bodyPr>
            <a:noAutofit/>
          </a:bodyPr>
          <a:lstStyle/>
          <a:p>
            <a:pPr>
              <a:lnSpc>
                <a:spcPct val="100000"/>
              </a:lnSpc>
            </a:pPr>
            <a:r>
              <a:rPr lang="en-US" sz="1400" b="1" u="sng" dirty="0"/>
              <a:t>Focus Area</a:t>
            </a:r>
            <a:r>
              <a:rPr lang="en-US" sz="1400" b="1" dirty="0"/>
              <a:t>: </a:t>
            </a:r>
            <a:r>
              <a:rPr lang="en-US" sz="1400" dirty="0"/>
              <a:t>Safe and Supportive Learning Environments</a:t>
            </a:r>
          </a:p>
          <a:p>
            <a:pPr>
              <a:lnSpc>
                <a:spcPct val="100000"/>
              </a:lnSpc>
            </a:pPr>
            <a:r>
              <a:rPr lang="en-US" sz="1400" b="1" u="sng" dirty="0"/>
              <a:t>Funding Source</a:t>
            </a:r>
            <a:r>
              <a:rPr lang="en-US" sz="1400" dirty="0"/>
              <a:t>: Bipartisan Safer Communities Act of 2022, $1 billion in funding for states to distribute to high-need schools under Title IV Part A of the Elementary and Secondary Education Act.</a:t>
            </a:r>
          </a:p>
          <a:p>
            <a:pPr>
              <a:lnSpc>
                <a:spcPct val="100000"/>
              </a:lnSpc>
            </a:pPr>
            <a:r>
              <a:rPr lang="en-US" sz="1400" b="1" u="sng" dirty="0"/>
              <a:t>Competitive Criteria</a:t>
            </a:r>
            <a:r>
              <a:rPr lang="en-US" sz="1400" b="1" dirty="0"/>
              <a:t>:</a:t>
            </a:r>
            <a:r>
              <a:rPr lang="en-US" sz="1400" dirty="0"/>
              <a:t> School districts with a high rate of poverty </a:t>
            </a:r>
            <a:r>
              <a:rPr lang="en-US" sz="1400" u="sng" dirty="0"/>
              <a:t>AND</a:t>
            </a:r>
            <a:r>
              <a:rPr lang="en-US" sz="1400" dirty="0"/>
              <a:t> one or more of the following characteristics:</a:t>
            </a:r>
          </a:p>
          <a:p>
            <a:pPr lvl="1" fontAlgn="base">
              <a:lnSpc>
                <a:spcPct val="100000"/>
              </a:lnSpc>
            </a:pPr>
            <a:r>
              <a:rPr lang="en-US" sz="1200" dirty="0"/>
              <a:t>high student-to-mental health professional ratio</a:t>
            </a:r>
          </a:p>
          <a:p>
            <a:pPr lvl="1" fontAlgn="base">
              <a:lnSpc>
                <a:spcPct val="100000"/>
              </a:lnSpc>
              <a:spcBef>
                <a:spcPts val="0"/>
              </a:spcBef>
            </a:pPr>
            <a:r>
              <a:rPr lang="en-US" sz="1200" dirty="0"/>
              <a:t>high rates of chronic absenteeism</a:t>
            </a:r>
          </a:p>
          <a:p>
            <a:pPr lvl="1" fontAlgn="base">
              <a:lnSpc>
                <a:spcPct val="100000"/>
              </a:lnSpc>
              <a:spcBef>
                <a:spcPts val="0"/>
              </a:spcBef>
            </a:pPr>
            <a:r>
              <a:rPr lang="en-US" sz="1200" dirty="0"/>
              <a:t>exclusionary discipline</a:t>
            </a:r>
          </a:p>
          <a:p>
            <a:pPr lvl="1" fontAlgn="base">
              <a:lnSpc>
                <a:spcPct val="100000"/>
              </a:lnSpc>
              <a:spcBef>
                <a:spcPts val="0"/>
              </a:spcBef>
            </a:pPr>
            <a:r>
              <a:rPr lang="en-US" sz="1200" dirty="0"/>
              <a:t>referrals to the juvenile justice system</a:t>
            </a:r>
          </a:p>
          <a:p>
            <a:pPr lvl="1" fontAlgn="base">
              <a:lnSpc>
                <a:spcPct val="100000"/>
              </a:lnSpc>
              <a:spcBef>
                <a:spcPts val="0"/>
              </a:spcBef>
            </a:pPr>
            <a:r>
              <a:rPr lang="en-US" sz="1200" dirty="0"/>
              <a:t>high rates of bullying/harassment</a:t>
            </a:r>
          </a:p>
          <a:p>
            <a:pPr lvl="1" fontAlgn="base">
              <a:lnSpc>
                <a:spcPct val="100000"/>
              </a:lnSpc>
              <a:spcBef>
                <a:spcPts val="0"/>
              </a:spcBef>
            </a:pPr>
            <a:r>
              <a:rPr lang="en-US" sz="1200" dirty="0"/>
              <a:t>high rates of community and school violence or substance abuse</a:t>
            </a:r>
          </a:p>
          <a:p>
            <a:pPr lvl="1" fontAlgn="base">
              <a:lnSpc>
                <a:spcPct val="100000"/>
              </a:lnSpc>
              <a:spcBef>
                <a:spcPts val="0"/>
              </a:spcBef>
            </a:pPr>
            <a:r>
              <a:rPr lang="en-US" sz="1200" dirty="0"/>
              <a:t>natural or manmade disaster or traumatic event.</a:t>
            </a:r>
          </a:p>
          <a:p>
            <a:pPr>
              <a:lnSpc>
                <a:spcPct val="100000"/>
              </a:lnSpc>
            </a:pPr>
            <a:r>
              <a:rPr lang="en-US" sz="1400" b="1" u="sng" dirty="0"/>
              <a:t>Funding Priorities</a:t>
            </a:r>
            <a:r>
              <a:rPr lang="en-US" sz="1400" b="1" dirty="0"/>
              <a:t>:</a:t>
            </a:r>
            <a:r>
              <a:rPr lang="en-US" sz="1400" dirty="0"/>
              <a:t> Conducting school safety assessments and creating safety plans, increasing access to integrated student supports (mental health), implementing Multi-Tiered Systems of Support, Positive Behavioral Interventions and Supports, or improving meaningful family engagement opportunities, and other allowable activities.</a:t>
            </a:r>
          </a:p>
          <a:p>
            <a:pPr>
              <a:lnSpc>
                <a:spcPct val="100000"/>
              </a:lnSpc>
            </a:pPr>
            <a:r>
              <a:rPr lang="en-US" sz="1400" b="1" dirty="0"/>
              <a:t>Deadline for applications: April 14</a:t>
            </a:r>
            <a:endParaRPr lang="en-US" sz="1400" dirty="0"/>
          </a:p>
          <a:p>
            <a:pPr>
              <a:lnSpc>
                <a:spcPct val="100000"/>
              </a:lnSpc>
            </a:pPr>
            <a:r>
              <a:rPr lang="en-US" sz="1400" dirty="0"/>
              <a:t>Grants awarded: May 12</a:t>
            </a:r>
          </a:p>
          <a:p>
            <a:pPr>
              <a:lnSpc>
                <a:spcPct val="100000"/>
              </a:lnSpc>
            </a:pPr>
            <a:r>
              <a:rPr lang="en-US" sz="1400" dirty="0"/>
              <a:t>Funding needs to be used by Sept. 30, 2026.</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79"/>
          <p:cNvSpPr txBox="1">
            <a:spLocks noGrp="1"/>
          </p:cNvSpPr>
          <p:nvPr>
            <p:ph type="title"/>
          </p:nvPr>
        </p:nvSpPr>
        <p:spPr>
          <a:prstGeom prst="rect">
            <a:avLst/>
          </a:prstGeom>
        </p:spPr>
        <p:txBody>
          <a:bodyPr spcFirstLastPara="1" vert="horz" wrap="square" lIns="68575" tIns="34275" rIns="68575" bIns="34275" rtlCol="0" anchor="ctr" anchorCtr="0">
            <a:normAutofit fontScale="90000"/>
          </a:bodyPr>
          <a:lstStyle/>
          <a:p>
            <a:r>
              <a:rPr lang="en-US"/>
              <a:t>14. Title IV, Part B – Nita M. Lowey 21st Century Community Learning Centers (21st CCLC) </a:t>
            </a:r>
            <a:endParaRPr/>
          </a:p>
        </p:txBody>
      </p:sp>
      <p:sp>
        <p:nvSpPr>
          <p:cNvPr id="596" name="Google Shape;596;p79"/>
          <p:cNvSpPr txBox="1">
            <a:spLocks noGrp="1"/>
          </p:cNvSpPr>
          <p:nvPr>
            <p:ph type="body" idx="1"/>
          </p:nvPr>
        </p:nvSpPr>
        <p:spPr>
          <a:prstGeom prst="rect">
            <a:avLst/>
          </a:prstGeom>
        </p:spPr>
        <p:txBody>
          <a:bodyPr spcFirstLastPara="1" vert="horz" wrap="square" lIns="68575" tIns="34275" rIns="68575" bIns="34275" rtlCol="0" anchor="t" anchorCtr="0">
            <a:normAutofit/>
          </a:bodyPr>
          <a:lstStyle/>
          <a:p>
            <a:pPr marL="0" indent="0"/>
            <a:r>
              <a:rPr lang="en-US" dirty="0"/>
              <a:t>Vic Jaras</a:t>
            </a: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4" name="Google Shape;604;p80"/>
          <p:cNvSpPr txBox="1">
            <a:spLocks noGrp="1"/>
          </p:cNvSpPr>
          <p:nvPr>
            <p:ph type="sldNum" sz="quarter" idx="11"/>
          </p:nvPr>
        </p:nvSpPr>
        <p:spPr/>
        <p:txBody>
          <a:bodyPr/>
          <a:lstStyle/>
          <a:p>
            <a:fld id="{00000000-1234-1234-1234-123412341234}" type="slidenum">
              <a:rPr lang="en-US" smtClean="0"/>
              <a:pPr/>
              <a:t>51</a:t>
            </a:fld>
            <a:endParaRPr lang="en-US"/>
          </a:p>
        </p:txBody>
      </p:sp>
      <p:sp>
        <p:nvSpPr>
          <p:cNvPr id="602" name="Google Shape;602;p80"/>
          <p:cNvSpPr txBox="1">
            <a:spLocks noGrp="1"/>
          </p:cNvSpPr>
          <p:nvPr>
            <p:ph type="title"/>
          </p:nvPr>
        </p:nvSpPr>
        <p:spPr/>
        <p:txBody>
          <a:bodyPr/>
          <a:lstStyle/>
          <a:p>
            <a:r>
              <a:rPr lang="en-US"/>
              <a:t>Title IV, Part B – 21st CCLC</a:t>
            </a:r>
          </a:p>
        </p:txBody>
      </p:sp>
      <p:sp>
        <p:nvSpPr>
          <p:cNvPr id="603" name="Google Shape;603;p80"/>
          <p:cNvSpPr txBox="1">
            <a:spLocks noGrp="1"/>
          </p:cNvSpPr>
          <p:nvPr>
            <p:ph sz="quarter" idx="12"/>
          </p:nvPr>
        </p:nvSpPr>
        <p:spPr/>
        <p:txBody>
          <a:bodyPr>
            <a:normAutofit fontScale="92500" lnSpcReduction="10000"/>
          </a:bodyPr>
          <a:lstStyle/>
          <a:p>
            <a:r>
              <a:rPr lang="en-US" b="1" dirty="0"/>
              <a:t>Federal Program Definition: </a:t>
            </a:r>
            <a:r>
              <a:rPr lang="en-US" dirty="0"/>
              <a:t>This program supports the creation of community learning centers that provide academic enrichment opportunities during non-school hours for children, particularly students who attend high-poverty and low-performing schools. The program helps students meet state and local academic standards in core academic subjects, such as reading and math; offers students a broad array of enrichment activities that can complement their regular academic programs; and offers literacy and other educational services to the families of participating children.</a:t>
            </a:r>
          </a:p>
          <a:p>
            <a:r>
              <a:rPr lang="en-US" b="1" dirty="0"/>
              <a:t>Purpose: </a:t>
            </a:r>
            <a:r>
              <a:rPr lang="en-US" dirty="0"/>
              <a:t>The Title IV, Part B - Nita M. Lowey 21st Century Community Learning Centers (21st CCLC) program provides grants to schools, community-based, faith-based, and/or non-profit organizations as partners for the establishment of community learning centers to keep children safe while providing academic and enrichment activities during after-school hours.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2" name="Google Shape;612;p81"/>
          <p:cNvSpPr txBox="1">
            <a:spLocks noGrp="1"/>
          </p:cNvSpPr>
          <p:nvPr>
            <p:ph type="sldNum" sz="quarter" idx="11"/>
          </p:nvPr>
        </p:nvSpPr>
        <p:spPr/>
        <p:txBody>
          <a:bodyPr/>
          <a:lstStyle/>
          <a:p>
            <a:fld id="{00000000-1234-1234-1234-123412341234}" type="slidenum">
              <a:rPr lang="en-US" smtClean="0"/>
              <a:pPr/>
              <a:t>52</a:t>
            </a:fld>
            <a:endParaRPr lang="en-US"/>
          </a:p>
        </p:txBody>
      </p:sp>
      <p:sp>
        <p:nvSpPr>
          <p:cNvPr id="610" name="Google Shape;610;p81"/>
          <p:cNvSpPr txBox="1">
            <a:spLocks noGrp="1"/>
          </p:cNvSpPr>
          <p:nvPr>
            <p:ph type="title"/>
          </p:nvPr>
        </p:nvSpPr>
        <p:spPr/>
        <p:txBody>
          <a:bodyPr/>
          <a:lstStyle/>
          <a:p>
            <a:r>
              <a:rPr lang="en-US"/>
              <a:t>Title IVB – 21st CCLC (2/3)</a:t>
            </a:r>
          </a:p>
        </p:txBody>
      </p:sp>
      <p:sp>
        <p:nvSpPr>
          <p:cNvPr id="611" name="Google Shape;611;p81"/>
          <p:cNvSpPr txBox="1">
            <a:spLocks noGrp="1"/>
          </p:cNvSpPr>
          <p:nvPr>
            <p:ph sz="quarter" idx="12"/>
          </p:nvPr>
        </p:nvSpPr>
        <p:spPr/>
        <p:txBody>
          <a:bodyPr>
            <a:normAutofit lnSpcReduction="10000"/>
          </a:bodyPr>
          <a:lstStyle/>
          <a:p>
            <a:r>
              <a:rPr lang="en-US" b="1" dirty="0"/>
              <a:t>Statewide Competition for Funding: </a:t>
            </a:r>
            <a:r>
              <a:rPr lang="en-US" dirty="0"/>
              <a:t>This program is required to distribute funding based on a state competition with the highest ranked proposals receiving funding for up to 5 years.</a:t>
            </a:r>
          </a:p>
          <a:p>
            <a:r>
              <a:rPr lang="en-US" b="1" dirty="0"/>
              <a:t>Requirements: </a:t>
            </a:r>
            <a:r>
              <a:rPr lang="en-US" dirty="0"/>
              <a:t>Reading and Math are the academic priorities and we report this data each year in an online Annual Performance Report (APR) system that is reported to Congress of our progress. Improving attendance is another priority that is reported.</a:t>
            </a:r>
          </a:p>
          <a:p>
            <a:r>
              <a:rPr lang="en-US" b="1" dirty="0"/>
              <a:t>Partnerships: </a:t>
            </a:r>
            <a:r>
              <a:rPr lang="en-US" dirty="0"/>
              <a:t>Community partnerships is a requirement of the grant for program enrichment and sustainability. Iowa has more community partners than any other state in the nation. </a:t>
            </a:r>
          </a:p>
          <a:p>
            <a:r>
              <a:rPr lang="en-US" b="1" dirty="0"/>
              <a:t>Outcomes: </a:t>
            </a:r>
            <a:r>
              <a:rPr lang="en-US" dirty="0"/>
              <a:t>When you follow best practices for this grant, you can improve attendance, reduce office referrals, and make progress reducing achievement gaps.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20" name="Google Shape;620;p82"/>
          <p:cNvSpPr txBox="1">
            <a:spLocks noGrp="1"/>
          </p:cNvSpPr>
          <p:nvPr>
            <p:ph type="sldNum" sz="quarter" idx="11"/>
          </p:nvPr>
        </p:nvSpPr>
        <p:spPr/>
        <p:txBody>
          <a:bodyPr/>
          <a:lstStyle/>
          <a:p>
            <a:fld id="{00000000-1234-1234-1234-123412341234}" type="slidenum">
              <a:rPr lang="en-US" smtClean="0"/>
              <a:pPr/>
              <a:t>53</a:t>
            </a:fld>
            <a:endParaRPr lang="en-US"/>
          </a:p>
        </p:txBody>
      </p:sp>
      <p:sp>
        <p:nvSpPr>
          <p:cNvPr id="618" name="Google Shape;618;p82"/>
          <p:cNvSpPr txBox="1">
            <a:spLocks noGrp="1"/>
          </p:cNvSpPr>
          <p:nvPr>
            <p:ph type="title"/>
          </p:nvPr>
        </p:nvSpPr>
        <p:spPr/>
        <p:txBody>
          <a:bodyPr/>
          <a:lstStyle/>
          <a:p>
            <a:r>
              <a:rPr lang="en-US"/>
              <a:t>Title IVB – 21st CCLC (3/3)</a:t>
            </a:r>
            <a:endParaRPr lang="en-US" dirty="0"/>
          </a:p>
        </p:txBody>
      </p:sp>
      <p:sp>
        <p:nvSpPr>
          <p:cNvPr id="619" name="Google Shape;619;p82"/>
          <p:cNvSpPr txBox="1">
            <a:spLocks noGrp="1"/>
          </p:cNvSpPr>
          <p:nvPr>
            <p:ph sz="quarter" idx="12"/>
          </p:nvPr>
        </p:nvSpPr>
        <p:spPr/>
        <p:txBody>
          <a:bodyPr>
            <a:normAutofit lnSpcReduction="10000"/>
          </a:bodyPr>
          <a:lstStyle/>
          <a:p>
            <a:r>
              <a:rPr lang="en-US" b="1" dirty="0"/>
              <a:t>Community of Practice: </a:t>
            </a:r>
            <a:r>
              <a:rPr lang="en-US" dirty="0"/>
              <a:t>Subgrantees participate in a committee to help them develop best practice in a particular area. Family Engagement, Professional Development, Communication, Evaluation, and New Grantee and Staff Transition.</a:t>
            </a:r>
          </a:p>
          <a:p>
            <a:r>
              <a:rPr lang="en-US" b="1" dirty="0"/>
              <a:t>Requirements: </a:t>
            </a:r>
            <a:r>
              <a:rPr lang="en-US" dirty="0"/>
              <a:t>An annual local evaluation is required and highlights of this data is aggregated into an annual state program evaluation. Each year, we report on the number of community partners as required by ESSA.</a:t>
            </a:r>
          </a:p>
          <a:p>
            <a:r>
              <a:rPr lang="en-US" b="1" dirty="0"/>
              <a:t>Professional Development: </a:t>
            </a:r>
            <a:r>
              <a:rPr lang="en-US" dirty="0"/>
              <a:t>We offer quarterly best practice webinars, strategic workshops and an annual state conference to share best practice.</a:t>
            </a:r>
          </a:p>
          <a:p>
            <a:r>
              <a:rPr lang="en-US" b="1" dirty="0"/>
              <a:t>Whole Child: </a:t>
            </a:r>
            <a:r>
              <a:rPr lang="en-US" dirty="0"/>
              <a:t>We encourage programs to provide for the whole child by providing a full meal every day, and to partner within your community to provide for the needs of children in poverty.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83"/>
          <p:cNvSpPr txBox="1">
            <a:spLocks noGrp="1"/>
          </p:cNvSpPr>
          <p:nvPr>
            <p:ph type="sldNum" sz="quarter" idx="11"/>
          </p:nvPr>
        </p:nvSpPr>
        <p:spPr>
          <a:xfrm>
            <a:off x="9064785" y="5277612"/>
            <a:ext cx="548700" cy="437400"/>
          </a:xfrm>
          <a:prstGeom prst="rect">
            <a:avLst/>
          </a:prstGeom>
        </p:spPr>
        <p:txBody>
          <a:bodyPr spcFirstLastPara="1" vert="horz" wrap="square" lIns="91425" tIns="91425" rIns="91425" bIns="91425" rtlCol="0" anchor="ctr" anchorCtr="0">
            <a:noAutofit/>
          </a:bodyPr>
          <a:lstStyle/>
          <a:p>
            <a:pPr>
              <a:buSzPts val="1000"/>
            </a:pPr>
            <a:fld id="{00000000-1234-1234-1234-123412341234}" type="slidenum">
              <a:rPr lang="en-US"/>
              <a:pPr>
                <a:buSzPts val="1000"/>
              </a:pPr>
              <a:t>54</a:t>
            </a:fld>
            <a:endParaRPr/>
          </a:p>
        </p:txBody>
      </p:sp>
      <p:sp>
        <p:nvSpPr>
          <p:cNvPr id="626" name="Google Shape;626;p83"/>
          <p:cNvSpPr txBox="1">
            <a:spLocks noGrp="1"/>
          </p:cNvSpPr>
          <p:nvPr>
            <p:ph type="title"/>
          </p:nvPr>
        </p:nvSpPr>
        <p:spPr>
          <a:xfrm>
            <a:off x="254000" y="325667"/>
            <a:ext cx="2286000" cy="5063700"/>
          </a:xfrm>
          <a:prstGeom prst="rect">
            <a:avLst/>
          </a:prstGeom>
          <a:noFill/>
          <a:ln>
            <a:noFill/>
          </a:ln>
        </p:spPr>
        <p:txBody>
          <a:bodyPr spcFirstLastPara="1" vert="horz" wrap="square" lIns="71100" tIns="35550" rIns="71100" bIns="35550" rtlCol="0" anchor="t" anchorCtr="0">
            <a:noAutofit/>
          </a:bodyPr>
          <a:lstStyle/>
          <a:p>
            <a:pPr>
              <a:buClr>
                <a:schemeClr val="dk2"/>
              </a:buClr>
              <a:buSzPts val="2800"/>
            </a:pPr>
            <a:r>
              <a:rPr lang="en-US" sz="2300">
                <a:solidFill>
                  <a:schemeClr val="lt1"/>
                </a:solidFill>
              </a:rPr>
              <a:t>Title IVB – 21st CCLC: Application Process </a:t>
            </a:r>
            <a:endParaRPr sz="2300"/>
          </a:p>
        </p:txBody>
      </p:sp>
      <p:sp>
        <p:nvSpPr>
          <p:cNvPr id="627" name="Google Shape;627;p83"/>
          <p:cNvSpPr txBox="1">
            <a:spLocks noGrp="1"/>
          </p:cNvSpPr>
          <p:nvPr>
            <p:ph sz="quarter" idx="12"/>
          </p:nvPr>
        </p:nvSpPr>
        <p:spPr>
          <a:xfrm>
            <a:off x="3048000" y="325667"/>
            <a:ext cx="6858000" cy="5063700"/>
          </a:xfrm>
          <a:prstGeom prst="rect">
            <a:avLst/>
          </a:prstGeom>
          <a:noFill/>
          <a:ln>
            <a:noFill/>
          </a:ln>
        </p:spPr>
        <p:txBody>
          <a:bodyPr spcFirstLastPara="1" vert="horz" wrap="square" lIns="71100" tIns="35550" rIns="71100" bIns="35550" rtlCol="0" anchor="t" anchorCtr="0">
            <a:noAutofit/>
          </a:bodyPr>
          <a:lstStyle/>
          <a:p>
            <a:r>
              <a:rPr lang="en-US" b="1" dirty="0"/>
              <a:t>How to apply:</a:t>
            </a:r>
            <a:r>
              <a:rPr lang="en-US" dirty="0"/>
              <a:t> Every September, the Department provides a new grant competition and technical assistance meetings. Visit the </a:t>
            </a:r>
            <a:r>
              <a:rPr lang="en-US" u="sng" dirty="0">
                <a:solidFill>
                  <a:schemeClr val="hlink"/>
                </a:solidFill>
                <a:hlinkClick r:id="rId3"/>
              </a:rPr>
              <a:t>Title IV, Part B Resources page</a:t>
            </a:r>
            <a:r>
              <a:rPr lang="en-US" dirty="0"/>
              <a:t> of the Department’s website. </a:t>
            </a:r>
            <a:endParaRPr dirty="0"/>
          </a:p>
          <a:p>
            <a:r>
              <a:rPr lang="en-US" dirty="0"/>
              <a:t>Our competition runs from the first week of September to mid December every year.</a:t>
            </a:r>
            <a:endParaRPr sz="1700" dirty="0">
              <a:solidFill>
                <a:srgbClr val="4B4E53"/>
              </a:solidFill>
              <a:highlight>
                <a:srgbClr val="FFFFFF"/>
              </a:highlight>
              <a:latin typeface="Roboto"/>
              <a:ea typeface="Roboto"/>
              <a:cs typeface="Roboto"/>
              <a:sym typeface="Roboto"/>
            </a:endParaRPr>
          </a:p>
          <a:p>
            <a:pPr indent="0">
              <a:buNone/>
            </a:pPr>
            <a:endParaRPr sz="1700" dirty="0">
              <a:solidFill>
                <a:srgbClr val="4B4E53"/>
              </a:solidFill>
              <a:highlight>
                <a:srgbClr val="FFFFFF"/>
              </a:highlight>
              <a:latin typeface="Roboto"/>
              <a:ea typeface="Roboto"/>
              <a:cs typeface="Roboto"/>
              <a:sym typeface="Roboto"/>
            </a:endParaRPr>
          </a:p>
          <a:p>
            <a:pPr marL="0" indent="0">
              <a:buNone/>
            </a:pPr>
            <a:r>
              <a:rPr lang="en-US" dirty="0"/>
              <a:t>If you have any questions, contact Vic Jaras at </a:t>
            </a:r>
            <a:r>
              <a:rPr lang="en-US" u="sng" dirty="0">
                <a:solidFill>
                  <a:schemeClr val="hlink"/>
                </a:solidFill>
                <a:hlinkClick r:id="rId4"/>
              </a:rPr>
              <a:t>vic.jaras@iowa.gov</a:t>
            </a:r>
            <a:r>
              <a:rPr lang="en-US" dirty="0"/>
              <a:t> </a:t>
            </a:r>
            <a:endParaRPr sz="1700" dirty="0">
              <a:solidFill>
                <a:srgbClr val="4B4E53"/>
              </a:solidFill>
              <a:highlight>
                <a:srgbClr val="FFFFFF"/>
              </a:highlight>
              <a:latin typeface="Roboto"/>
              <a:ea typeface="Roboto"/>
              <a:cs typeface="Roboto"/>
              <a:sym typeface="Roboto"/>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84"/>
          <p:cNvSpPr txBox="1">
            <a:spLocks noGrp="1"/>
          </p:cNvSpPr>
          <p:nvPr>
            <p:ph type="title"/>
          </p:nvPr>
        </p:nvSpPr>
        <p:spPr>
          <a:prstGeom prst="rect">
            <a:avLst/>
          </a:prstGeom>
        </p:spPr>
        <p:txBody>
          <a:bodyPr spcFirstLastPara="1" vert="horz" wrap="square" lIns="68575" tIns="34275" rIns="68575" bIns="34275" rtlCol="0" anchor="ctr" anchorCtr="0">
            <a:normAutofit fontScale="90000"/>
          </a:bodyPr>
          <a:lstStyle/>
          <a:p>
            <a:r>
              <a:rPr lang="en-US"/>
              <a:t>15. Consolidated Application in the Consolidated Accountability and Support Application (CASA)</a:t>
            </a:r>
            <a:endParaRPr/>
          </a:p>
        </p:txBody>
      </p:sp>
      <p:sp>
        <p:nvSpPr>
          <p:cNvPr id="634" name="Google Shape;634;p84"/>
          <p:cNvSpPr txBox="1">
            <a:spLocks noGrp="1"/>
          </p:cNvSpPr>
          <p:nvPr>
            <p:ph type="body" idx="1"/>
          </p:nvPr>
        </p:nvSpPr>
        <p:spPr>
          <a:prstGeom prst="rect">
            <a:avLst/>
          </a:prstGeom>
        </p:spPr>
        <p:txBody>
          <a:bodyPr spcFirstLastPara="1" vert="horz" wrap="square" lIns="68575" tIns="34275" rIns="68575" bIns="34275" rtlCol="0" anchor="t" anchorCtr="0">
            <a:normAutofit/>
          </a:bodyPr>
          <a:lstStyle/>
          <a:p>
            <a:pPr marL="0" indent="0"/>
            <a:r>
              <a:rPr lang="en-US"/>
              <a:t>Hannah Walsh-West</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85"/>
          <p:cNvSpPr txBox="1">
            <a:spLocks noGrp="1"/>
          </p:cNvSpPr>
          <p:nvPr>
            <p:ph type="title"/>
          </p:nvPr>
        </p:nvSpPr>
        <p:spPr/>
        <p:txBody>
          <a:bodyPr/>
          <a:lstStyle/>
          <a:p>
            <a:r>
              <a:rPr lang="en-US"/>
              <a:t>Consolidated Application for Federal Title Programs in the CASA</a:t>
            </a:r>
          </a:p>
        </p:txBody>
      </p:sp>
      <p:sp>
        <p:nvSpPr>
          <p:cNvPr id="641" name="Google Shape;641;p85"/>
          <p:cNvSpPr txBox="1">
            <a:spLocks noGrp="1"/>
          </p:cNvSpPr>
          <p:nvPr>
            <p:ph sz="quarter" idx="12"/>
          </p:nvPr>
        </p:nvSpPr>
        <p:spPr/>
        <p:txBody>
          <a:bodyPr>
            <a:normAutofit fontScale="92500" lnSpcReduction="20000"/>
          </a:bodyPr>
          <a:lstStyle/>
          <a:p>
            <a:pPr marL="0" indent="0">
              <a:buNone/>
            </a:pPr>
            <a:r>
              <a:rPr lang="en-US" dirty="0"/>
              <a:t>The Consolidated Application for Federal Title Programs:</a:t>
            </a:r>
          </a:p>
          <a:p>
            <a:r>
              <a:rPr lang="en-US" dirty="0"/>
              <a:t>Is where public agencies (e.g., districts, AEAs) complete and submit required program information, such as:</a:t>
            </a:r>
          </a:p>
          <a:p>
            <a:pPr lvl="1"/>
            <a:r>
              <a:rPr lang="en-US" dirty="0"/>
              <a:t>Nonpublic consultation agreements,</a:t>
            </a:r>
          </a:p>
          <a:p>
            <a:pPr lvl="1"/>
            <a:r>
              <a:rPr lang="en-US" dirty="0"/>
              <a:t>Annual fund “transfers”* between allowable sources,</a:t>
            </a:r>
          </a:p>
          <a:p>
            <a:pPr lvl="1"/>
            <a:r>
              <a:rPr lang="en-US" dirty="0"/>
              <a:t>Annual program applications,</a:t>
            </a:r>
          </a:p>
          <a:p>
            <a:pPr lvl="1"/>
            <a:r>
              <a:rPr lang="en-US" dirty="0"/>
              <a:t>Quarterly reimbursement claims, and</a:t>
            </a:r>
          </a:p>
          <a:p>
            <a:pPr lvl="1"/>
            <a:r>
              <a:rPr lang="en-US" dirty="0"/>
              <a:t>End-of-year reports.</a:t>
            </a:r>
          </a:p>
          <a:p>
            <a:r>
              <a:rPr lang="en-US" dirty="0"/>
              <a:t>Simplifies and seeks to reduce burden by unifying:</a:t>
            </a:r>
          </a:p>
          <a:p>
            <a:pPr lvl="1"/>
            <a:r>
              <a:rPr lang="en-US" dirty="0"/>
              <a:t>All nonpublic consultation agreements.</a:t>
            </a:r>
          </a:p>
          <a:p>
            <a:pPr lvl="1"/>
            <a:r>
              <a:rPr lang="en-US" dirty="0"/>
              <a:t>Nearly all program application due dates.</a:t>
            </a:r>
          </a:p>
          <a:p>
            <a:pPr lvl="1"/>
            <a:r>
              <a:rPr lang="en-US" dirty="0"/>
              <a:t>All reimbursement claim periods and payments.</a:t>
            </a:r>
          </a:p>
          <a:p>
            <a:pPr lvl="1"/>
            <a:r>
              <a:rPr lang="en-US" dirty="0"/>
              <a:t>Requirements for general ledgers.</a:t>
            </a:r>
          </a:p>
          <a:p>
            <a:r>
              <a:rPr lang="en-US" dirty="0"/>
              <a:t>Is located in the CASA on the left sidebar.</a:t>
            </a:r>
          </a:p>
          <a:p>
            <a:pPr marL="0" indent="0">
              <a:buNone/>
            </a:pPr>
            <a:endParaRPr lang="en-US" sz="600" dirty="0">
              <a:solidFill>
                <a:schemeClr val="dk2"/>
              </a:solidFill>
            </a:endParaRPr>
          </a:p>
          <a:p>
            <a:pPr marL="0" indent="0">
              <a:buNone/>
            </a:pPr>
            <a:r>
              <a:rPr lang="en-US" sz="1500" i="1" dirty="0">
                <a:solidFill>
                  <a:schemeClr val="dk2"/>
                </a:solidFill>
              </a:rPr>
              <a:t>*Transfers are in use only and must always be coded to their original source.</a:t>
            </a:r>
          </a:p>
        </p:txBody>
      </p:sp>
      <p:sp>
        <p:nvSpPr>
          <p:cNvPr id="642" name="Google Shape;642;p85"/>
          <p:cNvSpPr txBox="1">
            <a:spLocks noGrp="1"/>
          </p:cNvSpPr>
          <p:nvPr>
            <p:ph type="sldNum" sz="quarter" idx="11"/>
          </p:nvPr>
        </p:nvSpPr>
        <p:spPr/>
        <p:txBody>
          <a:bodyPr/>
          <a:lstStyle/>
          <a:p>
            <a:fld id="{00000000-1234-1234-1234-123412341234}"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86"/>
          <p:cNvSpPr txBox="1">
            <a:spLocks noGrp="1"/>
          </p:cNvSpPr>
          <p:nvPr>
            <p:ph type="title"/>
          </p:nvPr>
        </p:nvSpPr>
        <p:spPr/>
        <p:txBody>
          <a:bodyPr/>
          <a:lstStyle/>
          <a:p>
            <a:r>
              <a:rPr lang="en-US"/>
              <a:t>Federal Program Claims Process in the CASA</a:t>
            </a:r>
          </a:p>
        </p:txBody>
      </p:sp>
      <p:sp>
        <p:nvSpPr>
          <p:cNvPr id="649" name="Google Shape;649;p86"/>
          <p:cNvSpPr txBox="1">
            <a:spLocks noGrp="1"/>
          </p:cNvSpPr>
          <p:nvPr>
            <p:ph sz="quarter" idx="12"/>
          </p:nvPr>
        </p:nvSpPr>
        <p:spPr/>
        <p:txBody>
          <a:bodyPr>
            <a:normAutofit fontScale="92500" lnSpcReduction="10000"/>
          </a:bodyPr>
          <a:lstStyle/>
          <a:p>
            <a:r>
              <a:rPr lang="en-US" dirty="0"/>
              <a:t>Funds flow to public agencies on a reimbursement basis. (Nonpublic schools don’t complete claims because they receive equitable services, not funds.)</a:t>
            </a:r>
          </a:p>
          <a:p>
            <a:r>
              <a:rPr lang="en-US" dirty="0"/>
              <a:t>The entire reimbursement claims process occurs quarterly within the Consolidated Application.</a:t>
            </a:r>
          </a:p>
          <a:p>
            <a:r>
              <a:rPr lang="en-US" dirty="0"/>
              <a:t>Every quarter, the agency must submit a reimbursement claim (even if it’s for $0).</a:t>
            </a:r>
          </a:p>
          <a:p>
            <a:pPr lvl="1"/>
            <a:r>
              <a:rPr lang="en-US" dirty="0"/>
              <a:t>Only the public agency’s head administrator or school business official can submit a reimbursement claim.</a:t>
            </a:r>
          </a:p>
          <a:p>
            <a:r>
              <a:rPr lang="en-US" dirty="0"/>
              <a:t>All “Not Started “ and “In Progress” claims must be submitted by the last day of the claims period: </a:t>
            </a:r>
          </a:p>
          <a:p>
            <a:pPr lvl="1"/>
            <a:r>
              <a:rPr lang="en-US" dirty="0"/>
              <a:t>Quarter 1: November 1 - 30 </a:t>
            </a:r>
          </a:p>
          <a:p>
            <a:pPr lvl="1"/>
            <a:r>
              <a:rPr lang="en-US" dirty="0"/>
              <a:t>Quarter 2: January 1 - 31</a:t>
            </a:r>
          </a:p>
          <a:p>
            <a:pPr lvl="1"/>
            <a:r>
              <a:rPr lang="en-US" dirty="0"/>
              <a:t>Quarter 3: April 1 - 30 </a:t>
            </a:r>
          </a:p>
          <a:p>
            <a:pPr lvl="1"/>
            <a:r>
              <a:rPr lang="en-US" dirty="0"/>
              <a:t>Quarter 4: June 1 - July 15 (expenditures MUST occur by June 30th)</a:t>
            </a:r>
          </a:p>
        </p:txBody>
      </p:sp>
      <p:sp>
        <p:nvSpPr>
          <p:cNvPr id="650" name="Google Shape;650;p86"/>
          <p:cNvSpPr txBox="1">
            <a:spLocks noGrp="1"/>
          </p:cNvSpPr>
          <p:nvPr>
            <p:ph type="sldNum" sz="quarter" idx="11"/>
          </p:nvPr>
        </p:nvSpPr>
        <p:spPr/>
        <p:txBody>
          <a:bodyPr/>
          <a:lstStyle/>
          <a:p>
            <a:fld id="{00000000-1234-1234-1234-123412341234}"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87"/>
          <p:cNvSpPr txBox="1">
            <a:spLocks noGrp="1"/>
          </p:cNvSpPr>
          <p:nvPr>
            <p:ph type="title"/>
          </p:nvPr>
        </p:nvSpPr>
        <p:spPr/>
        <p:txBody>
          <a:bodyPr/>
          <a:lstStyle/>
          <a:p>
            <a:r>
              <a:rPr lang="en-US"/>
              <a:t>Reimbursement Periods, Deadlines, and Cut-off Dates</a:t>
            </a:r>
          </a:p>
        </p:txBody>
      </p:sp>
      <p:sp>
        <p:nvSpPr>
          <p:cNvPr id="657" name="Google Shape;657;p87"/>
          <p:cNvSpPr txBox="1">
            <a:spLocks noGrp="1"/>
          </p:cNvSpPr>
          <p:nvPr>
            <p:ph type="body" sz="quarter" idx="12"/>
          </p:nvPr>
        </p:nvSpPr>
        <p:spPr/>
        <p:txBody>
          <a:bodyPr>
            <a:noAutofit/>
          </a:bodyPr>
          <a:lstStyle/>
          <a:p>
            <a:pPr marL="0" indent="0">
              <a:buNone/>
            </a:pPr>
            <a:r>
              <a:rPr lang="en-US" sz="1400" b="1" dirty="0"/>
              <a:t>Failure to meet deadlines will result in the claim being moved to “Failed to Submit an Approvable Claim,” which impacts the agency's risk assessment and may result in additional monitoring requirements.</a:t>
            </a:r>
          </a:p>
          <a:p>
            <a:r>
              <a:rPr lang="en-US" sz="1400" dirty="0"/>
              <a:t>All claims must be submitted by the last day of the claims period.</a:t>
            </a:r>
          </a:p>
          <a:p>
            <a:r>
              <a:rPr lang="en-US" sz="1400" dirty="0"/>
              <a:t>All “Action Required” claims must be resubmitted within 5 calendar days or before the cut-off date, whichever comes first.</a:t>
            </a:r>
          </a:p>
          <a:p>
            <a:r>
              <a:rPr lang="en-US" sz="1400" dirty="0"/>
              <a:t>All unapproved claims will be moved to “Failed to Submit an Approvable Claim” after the cut-off date.</a:t>
            </a:r>
          </a:p>
        </p:txBody>
      </p:sp>
      <p:graphicFrame>
        <p:nvGraphicFramePr>
          <p:cNvPr id="6" name="Content Placeholder 5">
            <a:extLst>
              <a:ext uri="{FF2B5EF4-FFF2-40B4-BE49-F238E27FC236}">
                <a16:creationId xmlns:a16="http://schemas.microsoft.com/office/drawing/2014/main" id="{B1BE9321-C594-43C2-99FD-B83160F03055}"/>
              </a:ext>
            </a:extLst>
          </p:cNvPr>
          <p:cNvGraphicFramePr>
            <a:graphicFrameLocks noGrp="1"/>
          </p:cNvGraphicFramePr>
          <p:nvPr>
            <p:ph sz="quarter" idx="13"/>
            <p:extLst>
              <p:ext uri="{D42A27DB-BD31-4B8C-83A1-F6EECF244321}">
                <p14:modId xmlns:p14="http://schemas.microsoft.com/office/powerpoint/2010/main" val="2857843702"/>
              </p:ext>
            </p:extLst>
          </p:nvPr>
        </p:nvGraphicFramePr>
        <p:xfrm>
          <a:off x="4148138" y="341313"/>
          <a:ext cx="5757862" cy="5028355"/>
        </p:xfrm>
        <a:graphic>
          <a:graphicData uri="http://schemas.openxmlformats.org/drawingml/2006/table">
            <a:tbl>
              <a:tblPr firstRow="1" bandRow="1">
                <a:tableStyleId>{69012ECD-51FC-41F1-AA8D-1B2483CD663E}</a:tableStyleId>
              </a:tblPr>
              <a:tblGrid>
                <a:gridCol w="474593">
                  <a:extLst>
                    <a:ext uri="{9D8B030D-6E8A-4147-A177-3AD203B41FA5}">
                      <a16:colId xmlns:a16="http://schemas.microsoft.com/office/drawing/2014/main" val="1630189870"/>
                    </a:ext>
                  </a:extLst>
                </a:gridCol>
                <a:gridCol w="2042089">
                  <a:extLst>
                    <a:ext uri="{9D8B030D-6E8A-4147-A177-3AD203B41FA5}">
                      <a16:colId xmlns:a16="http://schemas.microsoft.com/office/drawing/2014/main" val="3949109313"/>
                    </a:ext>
                  </a:extLst>
                </a:gridCol>
                <a:gridCol w="1620590">
                  <a:extLst>
                    <a:ext uri="{9D8B030D-6E8A-4147-A177-3AD203B41FA5}">
                      <a16:colId xmlns:a16="http://schemas.microsoft.com/office/drawing/2014/main" val="1967147835"/>
                    </a:ext>
                  </a:extLst>
                </a:gridCol>
                <a:gridCol w="1620590">
                  <a:extLst>
                    <a:ext uri="{9D8B030D-6E8A-4147-A177-3AD203B41FA5}">
                      <a16:colId xmlns:a16="http://schemas.microsoft.com/office/drawing/2014/main" val="3776247204"/>
                    </a:ext>
                  </a:extLst>
                </a:gridCol>
              </a:tblGrid>
              <a:tr h="2132313">
                <a:tc>
                  <a:txBody>
                    <a:bodyPr/>
                    <a:lstStyle/>
                    <a:p>
                      <a:pPr marL="0" lvl="0" indent="0" algn="ctr" rtl="0">
                        <a:lnSpc>
                          <a:spcPct val="140000"/>
                        </a:lnSpc>
                        <a:spcBef>
                          <a:spcPts val="0"/>
                        </a:spcBef>
                        <a:spcAft>
                          <a:spcPts val="0"/>
                        </a:spcAft>
                        <a:buNone/>
                      </a:pPr>
                      <a:endParaRPr b="1" dirty="0">
                        <a:solidFill>
                          <a:srgbClr val="1B1B1B"/>
                        </a:solidFill>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lnSpc>
                          <a:spcPct val="140000"/>
                        </a:lnSpc>
                        <a:spcBef>
                          <a:spcPts val="0"/>
                        </a:spcBef>
                        <a:spcAft>
                          <a:spcPts val="0"/>
                        </a:spcAft>
                        <a:buNone/>
                      </a:pPr>
                      <a:r>
                        <a:rPr lang="en-US" dirty="0"/>
                        <a:t>Claim Period</a:t>
                      </a:r>
                      <a:endParaRPr b="1" dirty="0">
                        <a:solidFill>
                          <a:srgbClr val="1B1B1B"/>
                        </a:solidFill>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lnSpc>
                          <a:spcPct val="140000"/>
                        </a:lnSpc>
                        <a:spcBef>
                          <a:spcPts val="0"/>
                        </a:spcBef>
                        <a:spcAft>
                          <a:spcPts val="0"/>
                        </a:spcAft>
                        <a:buNone/>
                      </a:pPr>
                      <a:r>
                        <a:rPr lang="en-US" dirty="0"/>
                        <a:t>Last Day to Submit “Not Started” and “In Progress” Claims</a:t>
                      </a:r>
                      <a:endParaRPr b="1" dirty="0">
                        <a:solidFill>
                          <a:srgbClr val="1B1B1B"/>
                        </a:solidFill>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lnSpc>
                          <a:spcPct val="140000"/>
                        </a:lnSpc>
                        <a:spcBef>
                          <a:spcPts val="0"/>
                        </a:spcBef>
                        <a:spcAft>
                          <a:spcPts val="0"/>
                        </a:spcAft>
                        <a:buNone/>
                      </a:pPr>
                      <a:r>
                        <a:rPr lang="en-US" dirty="0"/>
                        <a:t>Last Day to Submit Corrections to "Action Required"  Claims (Cut-Off Date)</a:t>
                      </a:r>
                      <a:endParaRPr b="1" dirty="0">
                        <a:solidFill>
                          <a:srgbClr val="1B1B1B"/>
                        </a:solidFill>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92691"/>
                  </a:ext>
                </a:extLst>
              </a:tr>
              <a:tr h="562969">
                <a:tc>
                  <a:txBody>
                    <a:bodyPr/>
                    <a:lstStyle/>
                    <a:p>
                      <a:pPr marL="0" lvl="0" indent="0" algn="l" rtl="0">
                        <a:lnSpc>
                          <a:spcPct val="140000"/>
                        </a:lnSpc>
                        <a:spcBef>
                          <a:spcPts val="0"/>
                        </a:spcBef>
                        <a:spcAft>
                          <a:spcPts val="0"/>
                        </a:spcAft>
                        <a:buNone/>
                      </a:pPr>
                      <a:r>
                        <a:rPr lang="en-US" dirty="0"/>
                        <a:t>Q1</a:t>
                      </a:r>
                      <a:endParaRPr b="1" dirty="0">
                        <a:solidFill>
                          <a:srgbClr val="1B1B1B"/>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40000"/>
                        </a:lnSpc>
                        <a:spcBef>
                          <a:spcPts val="0"/>
                        </a:spcBef>
                        <a:spcAft>
                          <a:spcPts val="0"/>
                        </a:spcAft>
                        <a:buNone/>
                      </a:pPr>
                      <a:r>
                        <a:rPr lang="en-US"/>
                        <a:t>Nov. 1 - 30</a:t>
                      </a:r>
                      <a:endParaRPr>
                        <a:solidFill>
                          <a:srgbClr val="1B1B1B"/>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60000"/>
                        </a:lnSpc>
                        <a:spcBef>
                          <a:spcPts val="0"/>
                        </a:spcBef>
                        <a:spcAft>
                          <a:spcPts val="0"/>
                        </a:spcAft>
                        <a:buNone/>
                      </a:pPr>
                      <a:r>
                        <a:rPr lang="en-US"/>
                        <a:t>Nov. 30</a:t>
                      </a:r>
                      <a:endParaRPr>
                        <a:solidFill>
                          <a:srgbClr val="1B1B1B"/>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60000"/>
                        </a:lnSpc>
                        <a:spcBef>
                          <a:spcPts val="0"/>
                        </a:spcBef>
                        <a:spcAft>
                          <a:spcPts val="0"/>
                        </a:spcAft>
                        <a:buNone/>
                      </a:pPr>
                      <a:r>
                        <a:rPr lang="en-US" dirty="0"/>
                        <a:t>Dec. 10</a:t>
                      </a:r>
                      <a:endParaRPr dirty="0">
                        <a:solidFill>
                          <a:srgbClr val="1B1B1B"/>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8071881"/>
                  </a:ext>
                </a:extLst>
              </a:tr>
              <a:tr h="562969">
                <a:tc>
                  <a:txBody>
                    <a:bodyPr/>
                    <a:lstStyle/>
                    <a:p>
                      <a:pPr marL="0" lvl="0" indent="0" algn="l" rtl="0">
                        <a:lnSpc>
                          <a:spcPct val="140000"/>
                        </a:lnSpc>
                        <a:spcBef>
                          <a:spcPts val="0"/>
                        </a:spcBef>
                        <a:spcAft>
                          <a:spcPts val="0"/>
                        </a:spcAft>
                        <a:buNone/>
                      </a:pPr>
                      <a:r>
                        <a:rPr lang="en-US"/>
                        <a:t>Q2</a:t>
                      </a:r>
                      <a:endParaRPr b="1">
                        <a:solidFill>
                          <a:srgbClr val="1B1B1B"/>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40000"/>
                        </a:lnSpc>
                        <a:spcBef>
                          <a:spcPts val="0"/>
                        </a:spcBef>
                        <a:spcAft>
                          <a:spcPts val="0"/>
                        </a:spcAft>
                        <a:buNone/>
                      </a:pPr>
                      <a:r>
                        <a:rPr lang="en-US"/>
                        <a:t>Jan. 1 - 31</a:t>
                      </a:r>
                      <a:endParaRPr>
                        <a:solidFill>
                          <a:srgbClr val="1B1B1B"/>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60000"/>
                        </a:lnSpc>
                        <a:spcBef>
                          <a:spcPts val="0"/>
                        </a:spcBef>
                        <a:spcAft>
                          <a:spcPts val="0"/>
                        </a:spcAft>
                        <a:buNone/>
                      </a:pPr>
                      <a:r>
                        <a:rPr lang="en-US"/>
                        <a:t>Jan. 31</a:t>
                      </a:r>
                      <a:endParaRPr>
                        <a:solidFill>
                          <a:srgbClr val="1B1B1B"/>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60000"/>
                        </a:lnSpc>
                        <a:spcBef>
                          <a:spcPts val="0"/>
                        </a:spcBef>
                        <a:spcAft>
                          <a:spcPts val="0"/>
                        </a:spcAft>
                        <a:buNone/>
                      </a:pPr>
                      <a:r>
                        <a:rPr lang="en-US" dirty="0"/>
                        <a:t>Feb. 10</a:t>
                      </a:r>
                      <a:endParaRPr dirty="0">
                        <a:solidFill>
                          <a:srgbClr val="1B1B1B"/>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3421594"/>
                  </a:ext>
                </a:extLst>
              </a:tr>
              <a:tr h="562969">
                <a:tc>
                  <a:txBody>
                    <a:bodyPr/>
                    <a:lstStyle/>
                    <a:p>
                      <a:pPr marL="0" lvl="0" indent="0" algn="l" rtl="0">
                        <a:lnSpc>
                          <a:spcPct val="140000"/>
                        </a:lnSpc>
                        <a:spcBef>
                          <a:spcPts val="0"/>
                        </a:spcBef>
                        <a:spcAft>
                          <a:spcPts val="0"/>
                        </a:spcAft>
                        <a:buNone/>
                      </a:pPr>
                      <a:r>
                        <a:rPr lang="en-US"/>
                        <a:t>Q3</a:t>
                      </a:r>
                      <a:endParaRPr b="1">
                        <a:solidFill>
                          <a:srgbClr val="1B1B1B"/>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40000"/>
                        </a:lnSpc>
                        <a:spcBef>
                          <a:spcPts val="0"/>
                        </a:spcBef>
                        <a:spcAft>
                          <a:spcPts val="0"/>
                        </a:spcAft>
                        <a:buNone/>
                      </a:pPr>
                      <a:r>
                        <a:rPr lang="en-US"/>
                        <a:t>April 1 - 30 </a:t>
                      </a:r>
                      <a:endParaRPr>
                        <a:solidFill>
                          <a:srgbClr val="1B1B1B"/>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60000"/>
                        </a:lnSpc>
                        <a:spcBef>
                          <a:spcPts val="0"/>
                        </a:spcBef>
                        <a:spcAft>
                          <a:spcPts val="0"/>
                        </a:spcAft>
                        <a:buNone/>
                      </a:pPr>
                      <a:r>
                        <a:rPr lang="en-US"/>
                        <a:t>April 30</a:t>
                      </a:r>
                      <a:endParaRPr>
                        <a:solidFill>
                          <a:srgbClr val="1B1B1B"/>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60000"/>
                        </a:lnSpc>
                        <a:spcBef>
                          <a:spcPts val="0"/>
                        </a:spcBef>
                        <a:spcAft>
                          <a:spcPts val="0"/>
                        </a:spcAft>
                        <a:buNone/>
                      </a:pPr>
                      <a:r>
                        <a:rPr lang="en-US" dirty="0"/>
                        <a:t>May 10</a:t>
                      </a:r>
                      <a:endParaRPr dirty="0">
                        <a:solidFill>
                          <a:srgbClr val="1B1B1B"/>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5211534"/>
                  </a:ext>
                </a:extLst>
              </a:tr>
              <a:tr h="1099896">
                <a:tc>
                  <a:txBody>
                    <a:bodyPr/>
                    <a:lstStyle/>
                    <a:p>
                      <a:pPr marL="0" lvl="0" indent="0" algn="l" rtl="0">
                        <a:lnSpc>
                          <a:spcPct val="140000"/>
                        </a:lnSpc>
                        <a:spcBef>
                          <a:spcPts val="0"/>
                        </a:spcBef>
                        <a:spcAft>
                          <a:spcPts val="0"/>
                        </a:spcAft>
                        <a:buNone/>
                      </a:pPr>
                      <a:r>
                        <a:rPr lang="en-US"/>
                        <a:t>Q4</a:t>
                      </a:r>
                      <a:endParaRPr b="1">
                        <a:solidFill>
                          <a:srgbClr val="1B1B1B"/>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40000"/>
                        </a:lnSpc>
                        <a:spcBef>
                          <a:spcPts val="0"/>
                        </a:spcBef>
                        <a:spcAft>
                          <a:spcPts val="0"/>
                        </a:spcAft>
                        <a:buNone/>
                      </a:pPr>
                      <a:r>
                        <a:rPr lang="en-US"/>
                        <a:t>June 1 - July 15 (expenses MUST occur by June 30th)</a:t>
                      </a:r>
                      <a:endParaRPr>
                        <a:solidFill>
                          <a:srgbClr val="1B1B1B"/>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60000"/>
                        </a:lnSpc>
                        <a:spcBef>
                          <a:spcPts val="0"/>
                        </a:spcBef>
                        <a:spcAft>
                          <a:spcPts val="0"/>
                        </a:spcAft>
                        <a:buNone/>
                      </a:pPr>
                      <a:r>
                        <a:rPr lang="en-US" dirty="0"/>
                        <a:t>July 15</a:t>
                      </a:r>
                      <a:endParaRPr dirty="0">
                        <a:solidFill>
                          <a:srgbClr val="1B1B1B"/>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60000"/>
                        </a:lnSpc>
                        <a:spcBef>
                          <a:spcPts val="0"/>
                        </a:spcBef>
                        <a:spcAft>
                          <a:spcPts val="0"/>
                        </a:spcAft>
                        <a:buNone/>
                      </a:pPr>
                      <a:r>
                        <a:rPr lang="en-US" dirty="0"/>
                        <a:t>July 25</a:t>
                      </a:r>
                      <a:endParaRPr dirty="0">
                        <a:solidFill>
                          <a:srgbClr val="1B1B1B"/>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92663"/>
                  </a:ext>
                </a:extLst>
              </a:tr>
            </a:tbl>
          </a:graphicData>
        </a:graphic>
      </p:graphicFrame>
      <p:sp>
        <p:nvSpPr>
          <p:cNvPr id="656" name="Google Shape;656;p87"/>
          <p:cNvSpPr txBox="1">
            <a:spLocks noGrp="1"/>
          </p:cNvSpPr>
          <p:nvPr>
            <p:ph type="sldNum" sz="quarter" idx="11"/>
          </p:nvPr>
        </p:nvSpPr>
        <p:spPr/>
        <p:txBody>
          <a:bodyPr/>
          <a:lstStyle/>
          <a:p>
            <a:fld id="{00000000-1234-1234-1234-123412341234}"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5" name="Google Shape;665;p88"/>
          <p:cNvSpPr txBox="1">
            <a:spLocks noGrp="1"/>
          </p:cNvSpPr>
          <p:nvPr>
            <p:ph type="sldNum" sz="quarter" idx="11"/>
          </p:nvPr>
        </p:nvSpPr>
        <p:spPr/>
        <p:txBody>
          <a:bodyPr/>
          <a:lstStyle/>
          <a:p>
            <a:fld id="{00000000-1234-1234-1234-123412341234}" type="slidenum">
              <a:rPr lang="en-US" smtClean="0"/>
              <a:pPr/>
              <a:t>59</a:t>
            </a:fld>
            <a:endParaRPr lang="en-US" dirty="0"/>
          </a:p>
        </p:txBody>
      </p:sp>
      <p:sp>
        <p:nvSpPr>
          <p:cNvPr id="663" name="Google Shape;663;p88"/>
          <p:cNvSpPr txBox="1">
            <a:spLocks noGrp="1"/>
          </p:cNvSpPr>
          <p:nvPr>
            <p:ph type="title"/>
          </p:nvPr>
        </p:nvSpPr>
        <p:spPr/>
        <p:txBody>
          <a:bodyPr/>
          <a:lstStyle/>
          <a:p>
            <a:r>
              <a:rPr lang="en-US"/>
              <a:t>Federal Program Claims Requirements</a:t>
            </a:r>
            <a:endParaRPr lang="en-US" dirty="0"/>
          </a:p>
        </p:txBody>
      </p:sp>
      <p:sp>
        <p:nvSpPr>
          <p:cNvPr id="664" name="Google Shape;664;p88"/>
          <p:cNvSpPr txBox="1">
            <a:spLocks noGrp="1"/>
          </p:cNvSpPr>
          <p:nvPr>
            <p:ph sz="quarter" idx="12"/>
          </p:nvPr>
        </p:nvSpPr>
        <p:spPr/>
        <p:txBody>
          <a:bodyPr>
            <a:normAutofit fontScale="92500" lnSpcReduction="10000"/>
          </a:bodyPr>
          <a:lstStyle/>
          <a:p>
            <a:pPr marL="0" indent="0">
              <a:buNone/>
            </a:pPr>
            <a:r>
              <a:rPr lang="en-US" dirty="0"/>
              <a:t>Each quarter, the public agency’s head administrator or school business official must submit a reimbursement claim in the Consolidated Application for each funded program.</a:t>
            </a:r>
          </a:p>
          <a:p>
            <a:r>
              <a:rPr lang="en-US" dirty="0"/>
              <a:t>All reimbursement claims must include:</a:t>
            </a:r>
          </a:p>
          <a:p>
            <a:pPr lvl="1"/>
            <a:r>
              <a:rPr lang="en-US" dirty="0"/>
              <a:t>A year-to-date general ledger (7/1-6/30) that meets all the following requirements:</a:t>
            </a:r>
          </a:p>
          <a:p>
            <a:pPr lvl="2"/>
            <a:r>
              <a:rPr lang="en-US" dirty="0"/>
              <a:t>A project code, which is appropriately coded to the original funding source in the case of transfers;</a:t>
            </a:r>
          </a:p>
          <a:p>
            <a:pPr lvl="2"/>
            <a:r>
              <a:rPr lang="en-US" dirty="0"/>
              <a:t>Project code totals;</a:t>
            </a:r>
          </a:p>
          <a:p>
            <a:pPr lvl="2"/>
            <a:r>
              <a:rPr lang="en-US" dirty="0"/>
              <a:t>Object codes;</a:t>
            </a:r>
          </a:p>
          <a:p>
            <a:pPr lvl="2"/>
            <a:r>
              <a:rPr lang="en-US" dirty="0"/>
              <a:t>Purchase information;</a:t>
            </a:r>
          </a:p>
          <a:p>
            <a:pPr lvl="2"/>
            <a:r>
              <a:rPr lang="en-US" dirty="0"/>
              <a:t>Salary and wage information;</a:t>
            </a:r>
          </a:p>
          <a:p>
            <a:pPr lvl="2"/>
            <a:r>
              <a:rPr lang="en-US" dirty="0"/>
              <a:t>Travel reimbursement information; and</a:t>
            </a:r>
          </a:p>
          <a:p>
            <a:pPr lvl="2"/>
            <a:r>
              <a:rPr lang="en-US" dirty="0"/>
              <a:t>Any other payment information.</a:t>
            </a:r>
          </a:p>
          <a:p>
            <a:pPr lvl="1"/>
            <a:r>
              <a:rPr lang="en-US" dirty="0"/>
              <a:t>Must include only allowable expenses for the program and should be consistent with the approved program application.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5"/>
          <p:cNvSpPr txBox="1">
            <a:spLocks noGrp="1"/>
          </p:cNvSpPr>
          <p:nvPr>
            <p:ph type="title"/>
          </p:nvPr>
        </p:nvSpPr>
        <p:spPr>
          <a:prstGeom prst="rect">
            <a:avLst/>
          </a:prstGeom>
        </p:spPr>
        <p:txBody>
          <a:bodyPr spcFirstLastPara="1" vert="horz" wrap="square" lIns="68575" tIns="34275" rIns="68575" bIns="34275" rtlCol="0" anchor="ctr" anchorCtr="0">
            <a:normAutofit fontScale="90000"/>
          </a:bodyPr>
          <a:lstStyle/>
          <a:p>
            <a:r>
              <a:rPr lang="en-US" dirty="0"/>
              <a:t>1. Title V, Part B – Rural Education Achievement Program (REAP)</a:t>
            </a:r>
            <a:endParaRPr dirty="0"/>
          </a:p>
        </p:txBody>
      </p:sp>
      <p:sp>
        <p:nvSpPr>
          <p:cNvPr id="232" name="Google Shape;232;p35"/>
          <p:cNvSpPr txBox="1">
            <a:spLocks noGrp="1"/>
          </p:cNvSpPr>
          <p:nvPr>
            <p:ph type="body" idx="1"/>
          </p:nvPr>
        </p:nvSpPr>
        <p:spPr>
          <a:prstGeom prst="rect">
            <a:avLst/>
          </a:prstGeom>
        </p:spPr>
        <p:txBody>
          <a:bodyPr spcFirstLastPara="1" vert="horz" wrap="square" lIns="68575" tIns="34275" rIns="68575" bIns="34275" rtlCol="0" anchor="t" anchorCtr="0">
            <a:normAutofit/>
          </a:bodyPr>
          <a:lstStyle/>
          <a:p>
            <a:pPr marL="0" indent="0"/>
            <a:r>
              <a:rPr lang="en-US" dirty="0"/>
              <a:t>Jay Pennington</a:t>
            </a:r>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89"/>
          <p:cNvSpPr txBox="1">
            <a:spLocks noGrp="1"/>
          </p:cNvSpPr>
          <p:nvPr>
            <p:ph type="title"/>
          </p:nvPr>
        </p:nvSpPr>
        <p:spPr>
          <a:prstGeom prst="rect">
            <a:avLst/>
          </a:prstGeom>
        </p:spPr>
        <p:txBody>
          <a:bodyPr spcFirstLastPara="1" vert="horz" wrap="square" lIns="68575" tIns="34275" rIns="68575" bIns="34275" rtlCol="0" anchor="ctr" anchorCtr="0">
            <a:normAutofit/>
          </a:bodyPr>
          <a:lstStyle/>
          <a:p>
            <a:r>
              <a:rPr lang="en-US" dirty="0"/>
              <a:t>Questions and Answers</a:t>
            </a:r>
            <a:endParaRPr dirty="0"/>
          </a:p>
          <a:p>
            <a:endParaRPr sz="1700" b="0" dirty="0"/>
          </a:p>
          <a:p>
            <a:r>
              <a:rPr lang="en-US" sz="1700" b="0" dirty="0"/>
              <a:t>Susan Selby</a:t>
            </a:r>
            <a:endParaRPr sz="1700" b="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90"/>
          <p:cNvSpPr txBox="1">
            <a:spLocks noGrp="1"/>
          </p:cNvSpPr>
          <p:nvPr>
            <p:ph type="title"/>
          </p:nvPr>
        </p:nvSpPr>
        <p:spPr>
          <a:xfrm>
            <a:off x="254000" y="325667"/>
            <a:ext cx="4574667" cy="938590"/>
          </a:xfrm>
        </p:spPr>
        <p:txBody>
          <a:bodyPr/>
          <a:lstStyle/>
          <a:p>
            <a:r>
              <a:rPr lang="en-US" dirty="0"/>
              <a:t>Questions?</a:t>
            </a:r>
          </a:p>
        </p:txBody>
      </p:sp>
      <p:sp>
        <p:nvSpPr>
          <p:cNvPr id="677" name="Google Shape;677;p90"/>
          <p:cNvSpPr txBox="1">
            <a:spLocks noGrp="1"/>
          </p:cNvSpPr>
          <p:nvPr>
            <p:ph type="body" idx="1"/>
          </p:nvPr>
        </p:nvSpPr>
        <p:spPr>
          <a:xfrm>
            <a:off x="254000" y="1327869"/>
            <a:ext cx="4574667" cy="4061382"/>
          </a:xfrm>
        </p:spPr>
        <p:txBody>
          <a:bodyPr/>
          <a:lstStyle/>
          <a:p>
            <a:pPr marL="0" indent="0">
              <a:buNone/>
            </a:pPr>
            <a:r>
              <a:rPr lang="en-US" sz="1600" dirty="0"/>
              <a:t>Please type your questions into the Q&amp;A screen (found at the bottom of your Zoom window)</a:t>
            </a:r>
          </a:p>
          <a:p>
            <a:pPr marL="152400" indent="0">
              <a:buNone/>
            </a:pPr>
            <a:endParaRPr lang="en-US" sz="1600" dirty="0"/>
          </a:p>
          <a:p>
            <a:pPr marL="0" indent="0">
              <a:buNone/>
            </a:pPr>
            <a:r>
              <a:rPr lang="en-US" sz="1600" b="1" dirty="0"/>
              <a:t>Important Department Links</a:t>
            </a:r>
          </a:p>
          <a:p>
            <a:r>
              <a:rPr lang="en-US" sz="1600" dirty="0">
                <a:hlinkClick r:id="rId3"/>
              </a:rPr>
              <a:t>ESSA Guidance and Allocations page</a:t>
            </a:r>
            <a:r>
              <a:rPr lang="en-US" sz="1600" dirty="0"/>
              <a:t> provides: </a:t>
            </a:r>
          </a:p>
          <a:p>
            <a:pPr lvl="1"/>
            <a:r>
              <a:rPr lang="en-US" sz="1400" dirty="0">
                <a:hlinkClick r:id="rId4"/>
              </a:rPr>
              <a:t>Contact information</a:t>
            </a:r>
            <a:r>
              <a:rPr lang="en-US" sz="1400" dirty="0"/>
              <a:t>, </a:t>
            </a:r>
          </a:p>
          <a:p>
            <a:pPr lvl="1"/>
            <a:r>
              <a:rPr lang="en-US" sz="1400" dirty="0"/>
              <a:t>General and title-specific guidance, and </a:t>
            </a:r>
          </a:p>
          <a:p>
            <a:pPr lvl="1"/>
            <a:r>
              <a:rPr lang="en-US" sz="1400" dirty="0"/>
              <a:t>Program allocations. </a:t>
            </a:r>
          </a:p>
          <a:p>
            <a:r>
              <a:rPr lang="en-US" sz="1600" dirty="0">
                <a:hlinkClick r:id="rId5"/>
              </a:rPr>
              <a:t>Consolidated Accountability and Support Application (CASA) page</a:t>
            </a:r>
            <a:r>
              <a:rPr lang="en-US" sz="1600" dirty="0"/>
              <a:t> provides the due dates by agency type:</a:t>
            </a:r>
          </a:p>
          <a:p>
            <a:pPr lvl="1"/>
            <a:r>
              <a:rPr lang="en-US" sz="1400" dirty="0">
                <a:hlinkClick r:id="rId6"/>
              </a:rPr>
              <a:t>AEA CASA Requirements</a:t>
            </a:r>
            <a:endParaRPr lang="en-US" sz="1400" dirty="0"/>
          </a:p>
          <a:p>
            <a:pPr lvl="1"/>
            <a:r>
              <a:rPr lang="en-US" sz="1400" dirty="0">
                <a:hlinkClick r:id="rId7"/>
              </a:rPr>
              <a:t>Nonpublic School CASA Requirements</a:t>
            </a:r>
            <a:endParaRPr lang="en-US" sz="1400" dirty="0"/>
          </a:p>
          <a:p>
            <a:pPr lvl="1"/>
            <a:r>
              <a:rPr lang="en-US" sz="1400" dirty="0">
                <a:hlinkClick r:id="rId8"/>
              </a:rPr>
              <a:t>Public District CASA Requirements</a:t>
            </a:r>
            <a:endParaRPr lang="en-US" sz="1400" dirty="0"/>
          </a:p>
        </p:txBody>
      </p:sp>
      <p:sp>
        <p:nvSpPr>
          <p:cNvPr id="676" name="Google Shape;676;p90"/>
          <p:cNvSpPr txBox="1">
            <a:spLocks noGrp="1"/>
          </p:cNvSpPr>
          <p:nvPr>
            <p:ph type="sldNum" idx="4294967295"/>
          </p:nvPr>
        </p:nvSpPr>
        <p:spPr>
          <a:xfrm>
            <a:off x="9550400" y="5276850"/>
            <a:ext cx="609600" cy="438150"/>
          </a:xfrm>
          <a:prstGeom prst="rect">
            <a:avLst/>
          </a:prstGeom>
        </p:spPr>
        <p:txBody>
          <a:bodyPr spcFirstLastPara="1" vert="horz" wrap="square" lIns="91425" tIns="91425" rIns="91425" bIns="91425" rtlCol="0" anchor="ctr" anchorCtr="0">
            <a:noAutofit/>
          </a:bodyPr>
          <a:lstStyle/>
          <a:p>
            <a:fld id="{00000000-1234-1234-1234-123412341234}" type="slidenum">
              <a:rPr lang="en-US"/>
              <a:pPr/>
              <a:t>61</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7"/>
        <p:cNvGrpSpPr/>
        <p:nvPr/>
      </p:nvGrpSpPr>
      <p:grpSpPr>
        <a:xfrm>
          <a:off x="0" y="0"/>
          <a:ext cx="0" cy="0"/>
          <a:chOff x="0" y="0"/>
          <a:chExt cx="0" cy="0"/>
        </a:xfrm>
      </p:grpSpPr>
      <p:sp>
        <p:nvSpPr>
          <p:cNvPr id="238" name="Google Shape;238;p36"/>
          <p:cNvSpPr txBox="1">
            <a:spLocks noGrp="1"/>
          </p:cNvSpPr>
          <p:nvPr>
            <p:ph type="title"/>
          </p:nvPr>
        </p:nvSpPr>
        <p:spPr/>
        <p:txBody>
          <a:bodyPr/>
          <a:lstStyle/>
          <a:p>
            <a:r>
              <a:rPr lang="en-US"/>
              <a:t>Title V, Part B, Subparts 1 &amp; 2 – SRSA &amp; RLIS</a:t>
            </a:r>
            <a:endParaRPr lang="en-US" dirty="0"/>
          </a:p>
        </p:txBody>
      </p:sp>
      <p:sp>
        <p:nvSpPr>
          <p:cNvPr id="241" name="Google Shape;241;p36"/>
          <p:cNvSpPr txBox="1"/>
          <p:nvPr/>
        </p:nvSpPr>
        <p:spPr>
          <a:xfrm>
            <a:off x="4815192" y="321047"/>
            <a:ext cx="5090808" cy="1427709"/>
          </a:xfrm>
          <a:prstGeom prst="rect">
            <a:avLst/>
          </a:prstGeom>
          <a:noFill/>
          <a:ln>
            <a:noFill/>
          </a:ln>
        </p:spPr>
        <p:txBody>
          <a:bodyPr spcFirstLastPara="1" wrap="square" lIns="91425" tIns="91425" rIns="91425" bIns="91425" anchor="t" anchorCtr="0">
            <a:normAutofit lnSpcReduction="10000"/>
          </a:bodyPr>
          <a:lstStyle/>
          <a:p>
            <a:r>
              <a:rPr lang="en-US" dirty="0"/>
              <a:t>The Rural Education Achievement Program (REAP) is designed to address rural school districts’ unique needs (e.g., may lack personnel and resources to compete effectively for federal grants, often receive grant allocations in amounts that are too small to be effective in meeting their intended purposes). The program has two subparts:</a:t>
            </a:r>
            <a:endParaRPr dirty="0"/>
          </a:p>
        </p:txBody>
      </p:sp>
      <p:graphicFrame>
        <p:nvGraphicFramePr>
          <p:cNvPr id="240" name="Google Shape;240;p36"/>
          <p:cNvGraphicFramePr/>
          <p:nvPr>
            <p:extLst>
              <p:ext uri="{D42A27DB-BD31-4B8C-83A1-F6EECF244321}">
                <p14:modId xmlns:p14="http://schemas.microsoft.com/office/powerpoint/2010/main" val="2287111773"/>
              </p:ext>
            </p:extLst>
          </p:nvPr>
        </p:nvGraphicFramePr>
        <p:xfrm>
          <a:off x="373665" y="1782174"/>
          <a:ext cx="9532334" cy="3575159"/>
        </p:xfrm>
        <a:graphic>
          <a:graphicData uri="http://schemas.openxmlformats.org/drawingml/2006/table">
            <a:tbl>
              <a:tblPr firstRow="1">
                <a:tableStyleId>{69012ECD-51FC-41F1-AA8D-1B2483CD663E}</a:tableStyleId>
              </a:tblPr>
              <a:tblGrid>
                <a:gridCol w="4766167">
                  <a:extLst>
                    <a:ext uri="{9D8B030D-6E8A-4147-A177-3AD203B41FA5}">
                      <a16:colId xmlns:a16="http://schemas.microsoft.com/office/drawing/2014/main" val="20000"/>
                    </a:ext>
                  </a:extLst>
                </a:gridCol>
                <a:gridCol w="4766167">
                  <a:extLst>
                    <a:ext uri="{9D8B030D-6E8A-4147-A177-3AD203B41FA5}">
                      <a16:colId xmlns:a16="http://schemas.microsoft.com/office/drawing/2014/main" val="20001"/>
                    </a:ext>
                  </a:extLst>
                </a:gridCol>
              </a:tblGrid>
              <a:tr h="278808">
                <a:tc>
                  <a:txBody>
                    <a:bodyPr/>
                    <a:lstStyle/>
                    <a:p>
                      <a:pPr marL="0" lvl="0" indent="0" algn="l" rtl="0">
                        <a:lnSpc>
                          <a:spcPct val="90000"/>
                        </a:lnSpc>
                        <a:spcBef>
                          <a:spcPts val="0"/>
                        </a:spcBef>
                        <a:spcAft>
                          <a:spcPts val="0"/>
                        </a:spcAft>
                        <a:buNone/>
                      </a:pPr>
                      <a:r>
                        <a:rPr lang="en-US" sz="1400" dirty="0"/>
                        <a:t>Subpart 1 – Small, Rural School Achievement (SRSA)</a:t>
                      </a:r>
                      <a:endParaRPr sz="1400" b="1" dirty="0">
                        <a:solidFill>
                          <a:schemeClr val="lt1"/>
                        </a:solidFill>
                      </a:endParaRPr>
                    </a:p>
                  </a:txBody>
                  <a:tcPr marL="45700" marR="4570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90000"/>
                        </a:lnSpc>
                        <a:spcBef>
                          <a:spcPts val="0"/>
                        </a:spcBef>
                        <a:spcAft>
                          <a:spcPts val="0"/>
                        </a:spcAft>
                        <a:buNone/>
                      </a:pPr>
                      <a:r>
                        <a:rPr lang="en-US" sz="1400" dirty="0"/>
                        <a:t>Subpart 2 – Rural, Low-Income Schools (RLIS)</a:t>
                      </a:r>
                      <a:endParaRPr sz="1400" b="1" dirty="0">
                        <a:solidFill>
                          <a:schemeClr val="lt1"/>
                        </a:solidFill>
                      </a:endParaRPr>
                    </a:p>
                  </a:txBody>
                  <a:tcPr marL="45700" marR="4570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lvl="0" indent="0" algn="l" rtl="0">
                        <a:lnSpc>
                          <a:spcPct val="90000"/>
                        </a:lnSpc>
                        <a:spcBef>
                          <a:spcPts val="0"/>
                        </a:spcBef>
                        <a:spcAft>
                          <a:spcPts val="0"/>
                        </a:spcAft>
                        <a:buNone/>
                      </a:pPr>
                      <a:r>
                        <a:rPr lang="en-US" sz="1400" dirty="0"/>
                        <a:t>Managed directly by the U.S. Department of Education. Each district must submit its application to the U.S. Department of Education.</a:t>
                      </a:r>
                      <a:endParaRPr sz="1400" dirty="0"/>
                    </a:p>
                  </a:txBody>
                  <a:tcPr marL="45700" marR="45700" marT="91425"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90000"/>
                        </a:lnSpc>
                        <a:spcBef>
                          <a:spcPts val="0"/>
                        </a:spcBef>
                        <a:spcAft>
                          <a:spcPts val="0"/>
                        </a:spcAft>
                        <a:buNone/>
                      </a:pPr>
                      <a:r>
                        <a:rPr lang="en-US" sz="1400" dirty="0"/>
                        <a:t>Managed by the Iowa Department of Education, which subgrants funds to districts. Each district must submit its application in the Consolidated Application.</a:t>
                      </a:r>
                      <a:endParaRPr sz="1400" dirty="0"/>
                    </a:p>
                  </a:txBody>
                  <a:tcPr marL="45700" marR="45700" marT="91425"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lvl="0" indent="0" algn="l" rtl="0">
                        <a:lnSpc>
                          <a:spcPct val="90000"/>
                        </a:lnSpc>
                        <a:spcBef>
                          <a:spcPts val="0"/>
                        </a:spcBef>
                        <a:spcAft>
                          <a:spcPts val="0"/>
                        </a:spcAft>
                        <a:buNone/>
                      </a:pPr>
                      <a:r>
                        <a:rPr lang="en-US" sz="1400" dirty="0"/>
                        <a:t>Approximately 140 districts eligible per year</a:t>
                      </a:r>
                      <a:endParaRPr sz="1400" dirty="0"/>
                    </a:p>
                  </a:txBody>
                  <a:tcPr marL="45700" marR="45700" marT="91425"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90000"/>
                        </a:lnSpc>
                        <a:spcBef>
                          <a:spcPts val="0"/>
                        </a:spcBef>
                        <a:spcAft>
                          <a:spcPts val="0"/>
                        </a:spcAft>
                        <a:buNone/>
                      </a:pPr>
                      <a:r>
                        <a:rPr lang="en-US" sz="1400" dirty="0"/>
                        <a:t>Less than 20 districts eligible per year</a:t>
                      </a:r>
                      <a:endParaRPr sz="1400" dirty="0"/>
                    </a:p>
                  </a:txBody>
                  <a:tcPr marL="45700" marR="45700" marT="91425"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138587">
                <a:tc>
                  <a:txBody>
                    <a:bodyPr/>
                    <a:lstStyle/>
                    <a:p>
                      <a:pPr marL="0" lvl="0" indent="0" algn="l" rtl="0">
                        <a:lnSpc>
                          <a:spcPct val="90000"/>
                        </a:lnSpc>
                        <a:spcBef>
                          <a:spcPts val="0"/>
                        </a:spcBef>
                        <a:spcAft>
                          <a:spcPts val="0"/>
                        </a:spcAft>
                        <a:buNone/>
                      </a:pPr>
                      <a:r>
                        <a:rPr lang="en-US" sz="1400" dirty="0"/>
                        <a:t>A district is eligible for the SRSA program if it meets the statutory criteria for being both small </a:t>
                      </a:r>
                      <a:r>
                        <a:rPr lang="en-US" sz="1400" u="sng" dirty="0"/>
                        <a:t>and</a:t>
                      </a:r>
                      <a:r>
                        <a:rPr lang="en-US" sz="1400" dirty="0"/>
                        <a:t> rural:</a:t>
                      </a:r>
                      <a:endParaRPr sz="1400" dirty="0"/>
                    </a:p>
                    <a:p>
                      <a:pPr marL="285750" lvl="0" indent="-285750" algn="l" rtl="0">
                        <a:lnSpc>
                          <a:spcPct val="90000"/>
                        </a:lnSpc>
                        <a:spcBef>
                          <a:spcPts val="0"/>
                        </a:spcBef>
                        <a:spcAft>
                          <a:spcPts val="0"/>
                        </a:spcAft>
                        <a:buSzPts val="1200"/>
                        <a:buFont typeface="Arial" panose="020B0604020202020204" pitchFamily="34" charset="0"/>
                        <a:buChar char="•"/>
                      </a:pPr>
                      <a:r>
                        <a:rPr lang="en-US" sz="1400" u="sng" dirty="0"/>
                        <a:t>To be considered small</a:t>
                      </a:r>
                      <a:r>
                        <a:rPr lang="en-US" sz="1400" dirty="0"/>
                        <a:t>, the district must have a total average daily attendance of fewer than 600 students or exclusively serve schools that are located in counties with a population density of fewer than 10 persons per square mile.</a:t>
                      </a:r>
                      <a:endParaRPr sz="1400" dirty="0"/>
                    </a:p>
                    <a:p>
                      <a:pPr marL="285750" lvl="0" indent="-285750" algn="l" rtl="0">
                        <a:lnSpc>
                          <a:spcPct val="90000"/>
                        </a:lnSpc>
                        <a:spcBef>
                          <a:spcPts val="0"/>
                        </a:spcBef>
                        <a:spcAft>
                          <a:spcPts val="0"/>
                        </a:spcAft>
                        <a:buSzPts val="1200"/>
                        <a:buFont typeface="Arial" panose="020B0604020202020204" pitchFamily="34" charset="0"/>
                        <a:buChar char="•"/>
                      </a:pPr>
                      <a:r>
                        <a:rPr lang="en-US" sz="1400" u="sng" dirty="0"/>
                        <a:t>To be considered rural,</a:t>
                      </a:r>
                      <a:r>
                        <a:rPr lang="en-US" sz="1400" dirty="0"/>
                        <a:t> all schools within the district must have a school locale code of 41, 42, or 43 (assigned by NCES) or be located in an area of the state defined as rural by a state governmental agency.</a:t>
                      </a:r>
                      <a:endParaRPr sz="1400" dirty="0"/>
                    </a:p>
                  </a:txBody>
                  <a:tcPr marL="45700" marR="45700" marT="91425"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90000"/>
                        </a:lnSpc>
                        <a:spcBef>
                          <a:spcPts val="0"/>
                        </a:spcBef>
                        <a:spcAft>
                          <a:spcPts val="0"/>
                        </a:spcAft>
                        <a:buNone/>
                      </a:pPr>
                      <a:r>
                        <a:rPr lang="en-US" sz="1400" dirty="0"/>
                        <a:t>A district is eligible for the RLIS program if it meets the statutory criteria for being both low-income </a:t>
                      </a:r>
                      <a:r>
                        <a:rPr lang="en-US" sz="1400" u="sng" dirty="0"/>
                        <a:t>and</a:t>
                      </a:r>
                      <a:r>
                        <a:rPr lang="en-US" sz="1400" dirty="0"/>
                        <a:t> rural:</a:t>
                      </a:r>
                      <a:endParaRPr sz="1400" dirty="0"/>
                    </a:p>
                    <a:p>
                      <a:pPr marL="285750" lvl="0" indent="-285750" algn="l" rtl="0">
                        <a:lnSpc>
                          <a:spcPct val="90000"/>
                        </a:lnSpc>
                        <a:spcBef>
                          <a:spcPts val="0"/>
                        </a:spcBef>
                        <a:spcAft>
                          <a:spcPts val="0"/>
                        </a:spcAft>
                        <a:buSzPct val="100000"/>
                        <a:buFont typeface="Arial" panose="020B0604020202020204" pitchFamily="34" charset="0"/>
                        <a:buChar char="•"/>
                      </a:pPr>
                      <a:r>
                        <a:rPr lang="en-US" sz="1400" u="sng" dirty="0"/>
                        <a:t>To be considered low-income</a:t>
                      </a:r>
                      <a:r>
                        <a:rPr lang="en-US" sz="1400" dirty="0"/>
                        <a:t>, 20% or more of the children ages 5 to 17 served by the district must be from families with incomes below the poverty line, based on data from the U.S. Census Bureau’s Small Area Income and Poverty Estimates (SAIPE).</a:t>
                      </a:r>
                      <a:endParaRPr sz="1400" dirty="0"/>
                    </a:p>
                    <a:p>
                      <a:pPr marL="285750" lvl="0" indent="-285750" algn="l" rtl="0">
                        <a:lnSpc>
                          <a:spcPct val="90000"/>
                        </a:lnSpc>
                        <a:spcBef>
                          <a:spcPts val="0"/>
                        </a:spcBef>
                        <a:spcAft>
                          <a:spcPts val="0"/>
                        </a:spcAft>
                        <a:buSzPts val="1200"/>
                        <a:buFont typeface="Arial" panose="020B0604020202020204" pitchFamily="34" charset="0"/>
                        <a:buChar char="•"/>
                      </a:pPr>
                      <a:r>
                        <a:rPr lang="en-US" sz="1400" u="sng" dirty="0"/>
                        <a:t>To be considered rural</a:t>
                      </a:r>
                      <a:r>
                        <a:rPr lang="en-US" sz="1400" dirty="0"/>
                        <a:t>, all schools within the district must have a school locale code of 32, 33, 41, 42, or 43 (assigned by NCES), or be located in an area of the state defined as rural by a state governmental agency.</a:t>
                      </a:r>
                      <a:endParaRPr sz="1400" dirty="0"/>
                    </a:p>
                  </a:txBody>
                  <a:tcPr marL="45700" marR="45700" marT="91425"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39" name="Google Shape;239;p36"/>
          <p:cNvSpPr txBox="1">
            <a:spLocks noGrp="1"/>
          </p:cNvSpPr>
          <p:nvPr>
            <p:ph type="sldNum" sz="quarter" idx="11"/>
          </p:nvPr>
        </p:nvSpPr>
        <p:spPr>
          <a:xfrm>
            <a:off x="9162472" y="5389563"/>
            <a:ext cx="743527" cy="211138"/>
          </a:xfrm>
        </p:spPr>
        <p:txBody>
          <a:bodyPr/>
          <a:lstStyle/>
          <a:p>
            <a:fld id="{00000000-1234-1234-1234-123412341234}"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247" name="Google Shape;247;p37"/>
          <p:cNvSpPr txBox="1">
            <a:spLocks noGrp="1"/>
          </p:cNvSpPr>
          <p:nvPr>
            <p:ph type="title"/>
          </p:nvPr>
        </p:nvSpPr>
        <p:spPr/>
        <p:txBody>
          <a:bodyPr/>
          <a:lstStyle/>
          <a:p>
            <a:r>
              <a:rPr lang="en-US"/>
              <a:t>SRSA Timeline</a:t>
            </a:r>
            <a:endParaRPr lang="en-US" dirty="0"/>
          </a:p>
        </p:txBody>
      </p:sp>
      <p:pic>
        <p:nvPicPr>
          <p:cNvPr id="249" name="Google Shape;249;p37" descr="Screenshot of SRSA timeline. &#10;&#10;Eligibility Determination: Oct-Dec and Jan&#10;SRSA Application: Feb-April&#10;Final Cohorts: May-June&#10;Award Allocations: July-Aug"/>
          <p:cNvPicPr preferRelativeResize="0"/>
          <p:nvPr/>
        </p:nvPicPr>
        <p:blipFill>
          <a:blip r:embed="rId3">
            <a:alphaModFix/>
          </a:blip>
          <a:stretch>
            <a:fillRect/>
          </a:stretch>
        </p:blipFill>
        <p:spPr>
          <a:xfrm>
            <a:off x="1413628" y="1356107"/>
            <a:ext cx="7332744" cy="410273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7" name="Google Shape;257;p38"/>
          <p:cNvSpPr txBox="1">
            <a:spLocks noGrp="1"/>
          </p:cNvSpPr>
          <p:nvPr>
            <p:ph type="sldNum" sz="quarter" idx="11"/>
          </p:nvPr>
        </p:nvSpPr>
        <p:spPr/>
        <p:txBody>
          <a:bodyPr/>
          <a:lstStyle/>
          <a:p>
            <a:fld id="{00000000-1234-1234-1234-123412341234}" type="slidenum">
              <a:rPr lang="en-US" smtClean="0"/>
              <a:pPr/>
              <a:t>9</a:t>
            </a:fld>
            <a:endParaRPr lang="en-US" dirty="0"/>
          </a:p>
        </p:txBody>
      </p:sp>
      <p:sp>
        <p:nvSpPr>
          <p:cNvPr id="255" name="Google Shape;255;p38"/>
          <p:cNvSpPr txBox="1">
            <a:spLocks noGrp="1"/>
          </p:cNvSpPr>
          <p:nvPr>
            <p:ph type="title"/>
          </p:nvPr>
        </p:nvSpPr>
        <p:spPr>
          <a:xfrm>
            <a:off x="254000" y="325667"/>
            <a:ext cx="2286000" cy="5063700"/>
          </a:xfrm>
        </p:spPr>
        <p:txBody>
          <a:bodyPr/>
          <a:lstStyle/>
          <a:p>
            <a:r>
              <a:rPr lang="en-US"/>
              <a:t>Program Funding and Allowable Uses</a:t>
            </a:r>
            <a:endParaRPr lang="en-US" dirty="0"/>
          </a:p>
        </p:txBody>
      </p:sp>
      <p:sp>
        <p:nvSpPr>
          <p:cNvPr id="256" name="Google Shape;256;p38"/>
          <p:cNvSpPr txBox="1">
            <a:spLocks noGrp="1"/>
          </p:cNvSpPr>
          <p:nvPr>
            <p:ph sz="quarter" idx="12"/>
          </p:nvPr>
        </p:nvSpPr>
        <p:spPr>
          <a:xfrm>
            <a:off x="3048000" y="325667"/>
            <a:ext cx="6858000" cy="5063700"/>
          </a:xfrm>
        </p:spPr>
        <p:txBody>
          <a:bodyPr/>
          <a:lstStyle/>
          <a:p>
            <a:r>
              <a:rPr lang="en-US" dirty="0"/>
              <a:t>SRSA REAP Flex “what is it?”</a:t>
            </a:r>
          </a:p>
          <a:p>
            <a:pPr lvl="1"/>
            <a:r>
              <a:rPr lang="en-US" dirty="0"/>
              <a:t>Flex authority to spend title funding outside of that specific program area.</a:t>
            </a:r>
          </a:p>
          <a:p>
            <a:pPr lvl="1"/>
            <a:r>
              <a:rPr lang="en-US" dirty="0"/>
              <a:t>Example: Title IIA funds can be spent like Title IA</a:t>
            </a:r>
          </a:p>
          <a:p>
            <a:r>
              <a:rPr lang="en-US" dirty="0"/>
              <a:t>New </a:t>
            </a:r>
            <a:r>
              <a:rPr lang="en-US" dirty="0">
                <a:hlinkClick r:id="rId3"/>
              </a:rPr>
              <a:t>allowable uses guide</a:t>
            </a:r>
            <a:endParaRPr lang="en-US" dirty="0"/>
          </a:p>
        </p:txBody>
      </p:sp>
    </p:spTree>
  </p:cSld>
  <p:clrMapOvr>
    <a:masterClrMapping/>
  </p:clrMapOvr>
</p:sld>
</file>

<file path=ppt/theme/theme1.xml><?xml version="1.0" encoding="utf-8"?>
<a:theme xmlns:a="http://schemas.openxmlformats.org/drawingml/2006/main" name="IA Dept of Ed Dark Blue Presentation Template">
  <a:themeElements>
    <a:clrScheme name="Department">
      <a:dk1>
        <a:sysClr val="windowText" lastClr="000000"/>
      </a:dk1>
      <a:lt1>
        <a:sysClr val="window" lastClr="FFFFFF"/>
      </a:lt1>
      <a:dk2>
        <a:srgbClr val="002152"/>
      </a:dk2>
      <a:lt2>
        <a:srgbClr val="E6E6E6"/>
      </a:lt2>
      <a:accent1>
        <a:srgbClr val="002A4B"/>
      </a:accent1>
      <a:accent2>
        <a:srgbClr val="96BCDE"/>
      </a:accent2>
      <a:accent3>
        <a:srgbClr val="005CA3"/>
      </a:accent3>
      <a:accent4>
        <a:srgbClr val="A5A5A5"/>
      </a:accent4>
      <a:accent5>
        <a:srgbClr val="DC6400"/>
      </a:accent5>
      <a:accent6>
        <a:srgbClr val="FFC200"/>
      </a:accent6>
      <a:hlink>
        <a:srgbClr val="0000CC"/>
      </a:hlink>
      <a:folHlink>
        <a:srgbClr val="0000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4468</TotalTime>
  <Words>8034</Words>
  <Application>Microsoft Office PowerPoint</Application>
  <PresentationFormat>Custom</PresentationFormat>
  <Paragraphs>650</Paragraphs>
  <Slides>61</Slides>
  <Notes>61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Wingdings</vt:lpstr>
      <vt:lpstr>Courier New</vt:lpstr>
      <vt:lpstr>Arial</vt:lpstr>
      <vt:lpstr>Calibri</vt:lpstr>
      <vt:lpstr>Roboto</vt:lpstr>
      <vt:lpstr>IA Dept of Ed Dark Blue Presentation Template</vt:lpstr>
      <vt:lpstr>Every Student Succeeds Act </vt:lpstr>
      <vt:lpstr>Welcome and Federal Programs Overview</vt:lpstr>
      <vt:lpstr>Every Student Succeeds Act (ESSA) Federal Programs Spring Webinar:  Federal Programs Overview  </vt:lpstr>
      <vt:lpstr>Federal Programs Updates</vt:lpstr>
      <vt:lpstr>Bipartisan Safer Communities Act of 2022  Stronger Connections Grant</vt:lpstr>
      <vt:lpstr>1. Title V, Part B – Rural Education Achievement Program (REAP)</vt:lpstr>
      <vt:lpstr>Title V, Part B, Subparts 1 &amp; 2 – SRSA &amp; RLIS</vt:lpstr>
      <vt:lpstr>SRSA Timeline</vt:lpstr>
      <vt:lpstr>Program Funding and Allowable Uses</vt:lpstr>
      <vt:lpstr>2. Equitable Services for Nonpublic Schools</vt:lpstr>
      <vt:lpstr>Equitable Services for Nonpublic Schools </vt:lpstr>
      <vt:lpstr>Eligibility to Participate in Equitable Services</vt:lpstr>
      <vt:lpstr>Important Equitable Share Clarifications</vt:lpstr>
      <vt:lpstr>Equitable Services Procedure &amp; Process: January to March 15</vt:lpstr>
      <vt:lpstr>Next Steps in the Process</vt:lpstr>
      <vt:lpstr>3. Carryover Waivers </vt:lpstr>
      <vt:lpstr>Carryover Waivers</vt:lpstr>
      <vt:lpstr>Carryover Waivers (continued)</vt:lpstr>
      <vt:lpstr>4. Allowable Expenses: Supplement v. Supplant</vt:lpstr>
      <vt:lpstr>Allowable Expenses: Supplement Versus Supplant </vt:lpstr>
      <vt:lpstr>Allowable Expenses Digital Resources</vt:lpstr>
      <vt:lpstr>5. Title I, Part A – Basic Programs</vt:lpstr>
      <vt:lpstr>Title I, Part A – Basic Programs:  Overview</vt:lpstr>
      <vt:lpstr>Title I, Part A Service Delivery Models   </vt:lpstr>
      <vt:lpstr>6. Title I, Section 1003 – School Improvement</vt:lpstr>
      <vt:lpstr>Title I, Section 1003 – School Improvement:  Purpose</vt:lpstr>
      <vt:lpstr>Title I, Section 1003 – School Improvement: Designation</vt:lpstr>
      <vt:lpstr>Overview: Title I, Section 1003 School Improvement</vt:lpstr>
      <vt:lpstr>Title I, § 1003 – School Improvement: Allowable Activities</vt:lpstr>
      <vt:lpstr>Title I, Section 1003 – School Improvement: Allowable Activities (continued) </vt:lpstr>
      <vt:lpstr>7. McKinney-Vento Homeless Education</vt:lpstr>
      <vt:lpstr>McKinney- Vento  Overview</vt:lpstr>
      <vt:lpstr>Title I, Part A Homeless Set-Aside</vt:lpstr>
      <vt:lpstr>Additional Homeless Funding Sources </vt:lpstr>
      <vt:lpstr>8. Title I, Part D, Subparts 1 and 2 – Neglected and Delinquent State and Local Education Programs</vt:lpstr>
      <vt:lpstr>Title I, Part D, Subparts 1 &amp; 2 – Neglected &amp; Delinquent Programs:   ID1:  State Education Agencies   ID2:  Local Education Agencies  </vt:lpstr>
      <vt:lpstr>9. Title I, Part C – Education of Migratory Children </vt:lpstr>
      <vt:lpstr>Title I, Part C – Education of Migratory Children</vt:lpstr>
      <vt:lpstr>10. Title II, Part A – Supporting Effective Instruction</vt:lpstr>
      <vt:lpstr>Title II, Part A – Supporting Effective Instruction  </vt:lpstr>
      <vt:lpstr>ESSA Definition of “Professional Development”</vt:lpstr>
      <vt:lpstr>12. Title III, Part A – English Language Acquisition &amp; Academic Achievement Act</vt:lpstr>
      <vt:lpstr>Title IIIA – English Learners &amp; Immigrant Students: Purpose</vt:lpstr>
      <vt:lpstr>Title IIIA – English Learners &amp; Immigrant Students: Required Activities</vt:lpstr>
      <vt:lpstr>Title IIIA – English Learners &amp; Immigrant Students:  Fun Facts</vt:lpstr>
      <vt:lpstr>Title IIIA – English Learners &amp; Immigrant Students: Resources</vt:lpstr>
      <vt:lpstr>13. Title IV, Part A – Student Support &amp; Academic Enrichment (SSAE)</vt:lpstr>
      <vt:lpstr>Title IV, Part A – SSAE: Purpose</vt:lpstr>
      <vt:lpstr>Grant Requirements &amp; Recommended Actions</vt:lpstr>
      <vt:lpstr>14. Title IV, Part B – Nita M. Lowey 21st Century Community Learning Centers (21st CCLC) </vt:lpstr>
      <vt:lpstr>Title IV, Part B – 21st CCLC</vt:lpstr>
      <vt:lpstr>Title IVB – 21st CCLC (2/3)</vt:lpstr>
      <vt:lpstr>Title IVB – 21st CCLC (3/3)</vt:lpstr>
      <vt:lpstr>Title IVB – 21st CCLC: Application Process </vt:lpstr>
      <vt:lpstr>15. Consolidated Application in the Consolidated Accountability and Support Application (CASA)</vt:lpstr>
      <vt:lpstr>Consolidated Application for Federal Title Programs in the CASA</vt:lpstr>
      <vt:lpstr>Federal Program Claims Process in the CASA</vt:lpstr>
      <vt:lpstr>Reimbursement Periods, Deadlines, and Cut-off Dates</vt:lpstr>
      <vt:lpstr>Federal Program Claims Requirements</vt:lpstr>
      <vt:lpstr>Questions and Answers  Susan Selby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 Student Succeeds Act</dc:title>
  <dc:creator>Walsh, Hannah [IDOE]</dc:creator>
  <cp:lastModifiedBy>Hannah Walsh-West</cp:lastModifiedBy>
  <cp:revision>55</cp:revision>
  <dcterms:modified xsi:type="dcterms:W3CDTF">2023-03-06T20:04:58Z</dcterms:modified>
</cp:coreProperties>
</file>