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7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CE1-46CF-4FC2-9E3E-07E3365B2F7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744B5-F228-4CEA-809A-095476D9B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0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CE1-46CF-4FC2-9E3E-07E3365B2F7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744B5-F228-4CEA-809A-095476D9B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71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CE1-46CF-4FC2-9E3E-07E3365B2F7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744B5-F228-4CEA-809A-095476D9B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83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CE1-46CF-4FC2-9E3E-07E3365B2F7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744B5-F228-4CEA-809A-095476D9B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566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CE1-46CF-4FC2-9E3E-07E3365B2F7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744B5-F228-4CEA-809A-095476D9B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27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CE1-46CF-4FC2-9E3E-07E3365B2F7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744B5-F228-4CEA-809A-095476D9B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83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CE1-46CF-4FC2-9E3E-07E3365B2F7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744B5-F228-4CEA-809A-095476D9B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090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CE1-46CF-4FC2-9E3E-07E3365B2F7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744B5-F228-4CEA-809A-095476D9B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2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CE1-46CF-4FC2-9E3E-07E3365B2F7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744B5-F228-4CEA-809A-095476D9B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845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CE1-46CF-4FC2-9E3E-07E3365B2F7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744B5-F228-4CEA-809A-095476D9B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5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CE1-46CF-4FC2-9E3E-07E3365B2F7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744B5-F228-4CEA-809A-095476D9B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484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B6CE1-46CF-4FC2-9E3E-07E3365B2F7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744B5-F228-4CEA-809A-095476D9B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172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4221"/>
            <a:ext cx="10515600" cy="685800"/>
          </a:xfrm>
        </p:spPr>
        <p:txBody>
          <a:bodyPr>
            <a:normAutofit/>
          </a:bodyPr>
          <a:lstStyle/>
          <a:p>
            <a:r>
              <a:rPr lang="en-US" sz="2000" b="1" u="sng" dirty="0">
                <a:latin typeface="Gill Sans MT" panose="020B0502020104020203" pitchFamily="34" charset="0"/>
              </a:rPr>
              <a:t>Medicaid Steps: From Identifying Students To Bill On To Paying Back State Share</a:t>
            </a:r>
            <a:endParaRPr lang="en-US" sz="2000" dirty="0"/>
          </a:p>
        </p:txBody>
      </p:sp>
      <p:graphicFrame>
        <p:nvGraphicFramePr>
          <p:cNvPr id="4" name="Content Placeholder 3" descr="13 steps from identifying potential eligible Medicaid students through the accounting process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713146"/>
              </p:ext>
            </p:extLst>
          </p:nvPr>
        </p:nvGraphicFramePr>
        <p:xfrm>
          <a:off x="741363" y="790575"/>
          <a:ext cx="10515600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Gill Sans MT" panose="020B0502020104020203" pitchFamily="34" charset="0"/>
                        </a:rPr>
                        <a:t>1. identify potential students in Eligibility Report at iowaidea.org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Gill Sans MT" panose="020B0502020104020203" pitchFamily="34" charset="0"/>
                        </a:rPr>
                        <a:t>2. identify health (para, nurse)  and transportation service on Individualized Education Program (IEP) Special Education Services F page at Achieve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Gill Sans MT" panose="020B0502020104020203" pitchFamily="34" charset="0"/>
                        </a:rPr>
                        <a:t>3. if behavior para services, confirm qualifying Behavior Intervention Plan (BIP) in IEP at Achieve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Gill Sans MT" panose="020B0502020104020203" pitchFamily="34" charset="0"/>
                        </a:rPr>
                        <a:t>4. if health para service, confirm Individual Health Plan (IHP) from RN (IHP to recommend Para}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Gill Sans MT" panose="020B0502020104020203" pitchFamily="34" charset="0"/>
                        </a:rPr>
                        <a:t>5. </a:t>
                      </a:r>
                      <a:r>
                        <a:rPr lang="en-US" sz="1800" dirty="0" err="1">
                          <a:latin typeface="Gill Sans MT" panose="020B0502020104020203" pitchFamily="34" charset="0"/>
                        </a:rPr>
                        <a:t>a.confirm</a:t>
                      </a:r>
                      <a:r>
                        <a:rPr lang="en-US" sz="1800" dirty="0">
                          <a:latin typeface="Gill Sans MT" panose="020B0502020104020203" pitchFamily="34" charset="0"/>
                        </a:rPr>
                        <a:t> / achieve Parent Consent           b. Achieve doctor diagnosis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Gill Sans MT" panose="020B0502020104020203" pitchFamily="34" charset="0"/>
                        </a:rPr>
                        <a:t>6. advise special </a:t>
                      </a:r>
                      <a:r>
                        <a:rPr lang="en-US" sz="1800" dirty="0" err="1">
                          <a:latin typeface="Gill Sans MT" panose="020B0502020104020203" pitchFamily="34" charset="0"/>
                        </a:rPr>
                        <a:t>ed</a:t>
                      </a:r>
                      <a:r>
                        <a:rPr lang="en-US" sz="1800" dirty="0">
                          <a:latin typeface="Gill Sans MT" panose="020B0502020104020203" pitchFamily="34" charset="0"/>
                        </a:rPr>
                        <a:t> teacher, school nurse, para, driver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latin typeface="Gill Sans MT" panose="020B0502020104020203" pitchFamily="34" charset="0"/>
                        </a:rPr>
                        <a:t>7. prepare/ distribute Log Forms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Gill Sans MT" panose="020B0502020104020203" pitchFamily="34" charset="0"/>
                        </a:rPr>
                        <a:t>8. a. staff deliver &amp; document service           b. Confirm staff  not excluded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latin typeface="Gill Sans MT" panose="020B0502020104020203" pitchFamily="34" charset="0"/>
                        </a:rPr>
                        <a:t>9. submit claim:           a. self bill with PC-ACE free software or</a:t>
                      </a:r>
                    </a:p>
                    <a:p>
                      <a:pPr algn="l"/>
                      <a:r>
                        <a:rPr lang="en-US" sz="1800" b="1">
                          <a:latin typeface="Gill Sans MT" panose="020B0502020104020203" pitchFamily="34" charset="0"/>
                        </a:rPr>
                        <a:t>b. </a:t>
                      </a:r>
                      <a:r>
                        <a:rPr lang="en-US" sz="1800" b="1" dirty="0">
                          <a:latin typeface="Gill Sans MT" panose="020B0502020104020203" pitchFamily="34" charset="0"/>
                        </a:rPr>
                        <a:t>vendor bill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Gill Sans MT" panose="020B0502020104020203" pitchFamily="34" charset="0"/>
                        </a:rPr>
                        <a:t>10. receive payment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Gill Sans MT" panose="020B0502020104020203" pitchFamily="34" charset="0"/>
                        </a:rPr>
                        <a:t>11. get Medicaid Billing Remittance at Iowa Medicaid Portal 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Gill Sans MT" panose="020B0502020104020203" pitchFamily="34" charset="0"/>
                        </a:rPr>
                        <a:t>12. pay state share to DHS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Gill Sans MT" panose="020B0502020104020203" pitchFamily="34" charset="0"/>
                        </a:rPr>
                        <a:t>13. follow coding guidelines for accounting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636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188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Office Theme</vt:lpstr>
      <vt:lpstr>Medicaid Steps: From Identifying Students To Bill On To Paying Back State Share</vt:lpstr>
    </vt:vector>
  </TitlesOfParts>
  <Company>Iowa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Medicaid Steps: From Identifying Students To Bill On To Paying Back State Share</dc:title>
  <dc:creator>Donoghue, Jim [IDOE]</dc:creator>
  <cp:lastModifiedBy>Donoghue, Jim [IDOE]</cp:lastModifiedBy>
  <cp:revision>9</cp:revision>
  <dcterms:created xsi:type="dcterms:W3CDTF">2018-11-13T19:14:16Z</dcterms:created>
  <dcterms:modified xsi:type="dcterms:W3CDTF">2024-01-17T15:01:05Z</dcterms:modified>
</cp:coreProperties>
</file>