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5" r:id="rId2"/>
  </p:sldMasterIdLst>
  <p:notesMasterIdLst>
    <p:notesMasterId r:id="rId2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embeddedFontLst>
    <p:embeddedFont>
      <p:font typeface="PT Sans Narrow" panose="020B0506020203020204" pitchFamily="34" charset="0"/>
      <p:regular r:id="rId26"/>
      <p:bold r:id="rId27"/>
    </p:embeddedFont>
    <p:embeddedFont>
      <p:font typeface="Roboto" panose="02000000000000000000" pitchFamily="2"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3" roundtripDataSignature="AMtx7mjbqudBJOGCa2yUSRv29/kNXANCC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341" autoAdjust="0"/>
  </p:normalViewPr>
  <p:slideViewPr>
    <p:cSldViewPr snapToGrid="0">
      <p:cViewPr varScale="1">
        <p:scale>
          <a:sx n="86" d="100"/>
          <a:sy n="86" d="100"/>
        </p:scale>
        <p:origin x="72" y="15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1.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33" Type="http://customschemas.google.com/relationships/presentationmetadata" Target="meta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3.fntdata"/><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viewProps" Target="view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endParaRPr dirty="0"/>
          </a:p>
          <a:p>
            <a:pPr marL="0" lvl="0" indent="0" algn="l" rtl="0">
              <a:lnSpc>
                <a:spcPct val="115000"/>
              </a:lnSpc>
              <a:spcBef>
                <a:spcPts val="0"/>
              </a:spcBef>
              <a:spcAft>
                <a:spcPts val="0"/>
              </a:spcAft>
              <a:buNone/>
            </a:pPr>
            <a:endParaRPr dirty="0"/>
          </a:p>
          <a:p>
            <a:pPr marL="0" lvl="0" indent="0" algn="l" rtl="0">
              <a:lnSpc>
                <a:spcPct val="115000"/>
              </a:lnSpc>
              <a:spcBef>
                <a:spcPts val="0"/>
              </a:spcBef>
              <a:spcAft>
                <a:spcPts val="0"/>
              </a:spcAft>
              <a:buNone/>
            </a:pPr>
            <a:endParaRPr dirty="0"/>
          </a:p>
          <a:p>
            <a:pPr marL="0" lvl="0" indent="0" algn="l" rtl="0">
              <a:lnSpc>
                <a:spcPct val="115000"/>
              </a:lnSpc>
              <a:spcBef>
                <a:spcPts val="0"/>
              </a:spcBef>
              <a:spcAft>
                <a:spcPts val="0"/>
              </a:spcAft>
              <a:buNone/>
            </a:pPr>
            <a:endParaRPr dirty="0"/>
          </a:p>
        </p:txBody>
      </p:sp>
      <p:sp>
        <p:nvSpPr>
          <p:cNvPr id="69" name="Google Shape;6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388a337a6f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 name="Google Shape;74;g388a337a6f2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dirty="0">
              <a:solidFill>
                <a:schemeClr val="dk1"/>
              </a:solidFill>
            </a:endParaRPr>
          </a:p>
          <a:p>
            <a:pPr marL="0" lvl="0" indent="0" algn="l" rtl="0">
              <a:spcBef>
                <a:spcPts val="0"/>
              </a:spcBef>
              <a:spcAft>
                <a:spcPts val="0"/>
              </a:spcAft>
              <a:buClr>
                <a:schemeClr val="dk1"/>
              </a:buClr>
              <a:buSzPts val="1100"/>
              <a:buFont typeface="Arial"/>
              <a:buNone/>
            </a:pPr>
            <a:endParaRPr sz="1200" dirty="0">
              <a:solidFill>
                <a:schemeClr val="dk1"/>
              </a:solidFill>
            </a:endParaRPr>
          </a:p>
          <a:p>
            <a:pPr marL="0" lvl="0" indent="0" algn="l" rtl="0">
              <a:spcBef>
                <a:spcPts val="0"/>
              </a:spcBef>
              <a:spcAft>
                <a:spcPts val="0"/>
              </a:spcAft>
              <a:buClr>
                <a:schemeClr val="dk1"/>
              </a:buClr>
              <a:buSzPts val="1100"/>
              <a:buFont typeface="Arial"/>
              <a:buNone/>
            </a:pPr>
            <a:endParaRPr sz="1200" dirty="0">
              <a:solidFill>
                <a:schemeClr val="dk1"/>
              </a:solidFill>
            </a:endParaRPr>
          </a:p>
          <a:p>
            <a:pPr marL="0" lvl="0" indent="0" algn="l" rtl="0">
              <a:spcBef>
                <a:spcPts val="0"/>
              </a:spcBef>
              <a:spcAft>
                <a:spcPts val="0"/>
              </a:spcAft>
              <a:buClr>
                <a:schemeClr val="dk1"/>
              </a:buClr>
              <a:buSzPts val="1100"/>
              <a:buFont typeface="Arial"/>
              <a:buNone/>
            </a:pPr>
            <a:endParaRPr sz="1200" dirty="0">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 name="Google Shape;84;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1200"/>
              </a:spcBef>
              <a:spcAft>
                <a:spcPts val="0"/>
              </a:spcAft>
              <a:buClr>
                <a:schemeClr val="dk1"/>
              </a:buClr>
              <a:buSzPts val="1100"/>
              <a:buFont typeface="Arial"/>
              <a:buNone/>
            </a:pPr>
            <a:endParaRPr sz="1200" dirty="0"/>
          </a:p>
          <a:p>
            <a:pPr marL="0" lvl="0" indent="0" algn="l" rtl="0">
              <a:lnSpc>
                <a:spcPct val="115000"/>
              </a:lnSpc>
              <a:spcBef>
                <a:spcPts val="1200"/>
              </a:spcBef>
              <a:spcAft>
                <a:spcPts val="0"/>
              </a:spcAft>
              <a:buClr>
                <a:schemeClr val="dk1"/>
              </a:buClr>
              <a:buSzPts val="1100"/>
              <a:buFont typeface="Arial"/>
              <a:buNone/>
            </a:pPr>
            <a:endParaRPr sz="1200" dirty="0"/>
          </a:p>
          <a:p>
            <a:pPr marL="0" lvl="0" indent="0" algn="l" rtl="0">
              <a:lnSpc>
                <a:spcPct val="115000"/>
              </a:lnSpc>
              <a:spcBef>
                <a:spcPts val="1200"/>
              </a:spcBef>
              <a:spcAft>
                <a:spcPts val="1200"/>
              </a:spcAft>
              <a:buClr>
                <a:schemeClr val="dk1"/>
              </a:buClr>
              <a:buSzPts val="1100"/>
              <a:buFont typeface="Arial"/>
              <a:buNone/>
            </a:pPr>
            <a:endParaRPr sz="12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f684df466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3f684df466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3f684df4663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3f684df4663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sz="12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f66b0f7a9b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3f66b0f7a9b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endParaRPr sz="1200" dirty="0">
              <a:solidFill>
                <a:schemeClr val="dk1"/>
              </a:solidFill>
            </a:endParaRPr>
          </a:p>
          <a:p>
            <a:pPr marL="0" lvl="0" indent="0" algn="l" rtl="0">
              <a:lnSpc>
                <a:spcPct val="115000"/>
              </a:lnSpc>
              <a:spcBef>
                <a:spcPts val="1200"/>
              </a:spcBef>
              <a:spcAft>
                <a:spcPts val="0"/>
              </a:spcAft>
              <a:buNone/>
            </a:pPr>
            <a:endParaRPr sz="1200" dirty="0">
              <a:solidFill>
                <a:schemeClr val="dk1"/>
              </a:solidFill>
            </a:endParaRPr>
          </a:p>
          <a:p>
            <a:pPr marL="0" lvl="0" indent="0" algn="l" rtl="0">
              <a:lnSpc>
                <a:spcPct val="115000"/>
              </a:lnSpc>
              <a:spcBef>
                <a:spcPts val="1200"/>
              </a:spcBef>
              <a:spcAft>
                <a:spcPts val="1200"/>
              </a:spcAft>
              <a:buNone/>
            </a:pPr>
            <a:endParaRPr sz="1200" dirty="0">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3f66b0f7a9b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3f66b0f7a9b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3dc687120f9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3dc687120f9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0000"/>
              </a:lnSpc>
              <a:spcBef>
                <a:spcPts val="1000"/>
              </a:spcBef>
              <a:spcAft>
                <a:spcPts val="1000"/>
              </a:spcAft>
              <a:buNone/>
            </a:pPr>
            <a:endParaRPr sz="1200" dirty="0">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f99af10a2a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3f99af10a2a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sz="12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3f7733763fe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3f7733763fe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f99af10a2a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3f99af10a2a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b="1" dirty="0">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f66b0f7a9b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3f66b0f7a9b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dirty="0">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f66b0f7a9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f66b0f7a9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f66b0f7a9b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3f66b0f7a9b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sz="1200"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f66b0f7a9b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3f66b0f7a9b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dirty="0"/>
          </a:p>
          <a:p>
            <a:pPr marL="0" lvl="0" indent="0" algn="l" rtl="0">
              <a:spcBef>
                <a:spcPts val="0"/>
              </a:spcBef>
              <a:spcAft>
                <a:spcPts val="0"/>
              </a:spcAft>
              <a:buNone/>
            </a:pPr>
            <a:endParaRPr sz="1200"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b7caa56bb1_0_1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200" dirty="0"/>
          </a:p>
        </p:txBody>
      </p:sp>
      <p:sp>
        <p:nvSpPr>
          <p:cNvPr id="198" name="Google Shape;198;g3b7caa56bb1_0_1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36ef2db47c8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4" name="Google Shape;204;g36ef2db47c8_0_20: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100"/>
              <a:buNone/>
            </a:pPr>
            <a:endParaRPr sz="1200" dirty="0"/>
          </a:p>
        </p:txBody>
      </p:sp>
      <p:sp>
        <p:nvSpPr>
          <p:cNvPr id="205" name="Google Shape;205;g36ef2db47c8_0_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400"/>
              <a:buFont typeface="Calibri"/>
              <a:buNone/>
            </a:pPr>
            <a:fld id="{00000000-1234-1234-1234-123412341234}" type="slidenum">
              <a:rPr lang="en" sz="1400" b="0" i="0" u="none" strike="noStrike" cap="none">
                <a:solidFill>
                  <a:srgbClr val="000000"/>
                </a:solidFill>
                <a:latin typeface="Arial"/>
                <a:ea typeface="Arial"/>
                <a:cs typeface="Arial"/>
                <a:sym typeface="Arial"/>
              </a:rPr>
              <a:t>17</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3" name="Google Shape;213;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3d374c592cc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1200"/>
              </a:spcBef>
              <a:spcAft>
                <a:spcPts val="0"/>
              </a:spcAft>
              <a:buClr>
                <a:schemeClr val="dk1"/>
              </a:buClr>
              <a:buSzPts val="1100"/>
              <a:buFont typeface="Arial"/>
              <a:buNone/>
            </a:pPr>
            <a:endParaRPr sz="1200" dirty="0"/>
          </a:p>
        </p:txBody>
      </p:sp>
      <p:sp>
        <p:nvSpPr>
          <p:cNvPr id="220" name="Google Shape;220;g3d374c592cc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d374c592cc_0_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400"/>
              <a:buFont typeface="Arial"/>
              <a:buNone/>
            </a:pPr>
            <a:endParaRPr dirty="0">
              <a:solidFill>
                <a:schemeClr val="dk1"/>
              </a:solidFill>
            </a:endParaRPr>
          </a:p>
        </p:txBody>
      </p:sp>
      <p:sp>
        <p:nvSpPr>
          <p:cNvPr id="226" name="Google Shape;226;g3d374c592cc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3fa6697afa5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g3fa6697afa5_0_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Arial"/>
              <a:ea typeface="Arial"/>
              <a:cs typeface="Arial"/>
              <a:sym typeface="Arial"/>
            </a:endParaRPr>
          </a:p>
        </p:txBody>
      </p:sp>
      <p:sp>
        <p:nvSpPr>
          <p:cNvPr id="233" name="Google Shape;233;g3fa6697afa5_0_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3d374c592cc_0_17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400"/>
              <a:buFont typeface="Arial"/>
              <a:buNone/>
            </a:pPr>
            <a:endParaRPr dirty="0"/>
          </a:p>
        </p:txBody>
      </p:sp>
      <p:sp>
        <p:nvSpPr>
          <p:cNvPr id="241" name="Google Shape;241;g3d374c592cc_0_1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03617A"/>
        </a:solid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ctrTitle"/>
          </p:nvPr>
        </p:nvSpPr>
        <p:spPr>
          <a:xfrm>
            <a:off x="216953" y="806021"/>
            <a:ext cx="8727600" cy="16200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lt1"/>
              </a:buClr>
              <a:buSzPts val="3400"/>
              <a:buFont typeface="Arial"/>
              <a:buNone/>
              <a:defRPr sz="3400" b="1">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 name="Google Shape;11;p12"/>
          <p:cNvSpPr txBox="1">
            <a:spLocks noGrp="1"/>
          </p:cNvSpPr>
          <p:nvPr>
            <p:ph type="subTitle" idx="1"/>
          </p:nvPr>
        </p:nvSpPr>
        <p:spPr>
          <a:xfrm>
            <a:off x="216953" y="2878621"/>
            <a:ext cx="8727600" cy="9618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600"/>
              </a:spcBef>
              <a:spcAft>
                <a:spcPts val="0"/>
              </a:spcAft>
              <a:buClr>
                <a:schemeClr val="lt1"/>
              </a:buClr>
              <a:buSzPts val="1800"/>
              <a:buNone/>
              <a:defRPr sz="1800" b="1">
                <a:solidFill>
                  <a:schemeClr val="lt1"/>
                </a:solidFill>
              </a:defRPr>
            </a:lvl1pPr>
            <a:lvl2pPr lvl="1" algn="ctr">
              <a:lnSpc>
                <a:spcPct val="90000"/>
              </a:lnSpc>
              <a:spcBef>
                <a:spcPts val="300"/>
              </a:spcBef>
              <a:spcAft>
                <a:spcPts val="0"/>
              </a:spcAft>
              <a:buClr>
                <a:schemeClr val="dk1"/>
              </a:buClr>
              <a:buSzPts val="1100"/>
              <a:buNone/>
              <a:defRPr sz="1100"/>
            </a:lvl2pPr>
            <a:lvl3pPr lvl="2" algn="ctr">
              <a:lnSpc>
                <a:spcPct val="90000"/>
              </a:lnSpc>
              <a:spcBef>
                <a:spcPts val="300"/>
              </a:spcBef>
              <a:spcAft>
                <a:spcPts val="0"/>
              </a:spcAft>
              <a:buClr>
                <a:schemeClr val="dk1"/>
              </a:buClr>
              <a:buSzPts val="1000"/>
              <a:buNone/>
              <a:defRPr sz="1000"/>
            </a:lvl3pPr>
            <a:lvl4pPr lvl="3" algn="ctr">
              <a:lnSpc>
                <a:spcPct val="90000"/>
              </a:lnSpc>
              <a:spcBef>
                <a:spcPts val="300"/>
              </a:spcBef>
              <a:spcAft>
                <a:spcPts val="0"/>
              </a:spcAft>
              <a:buClr>
                <a:schemeClr val="dk1"/>
              </a:buClr>
              <a:buSzPts val="900"/>
              <a:buNone/>
              <a:defRPr sz="900"/>
            </a:lvl4pPr>
            <a:lvl5pPr lvl="4" algn="ctr">
              <a:lnSpc>
                <a:spcPct val="90000"/>
              </a:lnSpc>
              <a:spcBef>
                <a:spcPts val="300"/>
              </a:spcBef>
              <a:spcAft>
                <a:spcPts val="0"/>
              </a:spcAft>
              <a:buClr>
                <a:schemeClr val="dk1"/>
              </a:buClr>
              <a:buSzPts val="900"/>
              <a:buNone/>
              <a:defRPr sz="900"/>
            </a:lvl5pPr>
            <a:lvl6pPr lvl="5" algn="ctr">
              <a:lnSpc>
                <a:spcPct val="90000"/>
              </a:lnSpc>
              <a:spcBef>
                <a:spcPts val="300"/>
              </a:spcBef>
              <a:spcAft>
                <a:spcPts val="0"/>
              </a:spcAft>
              <a:buClr>
                <a:schemeClr val="dk1"/>
              </a:buClr>
              <a:buSzPts val="900"/>
              <a:buNone/>
              <a:defRPr sz="900"/>
            </a:lvl6pPr>
            <a:lvl7pPr lvl="6" algn="ctr">
              <a:lnSpc>
                <a:spcPct val="90000"/>
              </a:lnSpc>
              <a:spcBef>
                <a:spcPts val="300"/>
              </a:spcBef>
              <a:spcAft>
                <a:spcPts val="0"/>
              </a:spcAft>
              <a:buClr>
                <a:schemeClr val="dk1"/>
              </a:buClr>
              <a:buSzPts val="900"/>
              <a:buNone/>
              <a:defRPr sz="900"/>
            </a:lvl7pPr>
            <a:lvl8pPr lvl="7" algn="ctr">
              <a:lnSpc>
                <a:spcPct val="90000"/>
              </a:lnSpc>
              <a:spcBef>
                <a:spcPts val="300"/>
              </a:spcBef>
              <a:spcAft>
                <a:spcPts val="0"/>
              </a:spcAft>
              <a:buClr>
                <a:schemeClr val="dk1"/>
              </a:buClr>
              <a:buSzPts val="900"/>
              <a:buNone/>
              <a:defRPr sz="900"/>
            </a:lvl8pPr>
            <a:lvl9pPr lvl="8" algn="ctr">
              <a:lnSpc>
                <a:spcPct val="90000"/>
              </a:lnSpc>
              <a:spcBef>
                <a:spcPts val="300"/>
              </a:spcBef>
              <a:spcAft>
                <a:spcPts val="0"/>
              </a:spcAft>
              <a:buClr>
                <a:schemeClr val="dk1"/>
              </a:buClr>
              <a:buSzPts val="900"/>
              <a:buNone/>
              <a:defRPr sz="900"/>
            </a:lvl9pPr>
          </a:lstStyle>
          <a:p>
            <a:endParaRPr/>
          </a:p>
        </p:txBody>
      </p:sp>
      <p:pic>
        <p:nvPicPr>
          <p:cNvPr id="12" name="Google Shape;12;p12"/>
          <p:cNvPicPr preferRelativeResize="0"/>
          <p:nvPr/>
        </p:nvPicPr>
        <p:blipFill rotWithShape="1">
          <a:blip r:embed="rId2">
            <a:alphaModFix/>
          </a:blip>
          <a:srcRect/>
          <a:stretch/>
        </p:blipFill>
        <p:spPr>
          <a:xfrm>
            <a:off x="824913" y="4400095"/>
            <a:ext cx="3747088" cy="343503"/>
          </a:xfrm>
          <a:prstGeom prst="rect">
            <a:avLst/>
          </a:prstGeom>
          <a:noFill/>
          <a:ln>
            <a:noFill/>
          </a:ln>
        </p:spPr>
      </p:pic>
      <p:sp>
        <p:nvSpPr>
          <p:cNvPr id="13" name="Google Shape;13;p12"/>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bg>
      <p:bgPr>
        <a:solidFill>
          <a:schemeClr val="lt1"/>
        </a:solidFill>
        <a:effectLst/>
      </p:bgPr>
    </p:bg>
    <p:spTree>
      <p:nvGrpSpPr>
        <p:cNvPr id="1" name="Shape 14"/>
        <p:cNvGrpSpPr/>
        <p:nvPr/>
      </p:nvGrpSpPr>
      <p:grpSpPr>
        <a:xfrm>
          <a:off x="0" y="0"/>
          <a:ext cx="0" cy="0"/>
          <a:chOff x="0" y="0"/>
          <a:chExt cx="0" cy="0"/>
        </a:xfrm>
      </p:grpSpPr>
      <p:sp>
        <p:nvSpPr>
          <p:cNvPr id="15" name="Google Shape;15;p13"/>
          <p:cNvSpPr/>
          <p:nvPr/>
        </p:nvSpPr>
        <p:spPr>
          <a:xfrm>
            <a:off x="0" y="0"/>
            <a:ext cx="9144000" cy="552900"/>
          </a:xfrm>
          <a:prstGeom prst="rect">
            <a:avLst/>
          </a:prstGeom>
          <a:solidFill>
            <a:srgbClr val="03617A"/>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6" name="Google Shape;16;p13"/>
          <p:cNvSpPr txBox="1">
            <a:spLocks noGrp="1"/>
          </p:cNvSpPr>
          <p:nvPr>
            <p:ph type="title"/>
          </p:nvPr>
        </p:nvSpPr>
        <p:spPr>
          <a:xfrm>
            <a:off x="254410" y="1"/>
            <a:ext cx="8452500" cy="5529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lt1"/>
              </a:buClr>
              <a:buSzPts val="25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7" name="Google Shape;17;p13"/>
          <p:cNvSpPr txBox="1">
            <a:spLocks noGrp="1"/>
          </p:cNvSpPr>
          <p:nvPr>
            <p:ph type="body" idx="1"/>
          </p:nvPr>
        </p:nvSpPr>
        <p:spPr>
          <a:xfrm>
            <a:off x="516834" y="1095374"/>
            <a:ext cx="81105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600"/>
              </a:spcBef>
              <a:spcAft>
                <a:spcPts val="0"/>
              </a:spcAft>
              <a:buClr>
                <a:schemeClr val="dk1"/>
              </a:buClr>
              <a:buSzPts val="1400"/>
              <a:buChar char="•"/>
              <a:defRPr/>
            </a:lvl1pPr>
            <a:lvl2pPr marL="914400" lvl="1" indent="-317500" algn="l">
              <a:lnSpc>
                <a:spcPct val="90000"/>
              </a:lnSpc>
              <a:spcBef>
                <a:spcPts val="300"/>
              </a:spcBef>
              <a:spcAft>
                <a:spcPts val="0"/>
              </a:spcAft>
              <a:buClr>
                <a:schemeClr val="dk1"/>
              </a:buClr>
              <a:buSzPts val="1400"/>
              <a:buChar char="•"/>
              <a:defRPr/>
            </a:lvl2pPr>
            <a:lvl3pPr marL="1371600" lvl="2" indent="-317500" algn="l">
              <a:lnSpc>
                <a:spcPct val="90000"/>
              </a:lnSpc>
              <a:spcBef>
                <a:spcPts val="300"/>
              </a:spcBef>
              <a:spcAft>
                <a:spcPts val="0"/>
              </a:spcAft>
              <a:buClr>
                <a:schemeClr val="dk1"/>
              </a:buClr>
              <a:buSzPts val="1400"/>
              <a:buChar char="•"/>
              <a:defRPr/>
            </a:lvl3pPr>
            <a:lvl4pPr marL="1828800" lvl="3" indent="-317500" algn="l">
              <a:lnSpc>
                <a:spcPct val="90000"/>
              </a:lnSpc>
              <a:spcBef>
                <a:spcPts val="300"/>
              </a:spcBef>
              <a:spcAft>
                <a:spcPts val="0"/>
              </a:spcAft>
              <a:buClr>
                <a:schemeClr val="dk1"/>
              </a:buClr>
              <a:buSzPts val="1400"/>
              <a:buChar char="•"/>
              <a:defRPr/>
            </a:lvl4pPr>
            <a:lvl5pPr marL="2286000" lvl="4" indent="-317500" algn="l">
              <a:lnSpc>
                <a:spcPct val="90000"/>
              </a:lnSpc>
              <a:spcBef>
                <a:spcPts val="300"/>
              </a:spcBef>
              <a:spcAft>
                <a:spcPts val="0"/>
              </a:spcAft>
              <a:buClr>
                <a:schemeClr val="dk1"/>
              </a:buClr>
              <a:buSzPts val="1400"/>
              <a:buChar char="•"/>
              <a:defRPr/>
            </a:lvl5pPr>
            <a:lvl6pPr marL="2743200" lvl="5" indent="-317500" algn="l">
              <a:lnSpc>
                <a:spcPct val="90000"/>
              </a:lnSpc>
              <a:spcBef>
                <a:spcPts val="300"/>
              </a:spcBef>
              <a:spcAft>
                <a:spcPts val="0"/>
              </a:spcAft>
              <a:buClr>
                <a:schemeClr val="dk1"/>
              </a:buClr>
              <a:buSzPts val="1400"/>
              <a:buChar char="•"/>
              <a:defRPr/>
            </a:lvl6pPr>
            <a:lvl7pPr marL="3200400" lvl="6" indent="-317500" algn="l">
              <a:lnSpc>
                <a:spcPct val="90000"/>
              </a:lnSpc>
              <a:spcBef>
                <a:spcPts val="300"/>
              </a:spcBef>
              <a:spcAft>
                <a:spcPts val="0"/>
              </a:spcAft>
              <a:buClr>
                <a:schemeClr val="dk1"/>
              </a:buClr>
              <a:buSzPts val="1400"/>
              <a:buChar char="•"/>
              <a:defRPr/>
            </a:lvl7pPr>
            <a:lvl8pPr marL="3657600" lvl="7" indent="-317500" algn="l">
              <a:lnSpc>
                <a:spcPct val="90000"/>
              </a:lnSpc>
              <a:spcBef>
                <a:spcPts val="300"/>
              </a:spcBef>
              <a:spcAft>
                <a:spcPts val="0"/>
              </a:spcAft>
              <a:buClr>
                <a:schemeClr val="dk1"/>
              </a:buClr>
              <a:buSzPts val="1400"/>
              <a:buChar char="•"/>
              <a:defRPr/>
            </a:lvl8pPr>
            <a:lvl9pPr marL="4114800" lvl="8" indent="-317500" algn="l">
              <a:lnSpc>
                <a:spcPct val="90000"/>
              </a:lnSpc>
              <a:spcBef>
                <a:spcPts val="300"/>
              </a:spcBef>
              <a:spcAft>
                <a:spcPts val="0"/>
              </a:spcAft>
              <a:buClr>
                <a:schemeClr val="dk1"/>
              </a:buClr>
              <a:buSzPts val="1400"/>
              <a:buChar char="•"/>
              <a:defRPr/>
            </a:lvl9pPr>
          </a:lstStyle>
          <a:p>
            <a:endParaRPr/>
          </a:p>
        </p:txBody>
      </p:sp>
      <p:sp>
        <p:nvSpPr>
          <p:cNvPr id="18" name="Google Shape;18;p1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lt1"/>
        </a:solidFill>
        <a:effectLst/>
      </p:bgPr>
    </p:bg>
    <p:spTree>
      <p:nvGrpSpPr>
        <p:cNvPr id="1" name="Shape 19"/>
        <p:cNvGrpSpPr/>
        <p:nvPr/>
      </p:nvGrpSpPr>
      <p:grpSpPr>
        <a:xfrm>
          <a:off x="0" y="0"/>
          <a:ext cx="0" cy="0"/>
          <a:chOff x="0" y="0"/>
          <a:chExt cx="0" cy="0"/>
        </a:xfrm>
      </p:grpSpPr>
      <p:sp>
        <p:nvSpPr>
          <p:cNvPr id="20" name="Google Shape;20;p14"/>
          <p:cNvSpPr/>
          <p:nvPr/>
        </p:nvSpPr>
        <p:spPr>
          <a:xfrm>
            <a:off x="0" y="1701401"/>
            <a:ext cx="9144000" cy="2456700"/>
          </a:xfrm>
          <a:prstGeom prst="rect">
            <a:avLst/>
          </a:prstGeom>
          <a:solidFill>
            <a:srgbClr val="03617A"/>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1" name="Google Shape;21;p14"/>
          <p:cNvSpPr txBox="1">
            <a:spLocks noGrp="1"/>
          </p:cNvSpPr>
          <p:nvPr>
            <p:ph type="title"/>
          </p:nvPr>
        </p:nvSpPr>
        <p:spPr>
          <a:xfrm>
            <a:off x="623888" y="1282305"/>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lt1"/>
              </a:buClr>
              <a:buSzPts val="3400"/>
              <a:buFont typeface="Arial"/>
              <a:buNone/>
              <a:defRPr sz="34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2" name="Google Shape;22;p14"/>
          <p:cNvSpPr txBox="1">
            <a:spLocks noGrp="1"/>
          </p:cNvSpPr>
          <p:nvPr>
            <p:ph type="body" idx="1"/>
          </p:nvPr>
        </p:nvSpPr>
        <p:spPr>
          <a:xfrm>
            <a:off x="623888" y="3442099"/>
            <a:ext cx="78867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600"/>
              </a:spcBef>
              <a:spcAft>
                <a:spcPts val="0"/>
              </a:spcAft>
              <a:buClr>
                <a:schemeClr val="lt1"/>
              </a:buClr>
              <a:buSzPts val="1400"/>
              <a:buNone/>
              <a:defRPr sz="1400">
                <a:solidFill>
                  <a:schemeClr val="lt1"/>
                </a:solidFill>
              </a:defRPr>
            </a:lvl1pPr>
            <a:lvl2pPr marL="914400" lvl="1" indent="-228600" algn="l">
              <a:lnSpc>
                <a:spcPct val="90000"/>
              </a:lnSpc>
              <a:spcBef>
                <a:spcPts val="300"/>
              </a:spcBef>
              <a:spcAft>
                <a:spcPts val="0"/>
              </a:spcAft>
              <a:buClr>
                <a:srgbClr val="888888"/>
              </a:buClr>
              <a:buSzPts val="1100"/>
              <a:buNone/>
              <a:defRPr sz="1100">
                <a:solidFill>
                  <a:srgbClr val="888888"/>
                </a:solidFill>
              </a:defRPr>
            </a:lvl2pPr>
            <a:lvl3pPr marL="1371600" lvl="2" indent="-228600" algn="l">
              <a:lnSpc>
                <a:spcPct val="90000"/>
              </a:lnSpc>
              <a:spcBef>
                <a:spcPts val="300"/>
              </a:spcBef>
              <a:spcAft>
                <a:spcPts val="0"/>
              </a:spcAft>
              <a:buClr>
                <a:srgbClr val="888888"/>
              </a:buClr>
              <a:buSzPts val="1000"/>
              <a:buNone/>
              <a:defRPr sz="1000">
                <a:solidFill>
                  <a:srgbClr val="888888"/>
                </a:solidFill>
              </a:defRPr>
            </a:lvl3pPr>
            <a:lvl4pPr marL="1828800" lvl="3" indent="-228600" algn="l">
              <a:lnSpc>
                <a:spcPct val="90000"/>
              </a:lnSpc>
              <a:spcBef>
                <a:spcPts val="300"/>
              </a:spcBef>
              <a:spcAft>
                <a:spcPts val="0"/>
              </a:spcAft>
              <a:buClr>
                <a:srgbClr val="888888"/>
              </a:buClr>
              <a:buSzPts val="900"/>
              <a:buNone/>
              <a:defRPr sz="900">
                <a:solidFill>
                  <a:srgbClr val="888888"/>
                </a:solidFill>
              </a:defRPr>
            </a:lvl4pPr>
            <a:lvl5pPr marL="2286000" lvl="4" indent="-228600" algn="l">
              <a:lnSpc>
                <a:spcPct val="90000"/>
              </a:lnSpc>
              <a:spcBef>
                <a:spcPts val="300"/>
              </a:spcBef>
              <a:spcAft>
                <a:spcPts val="0"/>
              </a:spcAft>
              <a:buClr>
                <a:srgbClr val="888888"/>
              </a:buClr>
              <a:buSzPts val="900"/>
              <a:buNone/>
              <a:defRPr sz="900">
                <a:solidFill>
                  <a:srgbClr val="888888"/>
                </a:solidFill>
              </a:defRPr>
            </a:lvl5pPr>
            <a:lvl6pPr marL="2743200" lvl="5" indent="-228600" algn="l">
              <a:lnSpc>
                <a:spcPct val="90000"/>
              </a:lnSpc>
              <a:spcBef>
                <a:spcPts val="300"/>
              </a:spcBef>
              <a:spcAft>
                <a:spcPts val="0"/>
              </a:spcAft>
              <a:buClr>
                <a:srgbClr val="888888"/>
              </a:buClr>
              <a:buSzPts val="900"/>
              <a:buNone/>
              <a:defRPr sz="900">
                <a:solidFill>
                  <a:srgbClr val="888888"/>
                </a:solidFill>
              </a:defRPr>
            </a:lvl6pPr>
            <a:lvl7pPr marL="3200400" lvl="6" indent="-228600" algn="l">
              <a:lnSpc>
                <a:spcPct val="90000"/>
              </a:lnSpc>
              <a:spcBef>
                <a:spcPts val="300"/>
              </a:spcBef>
              <a:spcAft>
                <a:spcPts val="0"/>
              </a:spcAft>
              <a:buClr>
                <a:srgbClr val="888888"/>
              </a:buClr>
              <a:buSzPts val="900"/>
              <a:buNone/>
              <a:defRPr sz="900">
                <a:solidFill>
                  <a:srgbClr val="888888"/>
                </a:solidFill>
              </a:defRPr>
            </a:lvl7pPr>
            <a:lvl8pPr marL="3657600" lvl="7" indent="-228600" algn="l">
              <a:lnSpc>
                <a:spcPct val="90000"/>
              </a:lnSpc>
              <a:spcBef>
                <a:spcPts val="300"/>
              </a:spcBef>
              <a:spcAft>
                <a:spcPts val="0"/>
              </a:spcAft>
              <a:buClr>
                <a:srgbClr val="888888"/>
              </a:buClr>
              <a:buSzPts val="900"/>
              <a:buNone/>
              <a:defRPr sz="900">
                <a:solidFill>
                  <a:srgbClr val="888888"/>
                </a:solidFill>
              </a:defRPr>
            </a:lvl8pPr>
            <a:lvl9pPr marL="4114800" lvl="8" indent="-228600" algn="l">
              <a:lnSpc>
                <a:spcPct val="90000"/>
              </a:lnSpc>
              <a:spcBef>
                <a:spcPts val="300"/>
              </a:spcBef>
              <a:spcAft>
                <a:spcPts val="0"/>
              </a:spcAft>
              <a:buClr>
                <a:srgbClr val="888888"/>
              </a:buClr>
              <a:buSzPts val="900"/>
              <a:buNone/>
              <a:defRPr sz="900">
                <a:solidFill>
                  <a:srgbClr val="888888"/>
                </a:solidFill>
              </a:defRPr>
            </a:lvl9pPr>
          </a:lstStyle>
          <a:p>
            <a:endParaRPr/>
          </a:p>
        </p:txBody>
      </p:sp>
      <p:sp>
        <p:nvSpPr>
          <p:cNvPr id="23" name="Google Shape;23;p14"/>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itle and Content">
  <p:cSld name="1_Title and Content">
    <p:bg>
      <p:bgPr>
        <a:solidFill>
          <a:schemeClr val="lt1"/>
        </a:solidFill>
        <a:effectLst/>
      </p:bgPr>
    </p:bg>
    <p:spTree>
      <p:nvGrpSpPr>
        <p:cNvPr id="1" name="Shape 24"/>
        <p:cNvGrpSpPr/>
        <p:nvPr/>
      </p:nvGrpSpPr>
      <p:grpSpPr>
        <a:xfrm>
          <a:off x="0" y="0"/>
          <a:ext cx="0" cy="0"/>
          <a:chOff x="0" y="0"/>
          <a:chExt cx="0" cy="0"/>
        </a:xfrm>
      </p:grpSpPr>
      <p:sp>
        <p:nvSpPr>
          <p:cNvPr id="25" name="Google Shape;25;p15"/>
          <p:cNvSpPr/>
          <p:nvPr/>
        </p:nvSpPr>
        <p:spPr>
          <a:xfrm>
            <a:off x="0" y="0"/>
            <a:ext cx="3137100" cy="5143500"/>
          </a:xfrm>
          <a:prstGeom prst="rect">
            <a:avLst/>
          </a:prstGeom>
          <a:solidFill>
            <a:srgbClr val="03617A"/>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6" name="Google Shape;26;p15"/>
          <p:cNvSpPr txBox="1">
            <a:spLocks noGrp="1"/>
          </p:cNvSpPr>
          <p:nvPr>
            <p:ph type="title"/>
          </p:nvPr>
        </p:nvSpPr>
        <p:spPr>
          <a:xfrm>
            <a:off x="306421" y="321013"/>
            <a:ext cx="2655600" cy="44298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lt1"/>
              </a:buClr>
              <a:buSzPts val="25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7" name="Google Shape;27;p15"/>
          <p:cNvSpPr txBox="1">
            <a:spLocks noGrp="1"/>
          </p:cNvSpPr>
          <p:nvPr>
            <p:ph type="body" idx="1"/>
          </p:nvPr>
        </p:nvSpPr>
        <p:spPr>
          <a:xfrm>
            <a:off x="3443591" y="321013"/>
            <a:ext cx="5262900" cy="4429800"/>
          </a:xfrm>
          <a:prstGeom prst="rect">
            <a:avLst/>
          </a:prstGeom>
          <a:noFill/>
          <a:ln>
            <a:noFill/>
          </a:ln>
        </p:spPr>
        <p:txBody>
          <a:bodyPr spcFirstLastPara="1" wrap="square" lIns="68575" tIns="34275" rIns="68575" bIns="34275" anchor="ctr" anchorCtr="0">
            <a:normAutofit/>
          </a:bodyPr>
          <a:lstStyle>
            <a:lvl1pPr marL="457200" lvl="0" indent="-361950" algn="l">
              <a:lnSpc>
                <a:spcPct val="90000"/>
              </a:lnSpc>
              <a:spcBef>
                <a:spcPts val="600"/>
              </a:spcBef>
              <a:spcAft>
                <a:spcPts val="0"/>
              </a:spcAft>
              <a:buClr>
                <a:schemeClr val="dk1"/>
              </a:buClr>
              <a:buSzPts val="2100"/>
              <a:buChar char="•"/>
              <a:defRPr sz="2100"/>
            </a:lvl1pPr>
            <a:lvl2pPr marL="914400" lvl="1" indent="-342900" algn="l">
              <a:lnSpc>
                <a:spcPct val="90000"/>
              </a:lnSpc>
              <a:spcBef>
                <a:spcPts val="300"/>
              </a:spcBef>
              <a:spcAft>
                <a:spcPts val="0"/>
              </a:spcAft>
              <a:buClr>
                <a:schemeClr val="dk1"/>
              </a:buClr>
              <a:buSzPts val="1800"/>
              <a:buChar char="•"/>
              <a:defRPr sz="1800"/>
            </a:lvl2pPr>
            <a:lvl3pPr marL="1371600" lvl="2" indent="-304800" algn="l">
              <a:lnSpc>
                <a:spcPct val="90000"/>
              </a:lnSpc>
              <a:spcBef>
                <a:spcPts val="300"/>
              </a:spcBef>
              <a:spcAft>
                <a:spcPts val="0"/>
              </a:spcAft>
              <a:buClr>
                <a:schemeClr val="dk1"/>
              </a:buClr>
              <a:buSzPts val="1200"/>
              <a:buChar char="•"/>
              <a:defRPr sz="1200"/>
            </a:lvl3pPr>
            <a:lvl4pPr marL="1828800" lvl="3" indent="-317500" algn="l">
              <a:lnSpc>
                <a:spcPct val="90000"/>
              </a:lnSpc>
              <a:spcBef>
                <a:spcPts val="300"/>
              </a:spcBef>
              <a:spcAft>
                <a:spcPts val="0"/>
              </a:spcAft>
              <a:buClr>
                <a:schemeClr val="dk1"/>
              </a:buClr>
              <a:buSzPts val="1400"/>
              <a:buChar char="•"/>
              <a:defRPr/>
            </a:lvl4pPr>
            <a:lvl5pPr marL="2286000" lvl="4" indent="-317500" algn="l">
              <a:lnSpc>
                <a:spcPct val="90000"/>
              </a:lnSpc>
              <a:spcBef>
                <a:spcPts val="300"/>
              </a:spcBef>
              <a:spcAft>
                <a:spcPts val="0"/>
              </a:spcAft>
              <a:buClr>
                <a:schemeClr val="dk1"/>
              </a:buClr>
              <a:buSzPts val="1400"/>
              <a:buChar char="•"/>
              <a:defRPr/>
            </a:lvl5pPr>
            <a:lvl6pPr marL="2743200" lvl="5" indent="-317500" algn="l">
              <a:lnSpc>
                <a:spcPct val="90000"/>
              </a:lnSpc>
              <a:spcBef>
                <a:spcPts val="300"/>
              </a:spcBef>
              <a:spcAft>
                <a:spcPts val="0"/>
              </a:spcAft>
              <a:buClr>
                <a:schemeClr val="dk1"/>
              </a:buClr>
              <a:buSzPts val="1400"/>
              <a:buChar char="•"/>
              <a:defRPr/>
            </a:lvl6pPr>
            <a:lvl7pPr marL="3200400" lvl="6" indent="-317500" algn="l">
              <a:lnSpc>
                <a:spcPct val="90000"/>
              </a:lnSpc>
              <a:spcBef>
                <a:spcPts val="300"/>
              </a:spcBef>
              <a:spcAft>
                <a:spcPts val="0"/>
              </a:spcAft>
              <a:buClr>
                <a:schemeClr val="dk1"/>
              </a:buClr>
              <a:buSzPts val="1400"/>
              <a:buChar char="•"/>
              <a:defRPr/>
            </a:lvl7pPr>
            <a:lvl8pPr marL="3657600" lvl="7" indent="-317500" algn="l">
              <a:lnSpc>
                <a:spcPct val="90000"/>
              </a:lnSpc>
              <a:spcBef>
                <a:spcPts val="300"/>
              </a:spcBef>
              <a:spcAft>
                <a:spcPts val="0"/>
              </a:spcAft>
              <a:buClr>
                <a:schemeClr val="dk1"/>
              </a:buClr>
              <a:buSzPts val="1400"/>
              <a:buChar char="•"/>
              <a:defRPr/>
            </a:lvl8pPr>
            <a:lvl9pPr marL="4114800" lvl="8" indent="-317500" algn="l">
              <a:lnSpc>
                <a:spcPct val="90000"/>
              </a:lnSpc>
              <a:spcBef>
                <a:spcPts val="300"/>
              </a:spcBef>
              <a:spcAft>
                <a:spcPts val="0"/>
              </a:spcAft>
              <a:buClr>
                <a:schemeClr val="dk1"/>
              </a:buClr>
              <a:buSzPts val="1400"/>
              <a:buChar char="•"/>
              <a:defRPr/>
            </a:lvl9pPr>
          </a:lstStyle>
          <a:p>
            <a:endParaRPr/>
          </a:p>
        </p:txBody>
      </p:sp>
      <p:sp>
        <p:nvSpPr>
          <p:cNvPr id="28" name="Google Shape;28;p15"/>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bg>
      <p:bgPr>
        <a:solidFill>
          <a:schemeClr val="lt1"/>
        </a:solidFill>
        <a:effectLst/>
      </p:bgPr>
    </p:bg>
    <p:spTree>
      <p:nvGrpSpPr>
        <p:cNvPr id="1" name="Shape 29"/>
        <p:cNvGrpSpPr/>
        <p:nvPr/>
      </p:nvGrpSpPr>
      <p:grpSpPr>
        <a:xfrm>
          <a:off x="0" y="0"/>
          <a:ext cx="0" cy="0"/>
          <a:chOff x="0" y="0"/>
          <a:chExt cx="0" cy="0"/>
        </a:xfrm>
      </p:grpSpPr>
      <p:sp>
        <p:nvSpPr>
          <p:cNvPr id="30" name="Google Shape;30;p16"/>
          <p:cNvSpPr/>
          <p:nvPr/>
        </p:nvSpPr>
        <p:spPr>
          <a:xfrm>
            <a:off x="0" y="0"/>
            <a:ext cx="9144000" cy="894600"/>
          </a:xfrm>
          <a:prstGeom prst="rect">
            <a:avLst/>
          </a:prstGeom>
          <a:solidFill>
            <a:srgbClr val="03617A"/>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1" name="Google Shape;31;p16"/>
          <p:cNvSpPr txBox="1">
            <a:spLocks noGrp="1"/>
          </p:cNvSpPr>
          <p:nvPr>
            <p:ph type="title"/>
          </p:nvPr>
        </p:nvSpPr>
        <p:spPr>
          <a:xfrm>
            <a:off x="669598" y="1"/>
            <a:ext cx="7886700" cy="894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lt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2" name="Google Shape;32;p16"/>
          <p:cNvSpPr txBox="1">
            <a:spLocks noGrp="1"/>
          </p:cNvSpPr>
          <p:nvPr>
            <p:ph type="body" idx="1"/>
          </p:nvPr>
        </p:nvSpPr>
        <p:spPr>
          <a:xfrm>
            <a:off x="669599" y="1161481"/>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600"/>
              </a:spcBef>
              <a:spcAft>
                <a:spcPts val="0"/>
              </a:spcAft>
              <a:buClr>
                <a:schemeClr val="dk1"/>
              </a:buClr>
              <a:buSzPts val="1400"/>
              <a:buNone/>
              <a:defRPr sz="1400" b="1"/>
            </a:lvl1pPr>
            <a:lvl2pPr marL="914400" lvl="1" indent="-228600" algn="l">
              <a:lnSpc>
                <a:spcPct val="90000"/>
              </a:lnSpc>
              <a:spcBef>
                <a:spcPts val="300"/>
              </a:spcBef>
              <a:spcAft>
                <a:spcPts val="0"/>
              </a:spcAft>
              <a:buClr>
                <a:schemeClr val="dk1"/>
              </a:buClr>
              <a:buSzPts val="1100"/>
              <a:buNone/>
              <a:defRPr sz="1100" b="1"/>
            </a:lvl2pPr>
            <a:lvl3pPr marL="1371600" lvl="2" indent="-228600" algn="l">
              <a:lnSpc>
                <a:spcPct val="90000"/>
              </a:lnSpc>
              <a:spcBef>
                <a:spcPts val="300"/>
              </a:spcBef>
              <a:spcAft>
                <a:spcPts val="0"/>
              </a:spcAft>
              <a:buClr>
                <a:schemeClr val="dk1"/>
              </a:buClr>
              <a:buSzPts val="1000"/>
              <a:buNone/>
              <a:defRPr sz="1000" b="1"/>
            </a:lvl3pPr>
            <a:lvl4pPr marL="1828800" lvl="3" indent="-228600" algn="l">
              <a:lnSpc>
                <a:spcPct val="90000"/>
              </a:lnSpc>
              <a:spcBef>
                <a:spcPts val="300"/>
              </a:spcBef>
              <a:spcAft>
                <a:spcPts val="0"/>
              </a:spcAft>
              <a:buClr>
                <a:schemeClr val="dk1"/>
              </a:buClr>
              <a:buSzPts val="900"/>
              <a:buNone/>
              <a:defRPr sz="900" b="1"/>
            </a:lvl4pPr>
            <a:lvl5pPr marL="2286000" lvl="4" indent="-228600" algn="l">
              <a:lnSpc>
                <a:spcPct val="90000"/>
              </a:lnSpc>
              <a:spcBef>
                <a:spcPts val="300"/>
              </a:spcBef>
              <a:spcAft>
                <a:spcPts val="0"/>
              </a:spcAft>
              <a:buClr>
                <a:schemeClr val="dk1"/>
              </a:buClr>
              <a:buSzPts val="900"/>
              <a:buNone/>
              <a:defRPr sz="900" b="1"/>
            </a:lvl5pPr>
            <a:lvl6pPr marL="2743200" lvl="5" indent="-228600" algn="l">
              <a:lnSpc>
                <a:spcPct val="90000"/>
              </a:lnSpc>
              <a:spcBef>
                <a:spcPts val="300"/>
              </a:spcBef>
              <a:spcAft>
                <a:spcPts val="0"/>
              </a:spcAft>
              <a:buClr>
                <a:schemeClr val="dk1"/>
              </a:buClr>
              <a:buSzPts val="900"/>
              <a:buNone/>
              <a:defRPr sz="900" b="1"/>
            </a:lvl6pPr>
            <a:lvl7pPr marL="3200400" lvl="6" indent="-228600" algn="l">
              <a:lnSpc>
                <a:spcPct val="90000"/>
              </a:lnSpc>
              <a:spcBef>
                <a:spcPts val="300"/>
              </a:spcBef>
              <a:spcAft>
                <a:spcPts val="0"/>
              </a:spcAft>
              <a:buClr>
                <a:schemeClr val="dk1"/>
              </a:buClr>
              <a:buSzPts val="900"/>
              <a:buNone/>
              <a:defRPr sz="900" b="1"/>
            </a:lvl7pPr>
            <a:lvl8pPr marL="3657600" lvl="7" indent="-228600" algn="l">
              <a:lnSpc>
                <a:spcPct val="90000"/>
              </a:lnSpc>
              <a:spcBef>
                <a:spcPts val="300"/>
              </a:spcBef>
              <a:spcAft>
                <a:spcPts val="0"/>
              </a:spcAft>
              <a:buClr>
                <a:schemeClr val="dk1"/>
              </a:buClr>
              <a:buSzPts val="900"/>
              <a:buNone/>
              <a:defRPr sz="900" b="1"/>
            </a:lvl8pPr>
            <a:lvl9pPr marL="4114800" lvl="8" indent="-228600" algn="l">
              <a:lnSpc>
                <a:spcPct val="90000"/>
              </a:lnSpc>
              <a:spcBef>
                <a:spcPts val="300"/>
              </a:spcBef>
              <a:spcAft>
                <a:spcPts val="0"/>
              </a:spcAft>
              <a:buClr>
                <a:schemeClr val="dk1"/>
              </a:buClr>
              <a:buSzPts val="900"/>
              <a:buNone/>
              <a:defRPr sz="900" b="1"/>
            </a:lvl9pPr>
          </a:lstStyle>
          <a:p>
            <a:endParaRPr/>
          </a:p>
        </p:txBody>
      </p:sp>
      <p:sp>
        <p:nvSpPr>
          <p:cNvPr id="33" name="Google Shape;33;p16"/>
          <p:cNvSpPr txBox="1">
            <a:spLocks noGrp="1"/>
          </p:cNvSpPr>
          <p:nvPr>
            <p:ph type="body" idx="2"/>
          </p:nvPr>
        </p:nvSpPr>
        <p:spPr>
          <a:xfrm>
            <a:off x="669599" y="1779415"/>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600"/>
              </a:spcBef>
              <a:spcAft>
                <a:spcPts val="0"/>
              </a:spcAft>
              <a:buClr>
                <a:schemeClr val="dk1"/>
              </a:buClr>
              <a:buSzPts val="1400"/>
              <a:buChar char="•"/>
              <a:defRPr/>
            </a:lvl1pPr>
            <a:lvl2pPr marL="914400" lvl="1" indent="-317500" algn="l">
              <a:lnSpc>
                <a:spcPct val="90000"/>
              </a:lnSpc>
              <a:spcBef>
                <a:spcPts val="300"/>
              </a:spcBef>
              <a:spcAft>
                <a:spcPts val="0"/>
              </a:spcAft>
              <a:buClr>
                <a:schemeClr val="dk1"/>
              </a:buClr>
              <a:buSzPts val="1400"/>
              <a:buChar char="•"/>
              <a:defRPr/>
            </a:lvl2pPr>
            <a:lvl3pPr marL="1371600" lvl="2" indent="-317500" algn="l">
              <a:lnSpc>
                <a:spcPct val="90000"/>
              </a:lnSpc>
              <a:spcBef>
                <a:spcPts val="300"/>
              </a:spcBef>
              <a:spcAft>
                <a:spcPts val="0"/>
              </a:spcAft>
              <a:buClr>
                <a:schemeClr val="dk1"/>
              </a:buClr>
              <a:buSzPts val="1400"/>
              <a:buChar char="•"/>
              <a:defRPr/>
            </a:lvl3pPr>
            <a:lvl4pPr marL="1828800" lvl="3" indent="-317500" algn="l">
              <a:lnSpc>
                <a:spcPct val="90000"/>
              </a:lnSpc>
              <a:spcBef>
                <a:spcPts val="300"/>
              </a:spcBef>
              <a:spcAft>
                <a:spcPts val="0"/>
              </a:spcAft>
              <a:buClr>
                <a:schemeClr val="dk1"/>
              </a:buClr>
              <a:buSzPts val="1400"/>
              <a:buChar char="•"/>
              <a:defRPr/>
            </a:lvl4pPr>
            <a:lvl5pPr marL="2286000" lvl="4" indent="-317500" algn="l">
              <a:lnSpc>
                <a:spcPct val="90000"/>
              </a:lnSpc>
              <a:spcBef>
                <a:spcPts val="300"/>
              </a:spcBef>
              <a:spcAft>
                <a:spcPts val="0"/>
              </a:spcAft>
              <a:buClr>
                <a:schemeClr val="dk1"/>
              </a:buClr>
              <a:buSzPts val="1400"/>
              <a:buChar char="•"/>
              <a:defRPr/>
            </a:lvl5pPr>
            <a:lvl6pPr marL="2743200" lvl="5" indent="-317500" algn="l">
              <a:lnSpc>
                <a:spcPct val="90000"/>
              </a:lnSpc>
              <a:spcBef>
                <a:spcPts val="300"/>
              </a:spcBef>
              <a:spcAft>
                <a:spcPts val="0"/>
              </a:spcAft>
              <a:buClr>
                <a:schemeClr val="dk1"/>
              </a:buClr>
              <a:buSzPts val="1400"/>
              <a:buChar char="•"/>
              <a:defRPr/>
            </a:lvl6pPr>
            <a:lvl7pPr marL="3200400" lvl="6" indent="-317500" algn="l">
              <a:lnSpc>
                <a:spcPct val="90000"/>
              </a:lnSpc>
              <a:spcBef>
                <a:spcPts val="300"/>
              </a:spcBef>
              <a:spcAft>
                <a:spcPts val="0"/>
              </a:spcAft>
              <a:buClr>
                <a:schemeClr val="dk1"/>
              </a:buClr>
              <a:buSzPts val="1400"/>
              <a:buChar char="•"/>
              <a:defRPr/>
            </a:lvl7pPr>
            <a:lvl8pPr marL="3657600" lvl="7" indent="-317500" algn="l">
              <a:lnSpc>
                <a:spcPct val="90000"/>
              </a:lnSpc>
              <a:spcBef>
                <a:spcPts val="300"/>
              </a:spcBef>
              <a:spcAft>
                <a:spcPts val="0"/>
              </a:spcAft>
              <a:buClr>
                <a:schemeClr val="dk1"/>
              </a:buClr>
              <a:buSzPts val="1400"/>
              <a:buChar char="•"/>
              <a:defRPr/>
            </a:lvl8pPr>
            <a:lvl9pPr marL="4114800" lvl="8" indent="-317500" algn="l">
              <a:lnSpc>
                <a:spcPct val="90000"/>
              </a:lnSpc>
              <a:spcBef>
                <a:spcPts val="300"/>
              </a:spcBef>
              <a:spcAft>
                <a:spcPts val="0"/>
              </a:spcAft>
              <a:buClr>
                <a:schemeClr val="dk1"/>
              </a:buClr>
              <a:buSzPts val="1400"/>
              <a:buChar char="•"/>
              <a:defRPr/>
            </a:lvl9pPr>
          </a:lstStyle>
          <a:p>
            <a:endParaRPr/>
          </a:p>
        </p:txBody>
      </p:sp>
      <p:sp>
        <p:nvSpPr>
          <p:cNvPr id="34" name="Google Shape;34;p16"/>
          <p:cNvSpPr txBox="1">
            <a:spLocks noGrp="1"/>
          </p:cNvSpPr>
          <p:nvPr>
            <p:ph type="body" idx="3"/>
          </p:nvPr>
        </p:nvSpPr>
        <p:spPr>
          <a:xfrm>
            <a:off x="4668908" y="1161481"/>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600"/>
              </a:spcBef>
              <a:spcAft>
                <a:spcPts val="0"/>
              </a:spcAft>
              <a:buClr>
                <a:schemeClr val="dk1"/>
              </a:buClr>
              <a:buSzPts val="1400"/>
              <a:buNone/>
              <a:defRPr sz="1400" b="1"/>
            </a:lvl1pPr>
            <a:lvl2pPr marL="914400" lvl="1" indent="-228600" algn="l">
              <a:lnSpc>
                <a:spcPct val="90000"/>
              </a:lnSpc>
              <a:spcBef>
                <a:spcPts val="300"/>
              </a:spcBef>
              <a:spcAft>
                <a:spcPts val="0"/>
              </a:spcAft>
              <a:buClr>
                <a:schemeClr val="dk1"/>
              </a:buClr>
              <a:buSzPts val="1100"/>
              <a:buNone/>
              <a:defRPr sz="1100" b="1"/>
            </a:lvl2pPr>
            <a:lvl3pPr marL="1371600" lvl="2" indent="-228600" algn="l">
              <a:lnSpc>
                <a:spcPct val="90000"/>
              </a:lnSpc>
              <a:spcBef>
                <a:spcPts val="300"/>
              </a:spcBef>
              <a:spcAft>
                <a:spcPts val="0"/>
              </a:spcAft>
              <a:buClr>
                <a:schemeClr val="dk1"/>
              </a:buClr>
              <a:buSzPts val="1000"/>
              <a:buNone/>
              <a:defRPr sz="1000" b="1"/>
            </a:lvl3pPr>
            <a:lvl4pPr marL="1828800" lvl="3" indent="-228600" algn="l">
              <a:lnSpc>
                <a:spcPct val="90000"/>
              </a:lnSpc>
              <a:spcBef>
                <a:spcPts val="300"/>
              </a:spcBef>
              <a:spcAft>
                <a:spcPts val="0"/>
              </a:spcAft>
              <a:buClr>
                <a:schemeClr val="dk1"/>
              </a:buClr>
              <a:buSzPts val="900"/>
              <a:buNone/>
              <a:defRPr sz="900" b="1"/>
            </a:lvl4pPr>
            <a:lvl5pPr marL="2286000" lvl="4" indent="-228600" algn="l">
              <a:lnSpc>
                <a:spcPct val="90000"/>
              </a:lnSpc>
              <a:spcBef>
                <a:spcPts val="300"/>
              </a:spcBef>
              <a:spcAft>
                <a:spcPts val="0"/>
              </a:spcAft>
              <a:buClr>
                <a:schemeClr val="dk1"/>
              </a:buClr>
              <a:buSzPts val="900"/>
              <a:buNone/>
              <a:defRPr sz="900" b="1"/>
            </a:lvl5pPr>
            <a:lvl6pPr marL="2743200" lvl="5" indent="-228600" algn="l">
              <a:lnSpc>
                <a:spcPct val="90000"/>
              </a:lnSpc>
              <a:spcBef>
                <a:spcPts val="300"/>
              </a:spcBef>
              <a:spcAft>
                <a:spcPts val="0"/>
              </a:spcAft>
              <a:buClr>
                <a:schemeClr val="dk1"/>
              </a:buClr>
              <a:buSzPts val="900"/>
              <a:buNone/>
              <a:defRPr sz="900" b="1"/>
            </a:lvl6pPr>
            <a:lvl7pPr marL="3200400" lvl="6" indent="-228600" algn="l">
              <a:lnSpc>
                <a:spcPct val="90000"/>
              </a:lnSpc>
              <a:spcBef>
                <a:spcPts val="300"/>
              </a:spcBef>
              <a:spcAft>
                <a:spcPts val="0"/>
              </a:spcAft>
              <a:buClr>
                <a:schemeClr val="dk1"/>
              </a:buClr>
              <a:buSzPts val="900"/>
              <a:buNone/>
              <a:defRPr sz="900" b="1"/>
            </a:lvl7pPr>
            <a:lvl8pPr marL="3657600" lvl="7" indent="-228600" algn="l">
              <a:lnSpc>
                <a:spcPct val="90000"/>
              </a:lnSpc>
              <a:spcBef>
                <a:spcPts val="300"/>
              </a:spcBef>
              <a:spcAft>
                <a:spcPts val="0"/>
              </a:spcAft>
              <a:buClr>
                <a:schemeClr val="dk1"/>
              </a:buClr>
              <a:buSzPts val="900"/>
              <a:buNone/>
              <a:defRPr sz="900" b="1"/>
            </a:lvl8pPr>
            <a:lvl9pPr marL="4114800" lvl="8" indent="-228600" algn="l">
              <a:lnSpc>
                <a:spcPct val="90000"/>
              </a:lnSpc>
              <a:spcBef>
                <a:spcPts val="300"/>
              </a:spcBef>
              <a:spcAft>
                <a:spcPts val="0"/>
              </a:spcAft>
              <a:buClr>
                <a:schemeClr val="dk1"/>
              </a:buClr>
              <a:buSzPts val="900"/>
              <a:buNone/>
              <a:defRPr sz="900" b="1"/>
            </a:lvl9pPr>
          </a:lstStyle>
          <a:p>
            <a:endParaRPr/>
          </a:p>
        </p:txBody>
      </p:sp>
      <p:sp>
        <p:nvSpPr>
          <p:cNvPr id="35" name="Google Shape;35;p16"/>
          <p:cNvSpPr txBox="1">
            <a:spLocks noGrp="1"/>
          </p:cNvSpPr>
          <p:nvPr>
            <p:ph type="body" idx="4"/>
          </p:nvPr>
        </p:nvSpPr>
        <p:spPr>
          <a:xfrm>
            <a:off x="4668908" y="1779415"/>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600"/>
              </a:spcBef>
              <a:spcAft>
                <a:spcPts val="0"/>
              </a:spcAft>
              <a:buClr>
                <a:schemeClr val="dk1"/>
              </a:buClr>
              <a:buSzPts val="1400"/>
              <a:buChar char="•"/>
              <a:defRPr/>
            </a:lvl1pPr>
            <a:lvl2pPr marL="914400" lvl="1" indent="-317500" algn="l">
              <a:lnSpc>
                <a:spcPct val="90000"/>
              </a:lnSpc>
              <a:spcBef>
                <a:spcPts val="300"/>
              </a:spcBef>
              <a:spcAft>
                <a:spcPts val="0"/>
              </a:spcAft>
              <a:buClr>
                <a:schemeClr val="dk1"/>
              </a:buClr>
              <a:buSzPts val="1400"/>
              <a:buChar char="•"/>
              <a:defRPr/>
            </a:lvl2pPr>
            <a:lvl3pPr marL="1371600" lvl="2" indent="-317500" algn="l">
              <a:lnSpc>
                <a:spcPct val="90000"/>
              </a:lnSpc>
              <a:spcBef>
                <a:spcPts val="300"/>
              </a:spcBef>
              <a:spcAft>
                <a:spcPts val="0"/>
              </a:spcAft>
              <a:buClr>
                <a:schemeClr val="dk1"/>
              </a:buClr>
              <a:buSzPts val="1400"/>
              <a:buChar char="•"/>
              <a:defRPr/>
            </a:lvl3pPr>
            <a:lvl4pPr marL="1828800" lvl="3" indent="-317500" algn="l">
              <a:lnSpc>
                <a:spcPct val="90000"/>
              </a:lnSpc>
              <a:spcBef>
                <a:spcPts val="300"/>
              </a:spcBef>
              <a:spcAft>
                <a:spcPts val="0"/>
              </a:spcAft>
              <a:buClr>
                <a:schemeClr val="dk1"/>
              </a:buClr>
              <a:buSzPts val="1400"/>
              <a:buChar char="•"/>
              <a:defRPr/>
            </a:lvl4pPr>
            <a:lvl5pPr marL="2286000" lvl="4" indent="-317500" algn="l">
              <a:lnSpc>
                <a:spcPct val="90000"/>
              </a:lnSpc>
              <a:spcBef>
                <a:spcPts val="300"/>
              </a:spcBef>
              <a:spcAft>
                <a:spcPts val="0"/>
              </a:spcAft>
              <a:buClr>
                <a:schemeClr val="dk1"/>
              </a:buClr>
              <a:buSzPts val="1400"/>
              <a:buChar char="•"/>
              <a:defRPr/>
            </a:lvl5pPr>
            <a:lvl6pPr marL="2743200" lvl="5" indent="-317500" algn="l">
              <a:lnSpc>
                <a:spcPct val="90000"/>
              </a:lnSpc>
              <a:spcBef>
                <a:spcPts val="300"/>
              </a:spcBef>
              <a:spcAft>
                <a:spcPts val="0"/>
              </a:spcAft>
              <a:buClr>
                <a:schemeClr val="dk1"/>
              </a:buClr>
              <a:buSzPts val="1400"/>
              <a:buChar char="•"/>
              <a:defRPr/>
            </a:lvl6pPr>
            <a:lvl7pPr marL="3200400" lvl="6" indent="-317500" algn="l">
              <a:lnSpc>
                <a:spcPct val="90000"/>
              </a:lnSpc>
              <a:spcBef>
                <a:spcPts val="300"/>
              </a:spcBef>
              <a:spcAft>
                <a:spcPts val="0"/>
              </a:spcAft>
              <a:buClr>
                <a:schemeClr val="dk1"/>
              </a:buClr>
              <a:buSzPts val="1400"/>
              <a:buChar char="•"/>
              <a:defRPr/>
            </a:lvl7pPr>
            <a:lvl8pPr marL="3657600" lvl="7" indent="-317500" algn="l">
              <a:lnSpc>
                <a:spcPct val="90000"/>
              </a:lnSpc>
              <a:spcBef>
                <a:spcPts val="300"/>
              </a:spcBef>
              <a:spcAft>
                <a:spcPts val="0"/>
              </a:spcAft>
              <a:buClr>
                <a:schemeClr val="dk1"/>
              </a:buClr>
              <a:buSzPts val="1400"/>
              <a:buChar char="•"/>
              <a:defRPr/>
            </a:lvl8pPr>
            <a:lvl9pPr marL="4114800" lvl="8" indent="-317500" algn="l">
              <a:lnSpc>
                <a:spcPct val="90000"/>
              </a:lnSpc>
              <a:spcBef>
                <a:spcPts val="300"/>
              </a:spcBef>
              <a:spcAft>
                <a:spcPts val="0"/>
              </a:spcAft>
              <a:buClr>
                <a:schemeClr val="dk1"/>
              </a:buClr>
              <a:buSzPts val="1400"/>
              <a:buChar char="•"/>
              <a:defRPr/>
            </a:lvl9pPr>
          </a:lstStyle>
          <a:p>
            <a:endParaRPr/>
          </a:p>
        </p:txBody>
      </p:sp>
      <p:sp>
        <p:nvSpPr>
          <p:cNvPr id="36" name="Google Shape;36;p16"/>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7"/>
        <p:cNvGrpSpPr/>
        <p:nvPr/>
      </p:nvGrpSpPr>
      <p:grpSpPr>
        <a:xfrm>
          <a:off x="0" y="0"/>
          <a:ext cx="0" cy="0"/>
          <a:chOff x="0" y="0"/>
          <a:chExt cx="0" cy="0"/>
        </a:xfrm>
      </p:grpSpPr>
      <p:sp>
        <p:nvSpPr>
          <p:cNvPr id="38" name="Google Shape;38;p17"/>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rmAutofit/>
          </a:bodyPr>
          <a:lstStyle>
            <a:lvl1pPr marR="0" lvl="0" algn="l">
              <a:lnSpc>
                <a:spcPct val="90000"/>
              </a:lnSpc>
              <a:spcBef>
                <a:spcPts val="0"/>
              </a:spcBef>
              <a:spcAft>
                <a:spcPts val="0"/>
              </a:spcAft>
              <a:buClr>
                <a:schemeClr val="lt1"/>
              </a:buClr>
              <a:buSzPts val="2100"/>
              <a:buFont typeface="Arial"/>
              <a:buNone/>
              <a:defRPr sz="2500" b="1" i="0" u="none" strike="noStrike" cap="none">
                <a:solidFill>
                  <a:schemeClr val="lt1"/>
                </a:solidFill>
                <a:latin typeface="Arial"/>
                <a:ea typeface="Arial"/>
                <a:cs typeface="Arial"/>
                <a:sym typeface="Arial"/>
              </a:defRPr>
            </a:lvl1pPr>
            <a:lvl2pPr lvl="1" algn="l">
              <a:lnSpc>
                <a:spcPct val="100000"/>
              </a:lnSpc>
              <a:spcBef>
                <a:spcPts val="0"/>
              </a:spcBef>
              <a:spcAft>
                <a:spcPts val="0"/>
              </a:spcAft>
              <a:buSzPts val="2100"/>
              <a:buFont typeface="Arial"/>
              <a:buNone/>
              <a:defRPr sz="1400"/>
            </a:lvl2pPr>
            <a:lvl3pPr lvl="2" algn="l">
              <a:lnSpc>
                <a:spcPct val="100000"/>
              </a:lnSpc>
              <a:spcBef>
                <a:spcPts val="0"/>
              </a:spcBef>
              <a:spcAft>
                <a:spcPts val="0"/>
              </a:spcAft>
              <a:buSzPts val="2100"/>
              <a:buFont typeface="Arial"/>
              <a:buNone/>
              <a:defRPr sz="1400"/>
            </a:lvl3pPr>
            <a:lvl4pPr lvl="3" algn="l">
              <a:lnSpc>
                <a:spcPct val="100000"/>
              </a:lnSpc>
              <a:spcBef>
                <a:spcPts val="0"/>
              </a:spcBef>
              <a:spcAft>
                <a:spcPts val="0"/>
              </a:spcAft>
              <a:buSzPts val="2100"/>
              <a:buFont typeface="Arial"/>
              <a:buNone/>
              <a:defRPr sz="1400"/>
            </a:lvl4pPr>
            <a:lvl5pPr lvl="4" algn="l">
              <a:lnSpc>
                <a:spcPct val="100000"/>
              </a:lnSpc>
              <a:spcBef>
                <a:spcPts val="0"/>
              </a:spcBef>
              <a:spcAft>
                <a:spcPts val="0"/>
              </a:spcAft>
              <a:buSzPts val="2100"/>
              <a:buFont typeface="Arial"/>
              <a:buNone/>
              <a:defRPr sz="1400"/>
            </a:lvl5pPr>
            <a:lvl6pPr lvl="5" algn="l">
              <a:lnSpc>
                <a:spcPct val="100000"/>
              </a:lnSpc>
              <a:spcBef>
                <a:spcPts val="0"/>
              </a:spcBef>
              <a:spcAft>
                <a:spcPts val="0"/>
              </a:spcAft>
              <a:buSzPts val="2100"/>
              <a:buFont typeface="Arial"/>
              <a:buNone/>
              <a:defRPr sz="1400"/>
            </a:lvl6pPr>
            <a:lvl7pPr lvl="6" algn="l">
              <a:lnSpc>
                <a:spcPct val="100000"/>
              </a:lnSpc>
              <a:spcBef>
                <a:spcPts val="0"/>
              </a:spcBef>
              <a:spcAft>
                <a:spcPts val="0"/>
              </a:spcAft>
              <a:buSzPts val="2100"/>
              <a:buFont typeface="Arial"/>
              <a:buNone/>
              <a:defRPr sz="1400"/>
            </a:lvl7pPr>
            <a:lvl8pPr lvl="7" algn="l">
              <a:lnSpc>
                <a:spcPct val="100000"/>
              </a:lnSpc>
              <a:spcBef>
                <a:spcPts val="0"/>
              </a:spcBef>
              <a:spcAft>
                <a:spcPts val="0"/>
              </a:spcAft>
              <a:buSzPts val="2100"/>
              <a:buFont typeface="Arial"/>
              <a:buNone/>
              <a:defRPr sz="1400"/>
            </a:lvl8pPr>
            <a:lvl9pPr lvl="8" algn="l">
              <a:lnSpc>
                <a:spcPct val="100000"/>
              </a:lnSpc>
              <a:spcBef>
                <a:spcPts val="0"/>
              </a:spcBef>
              <a:spcAft>
                <a:spcPts val="0"/>
              </a:spcAft>
              <a:buSzPts val="2100"/>
              <a:buFont typeface="Arial"/>
              <a:buNone/>
              <a:defRPr sz="1400"/>
            </a:lvl9pPr>
          </a:lstStyle>
          <a:p>
            <a:endParaRPr/>
          </a:p>
        </p:txBody>
      </p:sp>
      <p:sp>
        <p:nvSpPr>
          <p:cNvPr id="39" name="Google Shape;39;p17"/>
          <p:cNvSpPr txBox="1">
            <a:spLocks noGrp="1"/>
          </p:cNvSpPr>
          <p:nvPr>
            <p:ph type="body" idx="1"/>
          </p:nvPr>
        </p:nvSpPr>
        <p:spPr>
          <a:xfrm>
            <a:off x="311700" y="1152475"/>
            <a:ext cx="8520600" cy="3416400"/>
          </a:xfrm>
          <a:prstGeom prst="rect">
            <a:avLst/>
          </a:prstGeom>
          <a:noFill/>
          <a:ln>
            <a:noFill/>
          </a:ln>
        </p:spPr>
        <p:txBody>
          <a:bodyPr spcFirstLastPara="1" wrap="square" lIns="68575" tIns="68575" rIns="68575" bIns="68575" anchor="t" anchorCtr="0">
            <a:normAutofit/>
          </a:bodyPr>
          <a:lstStyle>
            <a:lvl1pPr marL="457200" marR="0" lvl="0" indent="-317500" algn="l">
              <a:lnSpc>
                <a:spcPct val="90000"/>
              </a:lnSpc>
              <a:spcBef>
                <a:spcPts val="0"/>
              </a:spcBef>
              <a:spcAft>
                <a:spcPts val="0"/>
              </a:spcAft>
              <a:buClr>
                <a:schemeClr val="dk1"/>
              </a:buClr>
              <a:buSzPts val="1400"/>
              <a:buFont typeface="Arial"/>
              <a:buChar char="●"/>
              <a:defRPr sz="1600" b="0" i="0" u="none" strike="noStrike" cap="none">
                <a:solidFill>
                  <a:schemeClr val="dk1"/>
                </a:solidFill>
                <a:latin typeface="Arial"/>
                <a:ea typeface="Arial"/>
                <a:cs typeface="Arial"/>
                <a:sym typeface="Arial"/>
              </a:defRPr>
            </a:lvl1pPr>
            <a:lvl2pPr marL="914400" marR="0" lvl="1" indent="-298450" algn="l">
              <a:lnSpc>
                <a:spcPct val="90000"/>
              </a:lnSpc>
              <a:spcBef>
                <a:spcPts val="16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2pPr>
            <a:lvl3pPr marL="1371600" marR="0" lvl="2" indent="-298450" algn="l">
              <a:lnSpc>
                <a:spcPct val="90000"/>
              </a:lnSpc>
              <a:spcBef>
                <a:spcPts val="16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3pPr>
            <a:lvl4pPr marL="1828800" marR="0" lvl="3" indent="-298450" algn="l">
              <a:lnSpc>
                <a:spcPct val="90000"/>
              </a:lnSpc>
              <a:spcBef>
                <a:spcPts val="1600"/>
              </a:spcBef>
              <a:spcAft>
                <a:spcPts val="0"/>
              </a:spcAft>
              <a:buClr>
                <a:schemeClr val="dk1"/>
              </a:buClr>
              <a:buSzPts val="1100"/>
              <a:buFont typeface="Arial"/>
              <a:buChar char="●"/>
              <a:defRPr sz="1000" b="0" i="0" u="none" strike="noStrike" cap="none">
                <a:solidFill>
                  <a:schemeClr val="dk1"/>
                </a:solidFill>
                <a:latin typeface="Arial"/>
                <a:ea typeface="Arial"/>
                <a:cs typeface="Arial"/>
                <a:sym typeface="Arial"/>
              </a:defRPr>
            </a:lvl4pPr>
            <a:lvl5pPr marL="2286000" marR="0" lvl="4" indent="-298450" algn="l">
              <a:lnSpc>
                <a:spcPct val="90000"/>
              </a:lnSpc>
              <a:spcBef>
                <a:spcPts val="1600"/>
              </a:spcBef>
              <a:spcAft>
                <a:spcPts val="0"/>
              </a:spcAft>
              <a:buClr>
                <a:schemeClr val="dk1"/>
              </a:buClr>
              <a:buSzPts val="1100"/>
              <a:buFont typeface="Arial"/>
              <a:buChar char="○"/>
              <a:defRPr sz="1000" b="0" i="0" u="none" strike="noStrike" cap="none">
                <a:solidFill>
                  <a:schemeClr val="dk1"/>
                </a:solidFill>
                <a:latin typeface="Arial"/>
                <a:ea typeface="Arial"/>
                <a:cs typeface="Arial"/>
                <a:sym typeface="Arial"/>
              </a:defRPr>
            </a:lvl5pPr>
            <a:lvl6pPr marL="2743200" marR="0" lvl="5" indent="-298450" algn="l">
              <a:lnSpc>
                <a:spcPct val="90000"/>
              </a:lnSpc>
              <a:spcBef>
                <a:spcPts val="1600"/>
              </a:spcBef>
              <a:spcAft>
                <a:spcPts val="0"/>
              </a:spcAft>
              <a:buClr>
                <a:schemeClr val="dk1"/>
              </a:buClr>
              <a:buSzPts val="1100"/>
              <a:buFont typeface="Arial"/>
              <a:buChar char="■"/>
              <a:defRPr sz="1000" b="0" i="0" u="none" strike="noStrike" cap="none">
                <a:solidFill>
                  <a:schemeClr val="dk1"/>
                </a:solidFill>
                <a:latin typeface="Arial"/>
                <a:ea typeface="Arial"/>
                <a:cs typeface="Arial"/>
                <a:sym typeface="Arial"/>
              </a:defRPr>
            </a:lvl6pPr>
            <a:lvl7pPr marL="3200400" marR="0" lvl="6" indent="-298450" algn="l">
              <a:lnSpc>
                <a:spcPct val="90000"/>
              </a:lnSpc>
              <a:spcBef>
                <a:spcPts val="1600"/>
              </a:spcBef>
              <a:spcAft>
                <a:spcPts val="0"/>
              </a:spcAft>
              <a:buClr>
                <a:schemeClr val="dk1"/>
              </a:buClr>
              <a:buSzPts val="1100"/>
              <a:buFont typeface="Arial"/>
              <a:buChar char="●"/>
              <a:defRPr sz="1000" b="0" i="0" u="none" strike="noStrike" cap="none">
                <a:solidFill>
                  <a:schemeClr val="dk1"/>
                </a:solidFill>
                <a:latin typeface="Arial"/>
                <a:ea typeface="Arial"/>
                <a:cs typeface="Arial"/>
                <a:sym typeface="Arial"/>
              </a:defRPr>
            </a:lvl7pPr>
            <a:lvl8pPr marL="3657600" marR="0" lvl="7" indent="-298450" algn="l">
              <a:lnSpc>
                <a:spcPct val="90000"/>
              </a:lnSpc>
              <a:spcBef>
                <a:spcPts val="1600"/>
              </a:spcBef>
              <a:spcAft>
                <a:spcPts val="0"/>
              </a:spcAft>
              <a:buClr>
                <a:schemeClr val="dk1"/>
              </a:buClr>
              <a:buSzPts val="1100"/>
              <a:buFont typeface="Arial"/>
              <a:buChar char="○"/>
              <a:defRPr sz="1000" b="0" i="0" u="none" strike="noStrike" cap="none">
                <a:solidFill>
                  <a:schemeClr val="dk1"/>
                </a:solidFill>
                <a:latin typeface="Arial"/>
                <a:ea typeface="Arial"/>
                <a:cs typeface="Arial"/>
                <a:sym typeface="Arial"/>
              </a:defRPr>
            </a:lvl8pPr>
            <a:lvl9pPr marL="4114800" marR="0" lvl="8" indent="-298450" algn="l">
              <a:lnSpc>
                <a:spcPct val="90000"/>
              </a:lnSpc>
              <a:spcBef>
                <a:spcPts val="1600"/>
              </a:spcBef>
              <a:spcAft>
                <a:spcPts val="1600"/>
              </a:spcAft>
              <a:buClr>
                <a:schemeClr val="dk1"/>
              </a:buClr>
              <a:buSzPts val="1100"/>
              <a:buFont typeface="Arial"/>
              <a:buChar char="■"/>
              <a:defRPr sz="1000" b="0" i="0" u="none" strike="noStrike" cap="none">
                <a:solidFill>
                  <a:schemeClr val="dk1"/>
                </a:solidFill>
                <a:latin typeface="Arial"/>
                <a:ea typeface="Arial"/>
                <a:cs typeface="Arial"/>
                <a:sym typeface="Arial"/>
              </a:defRPr>
            </a:lvl9pPr>
          </a:lstStyle>
          <a:p>
            <a:endParaRPr/>
          </a:p>
        </p:txBody>
      </p:sp>
      <p:sp>
        <p:nvSpPr>
          <p:cNvPr id="40" name="Google Shape;40;p17"/>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l">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03617A"/>
        </a:solidFill>
        <a:effectLst/>
      </p:bgPr>
    </p:bg>
    <p:spTree>
      <p:nvGrpSpPr>
        <p:cNvPr id="1" name="Shape 44"/>
        <p:cNvGrpSpPr/>
        <p:nvPr/>
      </p:nvGrpSpPr>
      <p:grpSpPr>
        <a:xfrm>
          <a:off x="0" y="0"/>
          <a:ext cx="0" cy="0"/>
          <a:chOff x="0" y="0"/>
          <a:chExt cx="0" cy="0"/>
        </a:xfrm>
      </p:grpSpPr>
      <p:sp>
        <p:nvSpPr>
          <p:cNvPr id="45" name="Google Shape;45;g3fa6697afa5_0_50"/>
          <p:cNvSpPr txBox="1">
            <a:spLocks noGrp="1"/>
          </p:cNvSpPr>
          <p:nvPr>
            <p:ph type="ctrTitle"/>
          </p:nvPr>
        </p:nvSpPr>
        <p:spPr>
          <a:xfrm>
            <a:off x="216953" y="806021"/>
            <a:ext cx="8727600" cy="16200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lt1"/>
              </a:buClr>
              <a:buSzPts val="3400"/>
              <a:buFont typeface="Arial"/>
              <a:buNone/>
              <a:defRPr sz="3400" b="1">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6" name="Google Shape;46;g3fa6697afa5_0_50"/>
          <p:cNvSpPr txBox="1">
            <a:spLocks noGrp="1"/>
          </p:cNvSpPr>
          <p:nvPr>
            <p:ph type="subTitle" idx="1"/>
          </p:nvPr>
        </p:nvSpPr>
        <p:spPr>
          <a:xfrm>
            <a:off x="216953" y="2878621"/>
            <a:ext cx="8727600" cy="9618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600"/>
              </a:spcBef>
              <a:spcAft>
                <a:spcPts val="0"/>
              </a:spcAft>
              <a:buClr>
                <a:schemeClr val="lt1"/>
              </a:buClr>
              <a:buSzPts val="1800"/>
              <a:buNone/>
              <a:defRPr sz="1800" b="1">
                <a:solidFill>
                  <a:schemeClr val="lt1"/>
                </a:solidFill>
              </a:defRPr>
            </a:lvl1pPr>
            <a:lvl2pPr lvl="1" algn="ctr">
              <a:lnSpc>
                <a:spcPct val="90000"/>
              </a:lnSpc>
              <a:spcBef>
                <a:spcPts val="300"/>
              </a:spcBef>
              <a:spcAft>
                <a:spcPts val="0"/>
              </a:spcAft>
              <a:buClr>
                <a:schemeClr val="dk1"/>
              </a:buClr>
              <a:buSzPts val="1100"/>
              <a:buNone/>
              <a:defRPr sz="1100"/>
            </a:lvl2pPr>
            <a:lvl3pPr lvl="2" algn="ctr">
              <a:lnSpc>
                <a:spcPct val="90000"/>
              </a:lnSpc>
              <a:spcBef>
                <a:spcPts val="300"/>
              </a:spcBef>
              <a:spcAft>
                <a:spcPts val="0"/>
              </a:spcAft>
              <a:buClr>
                <a:schemeClr val="dk1"/>
              </a:buClr>
              <a:buSzPts val="1000"/>
              <a:buNone/>
              <a:defRPr sz="1000"/>
            </a:lvl3pPr>
            <a:lvl4pPr lvl="3" algn="ctr">
              <a:lnSpc>
                <a:spcPct val="90000"/>
              </a:lnSpc>
              <a:spcBef>
                <a:spcPts val="300"/>
              </a:spcBef>
              <a:spcAft>
                <a:spcPts val="0"/>
              </a:spcAft>
              <a:buClr>
                <a:schemeClr val="dk1"/>
              </a:buClr>
              <a:buSzPts val="900"/>
              <a:buNone/>
              <a:defRPr sz="900"/>
            </a:lvl4pPr>
            <a:lvl5pPr lvl="4" algn="ctr">
              <a:lnSpc>
                <a:spcPct val="90000"/>
              </a:lnSpc>
              <a:spcBef>
                <a:spcPts val="300"/>
              </a:spcBef>
              <a:spcAft>
                <a:spcPts val="0"/>
              </a:spcAft>
              <a:buClr>
                <a:schemeClr val="dk1"/>
              </a:buClr>
              <a:buSzPts val="900"/>
              <a:buNone/>
              <a:defRPr sz="900"/>
            </a:lvl5pPr>
            <a:lvl6pPr lvl="5" algn="ctr">
              <a:lnSpc>
                <a:spcPct val="90000"/>
              </a:lnSpc>
              <a:spcBef>
                <a:spcPts val="300"/>
              </a:spcBef>
              <a:spcAft>
                <a:spcPts val="0"/>
              </a:spcAft>
              <a:buClr>
                <a:schemeClr val="dk1"/>
              </a:buClr>
              <a:buSzPts val="900"/>
              <a:buNone/>
              <a:defRPr sz="900"/>
            </a:lvl6pPr>
            <a:lvl7pPr lvl="6" algn="ctr">
              <a:lnSpc>
                <a:spcPct val="90000"/>
              </a:lnSpc>
              <a:spcBef>
                <a:spcPts val="300"/>
              </a:spcBef>
              <a:spcAft>
                <a:spcPts val="0"/>
              </a:spcAft>
              <a:buClr>
                <a:schemeClr val="dk1"/>
              </a:buClr>
              <a:buSzPts val="900"/>
              <a:buNone/>
              <a:defRPr sz="900"/>
            </a:lvl7pPr>
            <a:lvl8pPr lvl="7" algn="ctr">
              <a:lnSpc>
                <a:spcPct val="90000"/>
              </a:lnSpc>
              <a:spcBef>
                <a:spcPts val="300"/>
              </a:spcBef>
              <a:spcAft>
                <a:spcPts val="0"/>
              </a:spcAft>
              <a:buClr>
                <a:schemeClr val="dk1"/>
              </a:buClr>
              <a:buSzPts val="900"/>
              <a:buNone/>
              <a:defRPr sz="900"/>
            </a:lvl8pPr>
            <a:lvl9pPr lvl="8" algn="ctr">
              <a:lnSpc>
                <a:spcPct val="90000"/>
              </a:lnSpc>
              <a:spcBef>
                <a:spcPts val="300"/>
              </a:spcBef>
              <a:spcAft>
                <a:spcPts val="0"/>
              </a:spcAft>
              <a:buClr>
                <a:schemeClr val="dk1"/>
              </a:buClr>
              <a:buSzPts val="900"/>
              <a:buNone/>
              <a:defRPr sz="900"/>
            </a:lvl9pPr>
          </a:lstStyle>
          <a:p>
            <a:endParaRPr/>
          </a:p>
        </p:txBody>
      </p:sp>
      <p:pic>
        <p:nvPicPr>
          <p:cNvPr id="47" name="Google Shape;47;g3fa6697afa5_0_50"/>
          <p:cNvPicPr preferRelativeResize="0"/>
          <p:nvPr/>
        </p:nvPicPr>
        <p:blipFill rotWithShape="1">
          <a:blip r:embed="rId2">
            <a:alphaModFix/>
          </a:blip>
          <a:srcRect/>
          <a:stretch/>
        </p:blipFill>
        <p:spPr>
          <a:xfrm>
            <a:off x="824913" y="4400095"/>
            <a:ext cx="3747088" cy="343503"/>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type="obj">
  <p:cSld name="OBJECT">
    <p:bg>
      <p:bgPr>
        <a:solidFill>
          <a:schemeClr val="lt1"/>
        </a:solidFill>
        <a:effectLst/>
      </p:bgPr>
    </p:bg>
    <p:spTree>
      <p:nvGrpSpPr>
        <p:cNvPr id="1" name="Shape 48"/>
        <p:cNvGrpSpPr/>
        <p:nvPr/>
      </p:nvGrpSpPr>
      <p:grpSpPr>
        <a:xfrm>
          <a:off x="0" y="0"/>
          <a:ext cx="0" cy="0"/>
          <a:chOff x="0" y="0"/>
          <a:chExt cx="0" cy="0"/>
        </a:xfrm>
      </p:grpSpPr>
      <p:sp>
        <p:nvSpPr>
          <p:cNvPr id="49" name="Google Shape;49;g3fa6697afa5_0_54"/>
          <p:cNvSpPr/>
          <p:nvPr/>
        </p:nvSpPr>
        <p:spPr>
          <a:xfrm>
            <a:off x="0" y="0"/>
            <a:ext cx="9144000" cy="552900"/>
          </a:xfrm>
          <a:prstGeom prst="rect">
            <a:avLst/>
          </a:prstGeom>
          <a:solidFill>
            <a:srgbClr val="03617A"/>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 name="Google Shape;50;g3fa6697afa5_0_54"/>
          <p:cNvSpPr txBox="1">
            <a:spLocks noGrp="1"/>
          </p:cNvSpPr>
          <p:nvPr>
            <p:ph type="title"/>
          </p:nvPr>
        </p:nvSpPr>
        <p:spPr>
          <a:xfrm>
            <a:off x="254410" y="1"/>
            <a:ext cx="8452500" cy="5529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lt1"/>
              </a:buClr>
              <a:buSzPts val="25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1" name="Google Shape;51;g3fa6697afa5_0_54"/>
          <p:cNvSpPr txBox="1">
            <a:spLocks noGrp="1"/>
          </p:cNvSpPr>
          <p:nvPr>
            <p:ph type="body" idx="1"/>
          </p:nvPr>
        </p:nvSpPr>
        <p:spPr>
          <a:xfrm>
            <a:off x="516834" y="1095374"/>
            <a:ext cx="81105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600"/>
              </a:spcBef>
              <a:spcAft>
                <a:spcPts val="0"/>
              </a:spcAft>
              <a:buClr>
                <a:schemeClr val="dk1"/>
              </a:buClr>
              <a:buSzPts val="1400"/>
              <a:buChar char="•"/>
              <a:defRPr/>
            </a:lvl1pPr>
            <a:lvl2pPr marL="914400" lvl="1" indent="-317500" algn="l">
              <a:lnSpc>
                <a:spcPct val="90000"/>
              </a:lnSpc>
              <a:spcBef>
                <a:spcPts val="300"/>
              </a:spcBef>
              <a:spcAft>
                <a:spcPts val="0"/>
              </a:spcAft>
              <a:buClr>
                <a:schemeClr val="dk1"/>
              </a:buClr>
              <a:buSzPts val="1400"/>
              <a:buChar char="•"/>
              <a:defRPr/>
            </a:lvl2pPr>
            <a:lvl3pPr marL="1371600" lvl="2" indent="-317500" algn="l">
              <a:lnSpc>
                <a:spcPct val="90000"/>
              </a:lnSpc>
              <a:spcBef>
                <a:spcPts val="300"/>
              </a:spcBef>
              <a:spcAft>
                <a:spcPts val="0"/>
              </a:spcAft>
              <a:buClr>
                <a:schemeClr val="dk1"/>
              </a:buClr>
              <a:buSzPts val="1400"/>
              <a:buChar char="•"/>
              <a:defRPr/>
            </a:lvl3pPr>
            <a:lvl4pPr marL="1828800" lvl="3" indent="-317500" algn="l">
              <a:lnSpc>
                <a:spcPct val="90000"/>
              </a:lnSpc>
              <a:spcBef>
                <a:spcPts val="300"/>
              </a:spcBef>
              <a:spcAft>
                <a:spcPts val="0"/>
              </a:spcAft>
              <a:buClr>
                <a:schemeClr val="dk1"/>
              </a:buClr>
              <a:buSzPts val="1400"/>
              <a:buChar char="•"/>
              <a:defRPr/>
            </a:lvl4pPr>
            <a:lvl5pPr marL="2286000" lvl="4" indent="-317500" algn="l">
              <a:lnSpc>
                <a:spcPct val="90000"/>
              </a:lnSpc>
              <a:spcBef>
                <a:spcPts val="300"/>
              </a:spcBef>
              <a:spcAft>
                <a:spcPts val="0"/>
              </a:spcAft>
              <a:buClr>
                <a:schemeClr val="dk1"/>
              </a:buClr>
              <a:buSzPts val="1400"/>
              <a:buChar char="•"/>
              <a:defRPr/>
            </a:lvl5pPr>
            <a:lvl6pPr marL="2743200" lvl="5" indent="-317500" algn="l">
              <a:lnSpc>
                <a:spcPct val="90000"/>
              </a:lnSpc>
              <a:spcBef>
                <a:spcPts val="300"/>
              </a:spcBef>
              <a:spcAft>
                <a:spcPts val="0"/>
              </a:spcAft>
              <a:buClr>
                <a:schemeClr val="dk1"/>
              </a:buClr>
              <a:buSzPts val="1400"/>
              <a:buChar char="•"/>
              <a:defRPr/>
            </a:lvl6pPr>
            <a:lvl7pPr marL="3200400" lvl="6" indent="-317500" algn="l">
              <a:lnSpc>
                <a:spcPct val="90000"/>
              </a:lnSpc>
              <a:spcBef>
                <a:spcPts val="300"/>
              </a:spcBef>
              <a:spcAft>
                <a:spcPts val="0"/>
              </a:spcAft>
              <a:buClr>
                <a:schemeClr val="dk1"/>
              </a:buClr>
              <a:buSzPts val="1400"/>
              <a:buChar char="•"/>
              <a:defRPr/>
            </a:lvl7pPr>
            <a:lvl8pPr marL="3657600" lvl="7" indent="-317500" algn="l">
              <a:lnSpc>
                <a:spcPct val="90000"/>
              </a:lnSpc>
              <a:spcBef>
                <a:spcPts val="300"/>
              </a:spcBef>
              <a:spcAft>
                <a:spcPts val="0"/>
              </a:spcAft>
              <a:buClr>
                <a:schemeClr val="dk1"/>
              </a:buClr>
              <a:buSzPts val="1400"/>
              <a:buChar char="•"/>
              <a:defRPr/>
            </a:lvl8pPr>
            <a:lvl9pPr marL="4114800" lvl="8" indent="-317500" algn="l">
              <a:lnSpc>
                <a:spcPct val="90000"/>
              </a:lnSpc>
              <a:spcBef>
                <a:spcPts val="300"/>
              </a:spcBef>
              <a:spcAft>
                <a:spcPts val="0"/>
              </a:spcAft>
              <a:buClr>
                <a:schemeClr val="dk1"/>
              </a:buClr>
              <a:buSzPts val="14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Title and Content">
  <p:cSld name="1_Title and Content">
    <p:bg>
      <p:bgPr>
        <a:solidFill>
          <a:schemeClr val="lt1"/>
        </a:solidFill>
        <a:effectLst/>
      </p:bgPr>
    </p:bg>
    <p:spTree>
      <p:nvGrpSpPr>
        <p:cNvPr id="1" name="Shape 52"/>
        <p:cNvGrpSpPr/>
        <p:nvPr/>
      </p:nvGrpSpPr>
      <p:grpSpPr>
        <a:xfrm>
          <a:off x="0" y="0"/>
          <a:ext cx="0" cy="0"/>
          <a:chOff x="0" y="0"/>
          <a:chExt cx="0" cy="0"/>
        </a:xfrm>
      </p:grpSpPr>
      <p:sp>
        <p:nvSpPr>
          <p:cNvPr id="53" name="Google Shape;53;g3fa6697afa5_0_58"/>
          <p:cNvSpPr/>
          <p:nvPr/>
        </p:nvSpPr>
        <p:spPr>
          <a:xfrm>
            <a:off x="0" y="0"/>
            <a:ext cx="3137100" cy="5143500"/>
          </a:xfrm>
          <a:prstGeom prst="rect">
            <a:avLst/>
          </a:prstGeom>
          <a:solidFill>
            <a:srgbClr val="03617A"/>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4" name="Google Shape;54;g3fa6697afa5_0_58"/>
          <p:cNvSpPr txBox="1">
            <a:spLocks noGrp="1"/>
          </p:cNvSpPr>
          <p:nvPr>
            <p:ph type="title"/>
          </p:nvPr>
        </p:nvSpPr>
        <p:spPr>
          <a:xfrm>
            <a:off x="306421" y="321013"/>
            <a:ext cx="2655600" cy="44298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lt1"/>
              </a:buClr>
              <a:buSzPts val="25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5" name="Google Shape;55;g3fa6697afa5_0_58"/>
          <p:cNvSpPr txBox="1">
            <a:spLocks noGrp="1"/>
          </p:cNvSpPr>
          <p:nvPr>
            <p:ph type="body" idx="1"/>
          </p:nvPr>
        </p:nvSpPr>
        <p:spPr>
          <a:xfrm>
            <a:off x="3443591" y="321013"/>
            <a:ext cx="5262900" cy="4429800"/>
          </a:xfrm>
          <a:prstGeom prst="rect">
            <a:avLst/>
          </a:prstGeom>
          <a:noFill/>
          <a:ln>
            <a:noFill/>
          </a:ln>
        </p:spPr>
        <p:txBody>
          <a:bodyPr spcFirstLastPara="1" wrap="square" lIns="68575" tIns="34275" rIns="68575" bIns="34275" anchor="ctr" anchorCtr="0">
            <a:normAutofit/>
          </a:bodyPr>
          <a:lstStyle>
            <a:lvl1pPr marL="457200" lvl="0" indent="-361950" algn="l">
              <a:lnSpc>
                <a:spcPct val="90000"/>
              </a:lnSpc>
              <a:spcBef>
                <a:spcPts val="600"/>
              </a:spcBef>
              <a:spcAft>
                <a:spcPts val="0"/>
              </a:spcAft>
              <a:buClr>
                <a:schemeClr val="dk1"/>
              </a:buClr>
              <a:buSzPts val="2100"/>
              <a:buChar char="•"/>
              <a:defRPr sz="2100"/>
            </a:lvl1pPr>
            <a:lvl2pPr marL="914400" lvl="1" indent="-342900" algn="l">
              <a:lnSpc>
                <a:spcPct val="90000"/>
              </a:lnSpc>
              <a:spcBef>
                <a:spcPts val="300"/>
              </a:spcBef>
              <a:spcAft>
                <a:spcPts val="0"/>
              </a:spcAft>
              <a:buClr>
                <a:schemeClr val="dk1"/>
              </a:buClr>
              <a:buSzPts val="1800"/>
              <a:buChar char="•"/>
              <a:defRPr sz="1800"/>
            </a:lvl2pPr>
            <a:lvl3pPr marL="1371600" lvl="2" indent="-304800" algn="l">
              <a:lnSpc>
                <a:spcPct val="90000"/>
              </a:lnSpc>
              <a:spcBef>
                <a:spcPts val="300"/>
              </a:spcBef>
              <a:spcAft>
                <a:spcPts val="0"/>
              </a:spcAft>
              <a:buClr>
                <a:schemeClr val="dk1"/>
              </a:buClr>
              <a:buSzPts val="1200"/>
              <a:buChar char="•"/>
              <a:defRPr sz="1200"/>
            </a:lvl3pPr>
            <a:lvl4pPr marL="1828800" lvl="3" indent="-317500" algn="l">
              <a:lnSpc>
                <a:spcPct val="90000"/>
              </a:lnSpc>
              <a:spcBef>
                <a:spcPts val="300"/>
              </a:spcBef>
              <a:spcAft>
                <a:spcPts val="0"/>
              </a:spcAft>
              <a:buClr>
                <a:schemeClr val="dk1"/>
              </a:buClr>
              <a:buSzPts val="1400"/>
              <a:buChar char="•"/>
              <a:defRPr/>
            </a:lvl4pPr>
            <a:lvl5pPr marL="2286000" lvl="4" indent="-317500" algn="l">
              <a:lnSpc>
                <a:spcPct val="90000"/>
              </a:lnSpc>
              <a:spcBef>
                <a:spcPts val="300"/>
              </a:spcBef>
              <a:spcAft>
                <a:spcPts val="0"/>
              </a:spcAft>
              <a:buClr>
                <a:schemeClr val="dk1"/>
              </a:buClr>
              <a:buSzPts val="1400"/>
              <a:buChar char="•"/>
              <a:defRPr/>
            </a:lvl5pPr>
            <a:lvl6pPr marL="2743200" lvl="5" indent="-317500" algn="l">
              <a:lnSpc>
                <a:spcPct val="90000"/>
              </a:lnSpc>
              <a:spcBef>
                <a:spcPts val="300"/>
              </a:spcBef>
              <a:spcAft>
                <a:spcPts val="0"/>
              </a:spcAft>
              <a:buClr>
                <a:schemeClr val="dk1"/>
              </a:buClr>
              <a:buSzPts val="1400"/>
              <a:buChar char="•"/>
              <a:defRPr/>
            </a:lvl6pPr>
            <a:lvl7pPr marL="3200400" lvl="6" indent="-317500" algn="l">
              <a:lnSpc>
                <a:spcPct val="90000"/>
              </a:lnSpc>
              <a:spcBef>
                <a:spcPts val="300"/>
              </a:spcBef>
              <a:spcAft>
                <a:spcPts val="0"/>
              </a:spcAft>
              <a:buClr>
                <a:schemeClr val="dk1"/>
              </a:buClr>
              <a:buSzPts val="1400"/>
              <a:buChar char="•"/>
              <a:defRPr/>
            </a:lvl7pPr>
            <a:lvl8pPr marL="3657600" lvl="7" indent="-317500" algn="l">
              <a:lnSpc>
                <a:spcPct val="90000"/>
              </a:lnSpc>
              <a:spcBef>
                <a:spcPts val="300"/>
              </a:spcBef>
              <a:spcAft>
                <a:spcPts val="0"/>
              </a:spcAft>
              <a:buClr>
                <a:schemeClr val="dk1"/>
              </a:buClr>
              <a:buSzPts val="1400"/>
              <a:buChar char="•"/>
              <a:defRPr/>
            </a:lvl8pPr>
            <a:lvl9pPr marL="4114800" lvl="8" indent="-317500" algn="l">
              <a:lnSpc>
                <a:spcPct val="90000"/>
              </a:lnSpc>
              <a:spcBef>
                <a:spcPts val="300"/>
              </a:spcBef>
              <a:spcAft>
                <a:spcPts val="0"/>
              </a:spcAft>
              <a:buClr>
                <a:schemeClr val="dk1"/>
              </a:buClr>
              <a:buSzPts val="14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bg>
      <p:bgPr>
        <a:solidFill>
          <a:schemeClr val="lt1"/>
        </a:solidFill>
        <a:effectLst/>
      </p:bgPr>
    </p:bg>
    <p:spTree>
      <p:nvGrpSpPr>
        <p:cNvPr id="1" name="Shape 56"/>
        <p:cNvGrpSpPr/>
        <p:nvPr/>
      </p:nvGrpSpPr>
      <p:grpSpPr>
        <a:xfrm>
          <a:off x="0" y="0"/>
          <a:ext cx="0" cy="0"/>
          <a:chOff x="0" y="0"/>
          <a:chExt cx="0" cy="0"/>
        </a:xfrm>
      </p:grpSpPr>
      <p:sp>
        <p:nvSpPr>
          <p:cNvPr id="57" name="Google Shape;57;g3fa6697afa5_0_62"/>
          <p:cNvSpPr/>
          <p:nvPr/>
        </p:nvSpPr>
        <p:spPr>
          <a:xfrm>
            <a:off x="0" y="0"/>
            <a:ext cx="9144000" cy="894600"/>
          </a:xfrm>
          <a:prstGeom prst="rect">
            <a:avLst/>
          </a:prstGeom>
          <a:solidFill>
            <a:srgbClr val="03617A"/>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8" name="Google Shape;58;g3fa6697afa5_0_62"/>
          <p:cNvSpPr txBox="1">
            <a:spLocks noGrp="1"/>
          </p:cNvSpPr>
          <p:nvPr>
            <p:ph type="title"/>
          </p:nvPr>
        </p:nvSpPr>
        <p:spPr>
          <a:xfrm>
            <a:off x="669598" y="1"/>
            <a:ext cx="7886700" cy="894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lt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9" name="Google Shape;59;g3fa6697afa5_0_62"/>
          <p:cNvSpPr txBox="1">
            <a:spLocks noGrp="1"/>
          </p:cNvSpPr>
          <p:nvPr>
            <p:ph type="body" idx="1"/>
          </p:nvPr>
        </p:nvSpPr>
        <p:spPr>
          <a:xfrm>
            <a:off x="669599" y="1161481"/>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600"/>
              </a:spcBef>
              <a:spcAft>
                <a:spcPts val="0"/>
              </a:spcAft>
              <a:buClr>
                <a:schemeClr val="dk1"/>
              </a:buClr>
              <a:buSzPts val="1400"/>
              <a:buNone/>
              <a:defRPr sz="1400" b="1"/>
            </a:lvl1pPr>
            <a:lvl2pPr marL="914400" lvl="1" indent="-228600" algn="l">
              <a:lnSpc>
                <a:spcPct val="90000"/>
              </a:lnSpc>
              <a:spcBef>
                <a:spcPts val="300"/>
              </a:spcBef>
              <a:spcAft>
                <a:spcPts val="0"/>
              </a:spcAft>
              <a:buClr>
                <a:schemeClr val="dk1"/>
              </a:buClr>
              <a:buSzPts val="1100"/>
              <a:buNone/>
              <a:defRPr sz="1100" b="1"/>
            </a:lvl2pPr>
            <a:lvl3pPr marL="1371600" lvl="2" indent="-228600" algn="l">
              <a:lnSpc>
                <a:spcPct val="90000"/>
              </a:lnSpc>
              <a:spcBef>
                <a:spcPts val="300"/>
              </a:spcBef>
              <a:spcAft>
                <a:spcPts val="0"/>
              </a:spcAft>
              <a:buClr>
                <a:schemeClr val="dk1"/>
              </a:buClr>
              <a:buSzPts val="1000"/>
              <a:buNone/>
              <a:defRPr sz="1000" b="1"/>
            </a:lvl3pPr>
            <a:lvl4pPr marL="1828800" lvl="3" indent="-228600" algn="l">
              <a:lnSpc>
                <a:spcPct val="90000"/>
              </a:lnSpc>
              <a:spcBef>
                <a:spcPts val="300"/>
              </a:spcBef>
              <a:spcAft>
                <a:spcPts val="0"/>
              </a:spcAft>
              <a:buClr>
                <a:schemeClr val="dk1"/>
              </a:buClr>
              <a:buSzPts val="900"/>
              <a:buNone/>
              <a:defRPr sz="900" b="1"/>
            </a:lvl4pPr>
            <a:lvl5pPr marL="2286000" lvl="4" indent="-228600" algn="l">
              <a:lnSpc>
                <a:spcPct val="90000"/>
              </a:lnSpc>
              <a:spcBef>
                <a:spcPts val="300"/>
              </a:spcBef>
              <a:spcAft>
                <a:spcPts val="0"/>
              </a:spcAft>
              <a:buClr>
                <a:schemeClr val="dk1"/>
              </a:buClr>
              <a:buSzPts val="900"/>
              <a:buNone/>
              <a:defRPr sz="900" b="1"/>
            </a:lvl5pPr>
            <a:lvl6pPr marL="2743200" lvl="5" indent="-228600" algn="l">
              <a:lnSpc>
                <a:spcPct val="90000"/>
              </a:lnSpc>
              <a:spcBef>
                <a:spcPts val="300"/>
              </a:spcBef>
              <a:spcAft>
                <a:spcPts val="0"/>
              </a:spcAft>
              <a:buClr>
                <a:schemeClr val="dk1"/>
              </a:buClr>
              <a:buSzPts val="900"/>
              <a:buNone/>
              <a:defRPr sz="900" b="1"/>
            </a:lvl6pPr>
            <a:lvl7pPr marL="3200400" lvl="6" indent="-228600" algn="l">
              <a:lnSpc>
                <a:spcPct val="90000"/>
              </a:lnSpc>
              <a:spcBef>
                <a:spcPts val="300"/>
              </a:spcBef>
              <a:spcAft>
                <a:spcPts val="0"/>
              </a:spcAft>
              <a:buClr>
                <a:schemeClr val="dk1"/>
              </a:buClr>
              <a:buSzPts val="900"/>
              <a:buNone/>
              <a:defRPr sz="900" b="1"/>
            </a:lvl7pPr>
            <a:lvl8pPr marL="3657600" lvl="7" indent="-228600" algn="l">
              <a:lnSpc>
                <a:spcPct val="90000"/>
              </a:lnSpc>
              <a:spcBef>
                <a:spcPts val="300"/>
              </a:spcBef>
              <a:spcAft>
                <a:spcPts val="0"/>
              </a:spcAft>
              <a:buClr>
                <a:schemeClr val="dk1"/>
              </a:buClr>
              <a:buSzPts val="900"/>
              <a:buNone/>
              <a:defRPr sz="900" b="1"/>
            </a:lvl8pPr>
            <a:lvl9pPr marL="4114800" lvl="8" indent="-228600" algn="l">
              <a:lnSpc>
                <a:spcPct val="90000"/>
              </a:lnSpc>
              <a:spcBef>
                <a:spcPts val="300"/>
              </a:spcBef>
              <a:spcAft>
                <a:spcPts val="0"/>
              </a:spcAft>
              <a:buClr>
                <a:schemeClr val="dk1"/>
              </a:buClr>
              <a:buSzPts val="900"/>
              <a:buNone/>
              <a:defRPr sz="900" b="1"/>
            </a:lvl9pPr>
          </a:lstStyle>
          <a:p>
            <a:endParaRPr/>
          </a:p>
        </p:txBody>
      </p:sp>
      <p:sp>
        <p:nvSpPr>
          <p:cNvPr id="60" name="Google Shape;60;g3fa6697afa5_0_62"/>
          <p:cNvSpPr txBox="1">
            <a:spLocks noGrp="1"/>
          </p:cNvSpPr>
          <p:nvPr>
            <p:ph type="body" idx="2"/>
          </p:nvPr>
        </p:nvSpPr>
        <p:spPr>
          <a:xfrm>
            <a:off x="669599" y="1779415"/>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600"/>
              </a:spcBef>
              <a:spcAft>
                <a:spcPts val="0"/>
              </a:spcAft>
              <a:buClr>
                <a:schemeClr val="dk1"/>
              </a:buClr>
              <a:buSzPts val="1400"/>
              <a:buChar char="•"/>
              <a:defRPr/>
            </a:lvl1pPr>
            <a:lvl2pPr marL="914400" lvl="1" indent="-317500" algn="l">
              <a:lnSpc>
                <a:spcPct val="90000"/>
              </a:lnSpc>
              <a:spcBef>
                <a:spcPts val="300"/>
              </a:spcBef>
              <a:spcAft>
                <a:spcPts val="0"/>
              </a:spcAft>
              <a:buClr>
                <a:schemeClr val="dk1"/>
              </a:buClr>
              <a:buSzPts val="1400"/>
              <a:buChar char="•"/>
              <a:defRPr/>
            </a:lvl2pPr>
            <a:lvl3pPr marL="1371600" lvl="2" indent="-317500" algn="l">
              <a:lnSpc>
                <a:spcPct val="90000"/>
              </a:lnSpc>
              <a:spcBef>
                <a:spcPts val="300"/>
              </a:spcBef>
              <a:spcAft>
                <a:spcPts val="0"/>
              </a:spcAft>
              <a:buClr>
                <a:schemeClr val="dk1"/>
              </a:buClr>
              <a:buSzPts val="1400"/>
              <a:buChar char="•"/>
              <a:defRPr/>
            </a:lvl3pPr>
            <a:lvl4pPr marL="1828800" lvl="3" indent="-317500" algn="l">
              <a:lnSpc>
                <a:spcPct val="90000"/>
              </a:lnSpc>
              <a:spcBef>
                <a:spcPts val="300"/>
              </a:spcBef>
              <a:spcAft>
                <a:spcPts val="0"/>
              </a:spcAft>
              <a:buClr>
                <a:schemeClr val="dk1"/>
              </a:buClr>
              <a:buSzPts val="1400"/>
              <a:buChar char="•"/>
              <a:defRPr/>
            </a:lvl4pPr>
            <a:lvl5pPr marL="2286000" lvl="4" indent="-317500" algn="l">
              <a:lnSpc>
                <a:spcPct val="90000"/>
              </a:lnSpc>
              <a:spcBef>
                <a:spcPts val="300"/>
              </a:spcBef>
              <a:spcAft>
                <a:spcPts val="0"/>
              </a:spcAft>
              <a:buClr>
                <a:schemeClr val="dk1"/>
              </a:buClr>
              <a:buSzPts val="1400"/>
              <a:buChar char="•"/>
              <a:defRPr/>
            </a:lvl5pPr>
            <a:lvl6pPr marL="2743200" lvl="5" indent="-317500" algn="l">
              <a:lnSpc>
                <a:spcPct val="90000"/>
              </a:lnSpc>
              <a:spcBef>
                <a:spcPts val="300"/>
              </a:spcBef>
              <a:spcAft>
                <a:spcPts val="0"/>
              </a:spcAft>
              <a:buClr>
                <a:schemeClr val="dk1"/>
              </a:buClr>
              <a:buSzPts val="1400"/>
              <a:buChar char="•"/>
              <a:defRPr/>
            </a:lvl6pPr>
            <a:lvl7pPr marL="3200400" lvl="6" indent="-317500" algn="l">
              <a:lnSpc>
                <a:spcPct val="90000"/>
              </a:lnSpc>
              <a:spcBef>
                <a:spcPts val="300"/>
              </a:spcBef>
              <a:spcAft>
                <a:spcPts val="0"/>
              </a:spcAft>
              <a:buClr>
                <a:schemeClr val="dk1"/>
              </a:buClr>
              <a:buSzPts val="1400"/>
              <a:buChar char="•"/>
              <a:defRPr/>
            </a:lvl7pPr>
            <a:lvl8pPr marL="3657600" lvl="7" indent="-317500" algn="l">
              <a:lnSpc>
                <a:spcPct val="90000"/>
              </a:lnSpc>
              <a:spcBef>
                <a:spcPts val="300"/>
              </a:spcBef>
              <a:spcAft>
                <a:spcPts val="0"/>
              </a:spcAft>
              <a:buClr>
                <a:schemeClr val="dk1"/>
              </a:buClr>
              <a:buSzPts val="1400"/>
              <a:buChar char="•"/>
              <a:defRPr/>
            </a:lvl8pPr>
            <a:lvl9pPr marL="4114800" lvl="8" indent="-317500" algn="l">
              <a:lnSpc>
                <a:spcPct val="90000"/>
              </a:lnSpc>
              <a:spcBef>
                <a:spcPts val="300"/>
              </a:spcBef>
              <a:spcAft>
                <a:spcPts val="0"/>
              </a:spcAft>
              <a:buClr>
                <a:schemeClr val="dk1"/>
              </a:buClr>
              <a:buSzPts val="1400"/>
              <a:buChar char="•"/>
              <a:defRPr/>
            </a:lvl9pPr>
          </a:lstStyle>
          <a:p>
            <a:endParaRPr/>
          </a:p>
        </p:txBody>
      </p:sp>
      <p:sp>
        <p:nvSpPr>
          <p:cNvPr id="61" name="Google Shape;61;g3fa6697afa5_0_62"/>
          <p:cNvSpPr txBox="1">
            <a:spLocks noGrp="1"/>
          </p:cNvSpPr>
          <p:nvPr>
            <p:ph type="body" idx="3"/>
          </p:nvPr>
        </p:nvSpPr>
        <p:spPr>
          <a:xfrm>
            <a:off x="4668908" y="1161481"/>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600"/>
              </a:spcBef>
              <a:spcAft>
                <a:spcPts val="0"/>
              </a:spcAft>
              <a:buClr>
                <a:schemeClr val="dk1"/>
              </a:buClr>
              <a:buSzPts val="1400"/>
              <a:buNone/>
              <a:defRPr sz="1400" b="1"/>
            </a:lvl1pPr>
            <a:lvl2pPr marL="914400" lvl="1" indent="-228600" algn="l">
              <a:lnSpc>
                <a:spcPct val="90000"/>
              </a:lnSpc>
              <a:spcBef>
                <a:spcPts val="300"/>
              </a:spcBef>
              <a:spcAft>
                <a:spcPts val="0"/>
              </a:spcAft>
              <a:buClr>
                <a:schemeClr val="dk1"/>
              </a:buClr>
              <a:buSzPts val="1100"/>
              <a:buNone/>
              <a:defRPr sz="1100" b="1"/>
            </a:lvl2pPr>
            <a:lvl3pPr marL="1371600" lvl="2" indent="-228600" algn="l">
              <a:lnSpc>
                <a:spcPct val="90000"/>
              </a:lnSpc>
              <a:spcBef>
                <a:spcPts val="300"/>
              </a:spcBef>
              <a:spcAft>
                <a:spcPts val="0"/>
              </a:spcAft>
              <a:buClr>
                <a:schemeClr val="dk1"/>
              </a:buClr>
              <a:buSzPts val="1000"/>
              <a:buNone/>
              <a:defRPr sz="1000" b="1"/>
            </a:lvl3pPr>
            <a:lvl4pPr marL="1828800" lvl="3" indent="-228600" algn="l">
              <a:lnSpc>
                <a:spcPct val="90000"/>
              </a:lnSpc>
              <a:spcBef>
                <a:spcPts val="300"/>
              </a:spcBef>
              <a:spcAft>
                <a:spcPts val="0"/>
              </a:spcAft>
              <a:buClr>
                <a:schemeClr val="dk1"/>
              </a:buClr>
              <a:buSzPts val="900"/>
              <a:buNone/>
              <a:defRPr sz="900" b="1"/>
            </a:lvl4pPr>
            <a:lvl5pPr marL="2286000" lvl="4" indent="-228600" algn="l">
              <a:lnSpc>
                <a:spcPct val="90000"/>
              </a:lnSpc>
              <a:spcBef>
                <a:spcPts val="300"/>
              </a:spcBef>
              <a:spcAft>
                <a:spcPts val="0"/>
              </a:spcAft>
              <a:buClr>
                <a:schemeClr val="dk1"/>
              </a:buClr>
              <a:buSzPts val="900"/>
              <a:buNone/>
              <a:defRPr sz="900" b="1"/>
            </a:lvl5pPr>
            <a:lvl6pPr marL="2743200" lvl="5" indent="-228600" algn="l">
              <a:lnSpc>
                <a:spcPct val="90000"/>
              </a:lnSpc>
              <a:spcBef>
                <a:spcPts val="300"/>
              </a:spcBef>
              <a:spcAft>
                <a:spcPts val="0"/>
              </a:spcAft>
              <a:buClr>
                <a:schemeClr val="dk1"/>
              </a:buClr>
              <a:buSzPts val="900"/>
              <a:buNone/>
              <a:defRPr sz="900" b="1"/>
            </a:lvl6pPr>
            <a:lvl7pPr marL="3200400" lvl="6" indent="-228600" algn="l">
              <a:lnSpc>
                <a:spcPct val="90000"/>
              </a:lnSpc>
              <a:spcBef>
                <a:spcPts val="300"/>
              </a:spcBef>
              <a:spcAft>
                <a:spcPts val="0"/>
              </a:spcAft>
              <a:buClr>
                <a:schemeClr val="dk1"/>
              </a:buClr>
              <a:buSzPts val="900"/>
              <a:buNone/>
              <a:defRPr sz="900" b="1"/>
            </a:lvl7pPr>
            <a:lvl8pPr marL="3657600" lvl="7" indent="-228600" algn="l">
              <a:lnSpc>
                <a:spcPct val="90000"/>
              </a:lnSpc>
              <a:spcBef>
                <a:spcPts val="300"/>
              </a:spcBef>
              <a:spcAft>
                <a:spcPts val="0"/>
              </a:spcAft>
              <a:buClr>
                <a:schemeClr val="dk1"/>
              </a:buClr>
              <a:buSzPts val="900"/>
              <a:buNone/>
              <a:defRPr sz="900" b="1"/>
            </a:lvl8pPr>
            <a:lvl9pPr marL="4114800" lvl="8" indent="-228600" algn="l">
              <a:lnSpc>
                <a:spcPct val="90000"/>
              </a:lnSpc>
              <a:spcBef>
                <a:spcPts val="300"/>
              </a:spcBef>
              <a:spcAft>
                <a:spcPts val="0"/>
              </a:spcAft>
              <a:buClr>
                <a:schemeClr val="dk1"/>
              </a:buClr>
              <a:buSzPts val="900"/>
              <a:buNone/>
              <a:defRPr sz="900" b="1"/>
            </a:lvl9pPr>
          </a:lstStyle>
          <a:p>
            <a:endParaRPr/>
          </a:p>
        </p:txBody>
      </p:sp>
      <p:sp>
        <p:nvSpPr>
          <p:cNvPr id="62" name="Google Shape;62;g3fa6697afa5_0_62"/>
          <p:cNvSpPr txBox="1">
            <a:spLocks noGrp="1"/>
          </p:cNvSpPr>
          <p:nvPr>
            <p:ph type="body" idx="4"/>
          </p:nvPr>
        </p:nvSpPr>
        <p:spPr>
          <a:xfrm>
            <a:off x="4668908" y="1779415"/>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600"/>
              </a:spcBef>
              <a:spcAft>
                <a:spcPts val="0"/>
              </a:spcAft>
              <a:buClr>
                <a:schemeClr val="dk1"/>
              </a:buClr>
              <a:buSzPts val="1400"/>
              <a:buChar char="•"/>
              <a:defRPr/>
            </a:lvl1pPr>
            <a:lvl2pPr marL="914400" lvl="1" indent="-317500" algn="l">
              <a:lnSpc>
                <a:spcPct val="90000"/>
              </a:lnSpc>
              <a:spcBef>
                <a:spcPts val="300"/>
              </a:spcBef>
              <a:spcAft>
                <a:spcPts val="0"/>
              </a:spcAft>
              <a:buClr>
                <a:schemeClr val="dk1"/>
              </a:buClr>
              <a:buSzPts val="1400"/>
              <a:buChar char="•"/>
              <a:defRPr/>
            </a:lvl2pPr>
            <a:lvl3pPr marL="1371600" lvl="2" indent="-317500" algn="l">
              <a:lnSpc>
                <a:spcPct val="90000"/>
              </a:lnSpc>
              <a:spcBef>
                <a:spcPts val="300"/>
              </a:spcBef>
              <a:spcAft>
                <a:spcPts val="0"/>
              </a:spcAft>
              <a:buClr>
                <a:schemeClr val="dk1"/>
              </a:buClr>
              <a:buSzPts val="1400"/>
              <a:buChar char="•"/>
              <a:defRPr/>
            </a:lvl3pPr>
            <a:lvl4pPr marL="1828800" lvl="3" indent="-317500" algn="l">
              <a:lnSpc>
                <a:spcPct val="90000"/>
              </a:lnSpc>
              <a:spcBef>
                <a:spcPts val="300"/>
              </a:spcBef>
              <a:spcAft>
                <a:spcPts val="0"/>
              </a:spcAft>
              <a:buClr>
                <a:schemeClr val="dk1"/>
              </a:buClr>
              <a:buSzPts val="1400"/>
              <a:buChar char="•"/>
              <a:defRPr/>
            </a:lvl4pPr>
            <a:lvl5pPr marL="2286000" lvl="4" indent="-317500" algn="l">
              <a:lnSpc>
                <a:spcPct val="90000"/>
              </a:lnSpc>
              <a:spcBef>
                <a:spcPts val="300"/>
              </a:spcBef>
              <a:spcAft>
                <a:spcPts val="0"/>
              </a:spcAft>
              <a:buClr>
                <a:schemeClr val="dk1"/>
              </a:buClr>
              <a:buSzPts val="1400"/>
              <a:buChar char="•"/>
              <a:defRPr/>
            </a:lvl5pPr>
            <a:lvl6pPr marL="2743200" lvl="5" indent="-317500" algn="l">
              <a:lnSpc>
                <a:spcPct val="90000"/>
              </a:lnSpc>
              <a:spcBef>
                <a:spcPts val="300"/>
              </a:spcBef>
              <a:spcAft>
                <a:spcPts val="0"/>
              </a:spcAft>
              <a:buClr>
                <a:schemeClr val="dk1"/>
              </a:buClr>
              <a:buSzPts val="1400"/>
              <a:buChar char="•"/>
              <a:defRPr/>
            </a:lvl6pPr>
            <a:lvl7pPr marL="3200400" lvl="6" indent="-317500" algn="l">
              <a:lnSpc>
                <a:spcPct val="90000"/>
              </a:lnSpc>
              <a:spcBef>
                <a:spcPts val="300"/>
              </a:spcBef>
              <a:spcAft>
                <a:spcPts val="0"/>
              </a:spcAft>
              <a:buClr>
                <a:schemeClr val="dk1"/>
              </a:buClr>
              <a:buSzPts val="1400"/>
              <a:buChar char="•"/>
              <a:defRPr/>
            </a:lvl7pPr>
            <a:lvl8pPr marL="3657600" lvl="7" indent="-317500" algn="l">
              <a:lnSpc>
                <a:spcPct val="90000"/>
              </a:lnSpc>
              <a:spcBef>
                <a:spcPts val="300"/>
              </a:spcBef>
              <a:spcAft>
                <a:spcPts val="0"/>
              </a:spcAft>
              <a:buClr>
                <a:schemeClr val="dk1"/>
              </a:buClr>
              <a:buSzPts val="1400"/>
              <a:buChar char="•"/>
              <a:defRPr/>
            </a:lvl8pPr>
            <a:lvl9pPr marL="4114800" lvl="8" indent="-317500" algn="l">
              <a:lnSpc>
                <a:spcPct val="90000"/>
              </a:lnSpc>
              <a:spcBef>
                <a:spcPts val="300"/>
              </a:spcBef>
              <a:spcAft>
                <a:spcPts val="0"/>
              </a:spcAft>
              <a:buClr>
                <a:schemeClr val="dk1"/>
              </a:buClr>
              <a:buSzPts val="14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lt1"/>
        </a:solidFill>
        <a:effectLst/>
      </p:bgPr>
    </p:bg>
    <p:spTree>
      <p:nvGrpSpPr>
        <p:cNvPr id="1" name="Shape 63"/>
        <p:cNvGrpSpPr/>
        <p:nvPr/>
      </p:nvGrpSpPr>
      <p:grpSpPr>
        <a:xfrm>
          <a:off x="0" y="0"/>
          <a:ext cx="0" cy="0"/>
          <a:chOff x="0" y="0"/>
          <a:chExt cx="0" cy="0"/>
        </a:xfrm>
      </p:grpSpPr>
      <p:sp>
        <p:nvSpPr>
          <p:cNvPr id="64" name="Google Shape;64;g3fa6697afa5_0_69"/>
          <p:cNvSpPr/>
          <p:nvPr/>
        </p:nvSpPr>
        <p:spPr>
          <a:xfrm>
            <a:off x="0" y="1701401"/>
            <a:ext cx="9144000" cy="2456700"/>
          </a:xfrm>
          <a:prstGeom prst="rect">
            <a:avLst/>
          </a:prstGeom>
          <a:solidFill>
            <a:srgbClr val="03617A"/>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5" name="Google Shape;65;g3fa6697afa5_0_69"/>
          <p:cNvSpPr txBox="1">
            <a:spLocks noGrp="1"/>
          </p:cNvSpPr>
          <p:nvPr>
            <p:ph type="title"/>
          </p:nvPr>
        </p:nvSpPr>
        <p:spPr>
          <a:xfrm>
            <a:off x="623888" y="1282305"/>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lt1"/>
              </a:buClr>
              <a:buSzPts val="3400"/>
              <a:buFont typeface="Arial"/>
              <a:buNone/>
              <a:defRPr sz="34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6" name="Google Shape;66;g3fa6697afa5_0_69"/>
          <p:cNvSpPr txBox="1">
            <a:spLocks noGrp="1"/>
          </p:cNvSpPr>
          <p:nvPr>
            <p:ph type="body" idx="1"/>
          </p:nvPr>
        </p:nvSpPr>
        <p:spPr>
          <a:xfrm>
            <a:off x="623888" y="3442099"/>
            <a:ext cx="78867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600"/>
              </a:spcBef>
              <a:spcAft>
                <a:spcPts val="0"/>
              </a:spcAft>
              <a:buClr>
                <a:schemeClr val="lt1"/>
              </a:buClr>
              <a:buSzPts val="1400"/>
              <a:buNone/>
              <a:defRPr sz="1400">
                <a:solidFill>
                  <a:schemeClr val="lt1"/>
                </a:solidFill>
              </a:defRPr>
            </a:lvl1pPr>
            <a:lvl2pPr marL="914400" lvl="1" indent="-228600" algn="l">
              <a:lnSpc>
                <a:spcPct val="90000"/>
              </a:lnSpc>
              <a:spcBef>
                <a:spcPts val="300"/>
              </a:spcBef>
              <a:spcAft>
                <a:spcPts val="0"/>
              </a:spcAft>
              <a:buClr>
                <a:srgbClr val="888888"/>
              </a:buClr>
              <a:buSzPts val="1100"/>
              <a:buNone/>
              <a:defRPr sz="1100">
                <a:solidFill>
                  <a:srgbClr val="888888"/>
                </a:solidFill>
              </a:defRPr>
            </a:lvl2pPr>
            <a:lvl3pPr marL="1371600" lvl="2" indent="-228600" algn="l">
              <a:lnSpc>
                <a:spcPct val="90000"/>
              </a:lnSpc>
              <a:spcBef>
                <a:spcPts val="300"/>
              </a:spcBef>
              <a:spcAft>
                <a:spcPts val="0"/>
              </a:spcAft>
              <a:buClr>
                <a:srgbClr val="888888"/>
              </a:buClr>
              <a:buSzPts val="1000"/>
              <a:buNone/>
              <a:defRPr sz="1000">
                <a:solidFill>
                  <a:srgbClr val="888888"/>
                </a:solidFill>
              </a:defRPr>
            </a:lvl3pPr>
            <a:lvl4pPr marL="1828800" lvl="3" indent="-228600" algn="l">
              <a:lnSpc>
                <a:spcPct val="90000"/>
              </a:lnSpc>
              <a:spcBef>
                <a:spcPts val="300"/>
              </a:spcBef>
              <a:spcAft>
                <a:spcPts val="0"/>
              </a:spcAft>
              <a:buClr>
                <a:srgbClr val="888888"/>
              </a:buClr>
              <a:buSzPts val="900"/>
              <a:buNone/>
              <a:defRPr sz="900">
                <a:solidFill>
                  <a:srgbClr val="888888"/>
                </a:solidFill>
              </a:defRPr>
            </a:lvl4pPr>
            <a:lvl5pPr marL="2286000" lvl="4" indent="-228600" algn="l">
              <a:lnSpc>
                <a:spcPct val="90000"/>
              </a:lnSpc>
              <a:spcBef>
                <a:spcPts val="300"/>
              </a:spcBef>
              <a:spcAft>
                <a:spcPts val="0"/>
              </a:spcAft>
              <a:buClr>
                <a:srgbClr val="888888"/>
              </a:buClr>
              <a:buSzPts val="900"/>
              <a:buNone/>
              <a:defRPr sz="900">
                <a:solidFill>
                  <a:srgbClr val="888888"/>
                </a:solidFill>
              </a:defRPr>
            </a:lvl5pPr>
            <a:lvl6pPr marL="2743200" lvl="5" indent="-228600" algn="l">
              <a:lnSpc>
                <a:spcPct val="90000"/>
              </a:lnSpc>
              <a:spcBef>
                <a:spcPts val="300"/>
              </a:spcBef>
              <a:spcAft>
                <a:spcPts val="0"/>
              </a:spcAft>
              <a:buClr>
                <a:srgbClr val="888888"/>
              </a:buClr>
              <a:buSzPts val="900"/>
              <a:buNone/>
              <a:defRPr sz="900">
                <a:solidFill>
                  <a:srgbClr val="888888"/>
                </a:solidFill>
              </a:defRPr>
            </a:lvl6pPr>
            <a:lvl7pPr marL="3200400" lvl="6" indent="-228600" algn="l">
              <a:lnSpc>
                <a:spcPct val="90000"/>
              </a:lnSpc>
              <a:spcBef>
                <a:spcPts val="300"/>
              </a:spcBef>
              <a:spcAft>
                <a:spcPts val="0"/>
              </a:spcAft>
              <a:buClr>
                <a:srgbClr val="888888"/>
              </a:buClr>
              <a:buSzPts val="900"/>
              <a:buNone/>
              <a:defRPr sz="900">
                <a:solidFill>
                  <a:srgbClr val="888888"/>
                </a:solidFill>
              </a:defRPr>
            </a:lvl7pPr>
            <a:lvl8pPr marL="3657600" lvl="7" indent="-228600" algn="l">
              <a:lnSpc>
                <a:spcPct val="90000"/>
              </a:lnSpc>
              <a:spcBef>
                <a:spcPts val="300"/>
              </a:spcBef>
              <a:spcAft>
                <a:spcPts val="0"/>
              </a:spcAft>
              <a:buClr>
                <a:srgbClr val="888888"/>
              </a:buClr>
              <a:buSzPts val="900"/>
              <a:buNone/>
              <a:defRPr sz="900">
                <a:solidFill>
                  <a:srgbClr val="888888"/>
                </a:solidFill>
              </a:defRPr>
            </a:lvl8pPr>
            <a:lvl9pPr marL="4114800" lvl="8" indent="-228600" algn="l">
              <a:lnSpc>
                <a:spcPct val="90000"/>
              </a:lnSpc>
              <a:spcBef>
                <a:spcPts val="300"/>
              </a:spcBef>
              <a:spcAft>
                <a:spcPts val="0"/>
              </a:spcAft>
              <a:buClr>
                <a:srgbClr val="888888"/>
              </a:buClr>
              <a:buSzPts val="900"/>
              <a:buNone/>
              <a:defRPr sz="900">
                <a:solidFill>
                  <a:srgbClr val="888888"/>
                </a:solidFil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596346" y="1"/>
            <a:ext cx="8110500" cy="8745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lt1"/>
              </a:buClr>
              <a:buSzPts val="2500"/>
              <a:buFont typeface="Arial"/>
              <a:buNone/>
              <a:defRPr sz="25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7" name="Google Shape;7;p11"/>
          <p:cNvSpPr txBox="1">
            <a:spLocks noGrp="1"/>
          </p:cNvSpPr>
          <p:nvPr>
            <p:ph type="body" idx="1"/>
          </p:nvPr>
        </p:nvSpPr>
        <p:spPr>
          <a:xfrm>
            <a:off x="596346" y="1095374"/>
            <a:ext cx="8110500" cy="3263400"/>
          </a:xfrm>
          <a:prstGeom prst="rect">
            <a:avLst/>
          </a:prstGeom>
          <a:noFill/>
          <a:ln>
            <a:noFill/>
          </a:ln>
        </p:spPr>
        <p:txBody>
          <a:bodyPr spcFirstLastPara="1" wrap="square" lIns="68575" tIns="34275" rIns="68575" bIns="34275" anchor="t" anchorCtr="0">
            <a:normAutofit/>
          </a:bodyPr>
          <a:lstStyle>
            <a:lvl1pPr marL="457200" marR="0" lvl="0" indent="-330200" algn="l" rtl="0">
              <a:lnSpc>
                <a:spcPct val="9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298450" algn="l" rtl="0">
              <a:lnSpc>
                <a:spcPct val="90000"/>
              </a:lnSpc>
              <a:spcBef>
                <a:spcPts val="3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3pPr>
            <a:lvl4pPr marL="1828800" marR="0" lvl="3" indent="-292100" algn="l" rtl="0">
              <a:lnSpc>
                <a:spcPct val="90000"/>
              </a:lnSpc>
              <a:spcBef>
                <a:spcPts val="300"/>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4pPr>
            <a:lvl5pPr marL="2286000" marR="0" lvl="4" indent="-292100" algn="l" rtl="0">
              <a:lnSpc>
                <a:spcPct val="90000"/>
              </a:lnSpc>
              <a:spcBef>
                <a:spcPts val="300"/>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5pPr>
            <a:lvl6pPr marL="2743200" marR="0" lvl="5" indent="-292100" algn="l" rtl="0">
              <a:lnSpc>
                <a:spcPct val="90000"/>
              </a:lnSpc>
              <a:spcBef>
                <a:spcPts val="300"/>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6pPr>
            <a:lvl7pPr marL="3200400" marR="0" lvl="6" indent="-292100" algn="l" rtl="0">
              <a:lnSpc>
                <a:spcPct val="90000"/>
              </a:lnSpc>
              <a:spcBef>
                <a:spcPts val="300"/>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7pPr>
            <a:lvl8pPr marL="3657600" marR="0" lvl="7" indent="-292100" algn="l" rtl="0">
              <a:lnSpc>
                <a:spcPct val="90000"/>
              </a:lnSpc>
              <a:spcBef>
                <a:spcPts val="300"/>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8pPr>
            <a:lvl9pPr marL="4114800" marR="0" lvl="8" indent="-292100" algn="l" rtl="0">
              <a:lnSpc>
                <a:spcPct val="90000"/>
              </a:lnSpc>
              <a:spcBef>
                <a:spcPts val="300"/>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9pPr>
          </a:lstStyle>
          <a:p>
            <a:endParaRPr/>
          </a:p>
        </p:txBody>
      </p:sp>
      <p:sp>
        <p:nvSpPr>
          <p:cNvPr id="8" name="Google Shape;8;p1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1"/>
        <p:cNvGrpSpPr/>
        <p:nvPr/>
      </p:nvGrpSpPr>
      <p:grpSpPr>
        <a:xfrm>
          <a:off x="0" y="0"/>
          <a:ext cx="0" cy="0"/>
          <a:chOff x="0" y="0"/>
          <a:chExt cx="0" cy="0"/>
        </a:xfrm>
      </p:grpSpPr>
      <p:sp>
        <p:nvSpPr>
          <p:cNvPr id="42" name="Google Shape;42;g3fa6697afa5_0_47"/>
          <p:cNvSpPr txBox="1">
            <a:spLocks noGrp="1"/>
          </p:cNvSpPr>
          <p:nvPr>
            <p:ph type="title"/>
          </p:nvPr>
        </p:nvSpPr>
        <p:spPr>
          <a:xfrm>
            <a:off x="596346" y="1"/>
            <a:ext cx="8110500" cy="874500"/>
          </a:xfrm>
          <a:prstGeom prst="rect">
            <a:avLst/>
          </a:prstGeom>
          <a:noFill/>
          <a:ln>
            <a:noFill/>
          </a:ln>
        </p:spPr>
        <p:txBody>
          <a:bodyPr spcFirstLastPara="1" wrap="square" lIns="68575" tIns="34275" rIns="68575" bIns="34275" anchor="ctr" anchorCtr="0">
            <a:normAutofit/>
          </a:bodyPr>
          <a:lstStyle>
            <a:lvl1pPr marR="0" lvl="0" algn="l">
              <a:lnSpc>
                <a:spcPct val="90000"/>
              </a:lnSpc>
              <a:spcBef>
                <a:spcPts val="0"/>
              </a:spcBef>
              <a:spcAft>
                <a:spcPts val="0"/>
              </a:spcAft>
              <a:buClr>
                <a:schemeClr val="lt1"/>
              </a:buClr>
              <a:buSzPts val="2500"/>
              <a:buFont typeface="Arial"/>
              <a:buNone/>
              <a:defRPr sz="2500" b="1" i="0" u="none" strike="noStrike" cap="none">
                <a:solidFill>
                  <a:schemeClr val="lt1"/>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43" name="Google Shape;43;g3fa6697afa5_0_47"/>
          <p:cNvSpPr txBox="1">
            <a:spLocks noGrp="1"/>
          </p:cNvSpPr>
          <p:nvPr>
            <p:ph type="body" idx="1"/>
          </p:nvPr>
        </p:nvSpPr>
        <p:spPr>
          <a:xfrm>
            <a:off x="596346" y="1095374"/>
            <a:ext cx="8110500" cy="3263400"/>
          </a:xfrm>
          <a:prstGeom prst="rect">
            <a:avLst/>
          </a:prstGeom>
          <a:noFill/>
          <a:ln>
            <a:noFill/>
          </a:ln>
        </p:spPr>
        <p:txBody>
          <a:bodyPr spcFirstLastPara="1" wrap="square" lIns="68575" tIns="34275" rIns="68575" bIns="34275" anchor="t" anchorCtr="0">
            <a:normAutofit/>
          </a:bodyPr>
          <a:lstStyle>
            <a:lvl1pPr marL="457200" marR="0" lvl="0" indent="-330200" algn="l">
              <a:lnSpc>
                <a:spcPct val="9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17500" algn="l">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298450" algn="l">
              <a:lnSpc>
                <a:spcPct val="90000"/>
              </a:lnSpc>
              <a:spcBef>
                <a:spcPts val="3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3pPr>
            <a:lvl4pPr marL="1828800" marR="0" lvl="3" indent="-292100" algn="l">
              <a:lnSpc>
                <a:spcPct val="90000"/>
              </a:lnSpc>
              <a:spcBef>
                <a:spcPts val="300"/>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4pPr>
            <a:lvl5pPr marL="2286000" marR="0" lvl="4" indent="-292100" algn="l">
              <a:lnSpc>
                <a:spcPct val="90000"/>
              </a:lnSpc>
              <a:spcBef>
                <a:spcPts val="300"/>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5pPr>
            <a:lvl6pPr marL="2743200" marR="0" lvl="5" indent="-292100" algn="l">
              <a:lnSpc>
                <a:spcPct val="90000"/>
              </a:lnSpc>
              <a:spcBef>
                <a:spcPts val="300"/>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6pPr>
            <a:lvl7pPr marL="3200400" marR="0" lvl="6" indent="-292100" algn="l">
              <a:lnSpc>
                <a:spcPct val="90000"/>
              </a:lnSpc>
              <a:spcBef>
                <a:spcPts val="300"/>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7pPr>
            <a:lvl8pPr marL="3657600" marR="0" lvl="7" indent="-292100" algn="l">
              <a:lnSpc>
                <a:spcPct val="90000"/>
              </a:lnSpc>
              <a:spcBef>
                <a:spcPts val="300"/>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8pPr>
            <a:lvl9pPr marL="4114800" marR="0" lvl="8" indent="-292100" algn="l">
              <a:lnSpc>
                <a:spcPct val="90000"/>
              </a:lnSpc>
              <a:spcBef>
                <a:spcPts val="300"/>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educate.iowa.gov/pk-12/special-education/professional-learning/policy-practice-webinar-series-recordings" TargetMode="External"/><Relationship Id="rId7" Type="http://schemas.openxmlformats.org/officeDocument/2006/relationships/hyperlink" Target="https://educate.iowa.gov/pk-12/special-education/dispute-resolution"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hyperlink" Target="https://educate.iowa.gov/media/2041/download?inline" TargetMode="External"/><Relationship Id="rId5" Type="http://schemas.openxmlformats.org/officeDocument/2006/relationships/hyperlink" Target="https://educate.iowa.gov/media/10758/download?inline" TargetMode="External"/><Relationship Id="rId4" Type="http://schemas.openxmlformats.org/officeDocument/2006/relationships/hyperlink" Target="https://educate.iowa.gov/media/10759/download?inline"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educate.iowa.gov/pk-12/special-education/accredited-nonpublic-schools-special-education"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links-1.govdelivery.com/CL0/https:%2F%2Fidoe.zoom.us%2Fj%2F97381910346%3Fpwd=lRDwsybbJ2z3ZLyZ9UtY2iHAz9g15e.1%26utm_medium=email%26utm_source=govdelivery%23success/3/0100019c11213be9-d064ad6c-5727-4f00-95ab-ff239ee9c2b1-000000/AnXvDQzIZ9VLHvZoZNuW6e2qZ4HLtT0c7iTe19Siy9c=442" TargetMode="External"/><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hyperlink" Target="mailto:janelle.danner@iowa.gov"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
          <p:cNvSpPr txBox="1">
            <a:spLocks noGrp="1"/>
          </p:cNvSpPr>
          <p:nvPr>
            <p:ph type="ctrTitle"/>
          </p:nvPr>
        </p:nvSpPr>
        <p:spPr>
          <a:xfrm>
            <a:off x="216950" y="806025"/>
            <a:ext cx="8727600" cy="3078600"/>
          </a:xfrm>
          <a:prstGeom prst="rect">
            <a:avLst/>
          </a:prstGeom>
          <a:noFill/>
          <a:ln>
            <a:noFill/>
          </a:ln>
        </p:spPr>
        <p:txBody>
          <a:bodyPr spcFirstLastPara="1" wrap="square" lIns="68575" tIns="34275" rIns="68575" bIns="34275" anchor="b" anchorCtr="0">
            <a:noAutofit/>
          </a:bodyPr>
          <a:lstStyle/>
          <a:p>
            <a:pPr marL="0" lvl="0" indent="0" algn="ctr" rtl="0">
              <a:lnSpc>
                <a:spcPct val="115000"/>
              </a:lnSpc>
              <a:spcBef>
                <a:spcPts val="0"/>
              </a:spcBef>
              <a:spcAft>
                <a:spcPts val="0"/>
              </a:spcAft>
              <a:buClr>
                <a:schemeClr val="lt1"/>
              </a:buClr>
              <a:buSzPts val="3400"/>
              <a:buFont typeface="Arial"/>
              <a:buNone/>
            </a:pPr>
            <a:r>
              <a:rPr lang="en" sz="4000" dirty="0"/>
              <a:t>Dispute Resolution: Resolving Conflict, Mediation, State Complaints and Due Process</a:t>
            </a:r>
            <a:endParaRPr sz="4000" dirty="0"/>
          </a:p>
          <a:p>
            <a:pPr marL="0" lvl="0" indent="0" algn="ctr" rtl="0">
              <a:lnSpc>
                <a:spcPct val="115000"/>
              </a:lnSpc>
              <a:spcBef>
                <a:spcPts val="0"/>
              </a:spcBef>
              <a:spcAft>
                <a:spcPts val="0"/>
              </a:spcAft>
              <a:buClr>
                <a:schemeClr val="lt1"/>
              </a:buClr>
              <a:buSzPts val="1800"/>
              <a:buFont typeface="Arial"/>
              <a:buNone/>
            </a:pPr>
            <a:r>
              <a:rPr lang="en" sz="2600" b="0" dirty="0"/>
              <a:t>Iowa Students with Disabilities Parentally Placed in Accredited Nonpublic Schools</a:t>
            </a:r>
            <a:endParaRPr sz="4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g388a337a6f2_0_0"/>
          <p:cNvSpPr txBox="1">
            <a:spLocks noGrp="1"/>
          </p:cNvSpPr>
          <p:nvPr>
            <p:ph type="title"/>
          </p:nvPr>
        </p:nvSpPr>
        <p:spPr>
          <a:xfrm>
            <a:off x="254410" y="1"/>
            <a:ext cx="8452500" cy="5529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SzPts val="2500"/>
              <a:buNone/>
            </a:pPr>
            <a:r>
              <a:rPr lang="en" sz="3200"/>
              <a:t>Today’s Presenters</a:t>
            </a:r>
            <a:endParaRPr sz="3200"/>
          </a:p>
        </p:txBody>
      </p:sp>
      <p:pic>
        <p:nvPicPr>
          <p:cNvPr id="81" name="Google Shape;81;g388a337a6f2_0_0" descr="Janelle Danner photo">
            <a:extLst>
              <a:ext uri="{C183D7F6-B498-43B3-948B-1728B52AA6E4}">
                <adec:decorative xmlns:adec="http://schemas.microsoft.com/office/drawing/2017/decorative" val="0"/>
              </a:ext>
            </a:extLst>
          </p:cNvPr>
          <p:cNvPicPr preferRelativeResize="0"/>
          <p:nvPr/>
        </p:nvPicPr>
        <p:blipFill rotWithShape="1">
          <a:blip r:embed="rId3">
            <a:alphaModFix/>
          </a:blip>
          <a:srcRect/>
          <a:stretch/>
        </p:blipFill>
        <p:spPr>
          <a:xfrm>
            <a:off x="1471875" y="715363"/>
            <a:ext cx="2497777" cy="2962652"/>
          </a:xfrm>
          <a:prstGeom prst="rect">
            <a:avLst/>
          </a:prstGeom>
          <a:noFill/>
          <a:ln>
            <a:noFill/>
          </a:ln>
        </p:spPr>
      </p:pic>
      <p:sp>
        <p:nvSpPr>
          <p:cNvPr id="78" name="Google Shape;78;g388a337a6f2_0_0"/>
          <p:cNvSpPr txBox="1"/>
          <p:nvPr/>
        </p:nvSpPr>
        <p:spPr>
          <a:xfrm>
            <a:off x="1614358" y="3840505"/>
            <a:ext cx="2212800" cy="12252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chemeClr val="dk1"/>
              </a:buClr>
              <a:buSzPts val="1200"/>
              <a:buFont typeface="Arial"/>
              <a:buNone/>
            </a:pPr>
            <a:r>
              <a:rPr lang="en" sz="2000" b="1">
                <a:solidFill>
                  <a:schemeClr val="dk1"/>
                </a:solidFill>
              </a:rPr>
              <a:t>Janelle Danner</a:t>
            </a:r>
            <a:endParaRPr sz="2000" b="1" i="0" u="none" strike="noStrike" cap="none">
              <a:solidFill>
                <a:schemeClr val="dk1"/>
              </a:solidFill>
              <a:latin typeface="Arial"/>
              <a:ea typeface="Arial"/>
              <a:cs typeface="Arial"/>
              <a:sym typeface="Arial"/>
            </a:endParaRPr>
          </a:p>
          <a:p>
            <a:pPr marL="0" marR="0" lvl="0" indent="0" algn="ctr" rtl="0">
              <a:lnSpc>
                <a:spcPct val="115000"/>
              </a:lnSpc>
              <a:spcBef>
                <a:spcPts val="0"/>
              </a:spcBef>
              <a:spcAft>
                <a:spcPts val="0"/>
              </a:spcAft>
              <a:buClr>
                <a:schemeClr val="dk1"/>
              </a:buClr>
              <a:buSzPts val="1200"/>
              <a:buFont typeface="Arial"/>
              <a:buNone/>
            </a:pPr>
            <a:r>
              <a:rPr lang="en" sz="1500">
                <a:solidFill>
                  <a:schemeClr val="dk1"/>
                </a:solidFill>
              </a:rPr>
              <a:t>Nonpublic School Liaison</a:t>
            </a:r>
            <a:endParaRPr sz="2000" b="1" i="0" u="none" strike="noStrike" cap="none">
              <a:solidFill>
                <a:schemeClr val="dk1"/>
              </a:solidFill>
              <a:latin typeface="Arial"/>
              <a:ea typeface="Arial"/>
              <a:cs typeface="Arial"/>
              <a:sym typeface="Arial"/>
            </a:endParaRPr>
          </a:p>
        </p:txBody>
      </p:sp>
      <p:pic>
        <p:nvPicPr>
          <p:cNvPr id="79" name="Google Shape;79;g388a337a6f2_0_0" descr="Jennifer Cira-Debban photo"/>
          <p:cNvPicPr preferRelativeResize="0"/>
          <p:nvPr/>
        </p:nvPicPr>
        <p:blipFill rotWithShape="1">
          <a:blip r:embed="rId4">
            <a:alphaModFix/>
          </a:blip>
          <a:srcRect l="3332" r="3341"/>
          <a:stretch/>
        </p:blipFill>
        <p:spPr>
          <a:xfrm>
            <a:off x="5374120" y="685800"/>
            <a:ext cx="2211501" cy="2962657"/>
          </a:xfrm>
          <a:prstGeom prst="rect">
            <a:avLst/>
          </a:prstGeom>
          <a:solidFill>
            <a:schemeClr val="lt2"/>
          </a:solidFill>
          <a:ln w="28575" cap="flat" cmpd="sng">
            <a:solidFill>
              <a:schemeClr val="dk2"/>
            </a:solidFill>
            <a:prstDash val="solid"/>
            <a:round/>
            <a:headEnd type="none" w="sm" len="sm"/>
            <a:tailEnd type="none" w="sm" len="sm"/>
          </a:ln>
        </p:spPr>
      </p:pic>
      <p:sp>
        <p:nvSpPr>
          <p:cNvPr id="77" name="Google Shape;77;g388a337a6f2_0_0"/>
          <p:cNvSpPr txBox="1"/>
          <p:nvPr/>
        </p:nvSpPr>
        <p:spPr>
          <a:xfrm>
            <a:off x="5374120" y="3840480"/>
            <a:ext cx="2212800" cy="12252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chemeClr val="dk1"/>
              </a:buClr>
              <a:buSzPts val="1200"/>
              <a:buFont typeface="Arial"/>
              <a:buNone/>
            </a:pPr>
            <a:r>
              <a:rPr lang="en" sz="2000" b="1">
                <a:solidFill>
                  <a:schemeClr val="dk1"/>
                </a:solidFill>
              </a:rPr>
              <a:t>Jennifer Cira</a:t>
            </a:r>
            <a:endParaRPr sz="2000" b="1" i="0" u="none" strike="noStrike" cap="none">
              <a:solidFill>
                <a:schemeClr val="dk1"/>
              </a:solidFill>
              <a:latin typeface="Arial"/>
              <a:ea typeface="Arial"/>
              <a:cs typeface="Arial"/>
              <a:sym typeface="Arial"/>
            </a:endParaRPr>
          </a:p>
          <a:p>
            <a:pPr marL="0" marR="0" lvl="0" indent="0" algn="ctr" rtl="0">
              <a:lnSpc>
                <a:spcPct val="115000"/>
              </a:lnSpc>
              <a:spcBef>
                <a:spcPts val="0"/>
              </a:spcBef>
              <a:spcAft>
                <a:spcPts val="0"/>
              </a:spcAft>
              <a:buClr>
                <a:schemeClr val="dk1"/>
              </a:buClr>
              <a:buSzPts val="1200"/>
              <a:buFont typeface="Arial"/>
              <a:buNone/>
            </a:pPr>
            <a:r>
              <a:rPr lang="en" sz="1500">
                <a:solidFill>
                  <a:schemeClr val="dk1"/>
                </a:solidFill>
              </a:rPr>
              <a:t>Dispute Resolution Coordinator </a:t>
            </a:r>
            <a:endParaRPr sz="2000" b="1" i="0" u="none" strike="noStrike" cap="none">
              <a:solidFill>
                <a:schemeClr val="dk1"/>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200"/>
              <a:buFont typeface="Arial"/>
              <a:buNone/>
            </a:pPr>
            <a:endParaRPr sz="1500" b="0" i="0" u="none" strike="noStrike" cap="none">
              <a:solidFill>
                <a:schemeClr val="dk1"/>
              </a:solidFill>
              <a:latin typeface="Arial"/>
              <a:ea typeface="Arial"/>
              <a:cs typeface="Arial"/>
              <a:sym typeface="Arial"/>
            </a:endParaRPr>
          </a:p>
        </p:txBody>
      </p:sp>
      <p:sp>
        <p:nvSpPr>
          <p:cNvPr id="80" name="Google Shape;80;g388a337a6f2_0_0"/>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6"/>
          <p:cNvSpPr txBox="1">
            <a:spLocks noGrp="1"/>
          </p:cNvSpPr>
          <p:nvPr>
            <p:ph type="title"/>
          </p:nvPr>
        </p:nvSpPr>
        <p:spPr>
          <a:xfrm>
            <a:off x="254410" y="1"/>
            <a:ext cx="8452500" cy="552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accent1"/>
              </a:buClr>
              <a:buSzPts val="2500"/>
              <a:buFont typeface="PT Sans Narrow"/>
              <a:buNone/>
            </a:pPr>
            <a:r>
              <a:rPr lang="en" sz="3200"/>
              <a:t>Overview of Today’s Content</a:t>
            </a:r>
            <a:endParaRPr sz="3200"/>
          </a:p>
        </p:txBody>
      </p:sp>
      <p:sp>
        <p:nvSpPr>
          <p:cNvPr id="88" name="Google Shape;88;p6"/>
          <p:cNvSpPr txBox="1"/>
          <p:nvPr/>
        </p:nvSpPr>
        <p:spPr>
          <a:xfrm>
            <a:off x="110836" y="510057"/>
            <a:ext cx="9033164" cy="47100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Clr>
                <a:schemeClr val="dk1"/>
              </a:buClr>
              <a:buSzPts val="1100"/>
              <a:buFont typeface="Arial"/>
              <a:buNone/>
            </a:pPr>
            <a:r>
              <a:rPr lang="en" sz="2800" b="1" dirty="0">
                <a:solidFill>
                  <a:schemeClr val="dk1"/>
                </a:solidFill>
              </a:rPr>
              <a:t>Building strong systems</a:t>
            </a:r>
            <a:endParaRPr sz="2800" b="1" dirty="0">
              <a:solidFill>
                <a:schemeClr val="dk1"/>
              </a:solidFill>
            </a:endParaRPr>
          </a:p>
          <a:p>
            <a:pPr marL="914400" lvl="0" indent="-406400" algn="l" rtl="0">
              <a:lnSpc>
                <a:spcPct val="100000"/>
              </a:lnSpc>
              <a:spcBef>
                <a:spcPts val="0"/>
              </a:spcBef>
              <a:spcAft>
                <a:spcPts val="0"/>
              </a:spcAft>
              <a:buClr>
                <a:schemeClr val="dk1"/>
              </a:buClr>
              <a:buSzPts val="2800"/>
              <a:buChar char="●"/>
            </a:pPr>
            <a:r>
              <a:rPr lang="en" sz="2800" dirty="0">
                <a:solidFill>
                  <a:schemeClr val="dk1"/>
                </a:solidFill>
              </a:rPr>
              <a:t>Understand why conflict occurs</a:t>
            </a:r>
            <a:endParaRPr sz="2800" dirty="0">
              <a:solidFill>
                <a:schemeClr val="dk1"/>
              </a:solidFill>
            </a:endParaRPr>
          </a:p>
          <a:p>
            <a:pPr marL="914400" lvl="0" indent="-406400" algn="l" rtl="0">
              <a:lnSpc>
                <a:spcPct val="100000"/>
              </a:lnSpc>
              <a:spcBef>
                <a:spcPts val="0"/>
              </a:spcBef>
              <a:spcAft>
                <a:spcPts val="0"/>
              </a:spcAft>
              <a:buClr>
                <a:schemeClr val="dk1"/>
              </a:buClr>
              <a:buSzPts val="2800"/>
              <a:buChar char="●"/>
            </a:pPr>
            <a:r>
              <a:rPr lang="en" sz="2800" dirty="0">
                <a:solidFill>
                  <a:schemeClr val="dk1"/>
                </a:solidFill>
              </a:rPr>
              <a:t>Explore strategies that strengthen collaboration</a:t>
            </a:r>
            <a:endParaRPr sz="2800" dirty="0">
              <a:solidFill>
                <a:schemeClr val="dk1"/>
              </a:solidFill>
            </a:endParaRPr>
          </a:p>
          <a:p>
            <a:pPr marL="914400" lvl="0" indent="-406400" algn="l" rtl="0">
              <a:lnSpc>
                <a:spcPct val="100000"/>
              </a:lnSpc>
              <a:spcBef>
                <a:spcPts val="0"/>
              </a:spcBef>
              <a:spcAft>
                <a:spcPts val="0"/>
              </a:spcAft>
              <a:buClr>
                <a:schemeClr val="dk1"/>
              </a:buClr>
              <a:buSzPts val="2800"/>
              <a:buChar char="●"/>
            </a:pPr>
            <a:r>
              <a:rPr lang="en" sz="2800" dirty="0">
                <a:solidFill>
                  <a:schemeClr val="dk1"/>
                </a:solidFill>
              </a:rPr>
              <a:t>Identify characteristics of effective written systems</a:t>
            </a:r>
            <a:endParaRPr sz="2800" dirty="0">
              <a:solidFill>
                <a:schemeClr val="dk1"/>
              </a:solidFill>
            </a:endParaRPr>
          </a:p>
          <a:p>
            <a:pPr marL="914400" lvl="0" indent="-406400" algn="l" rtl="0">
              <a:lnSpc>
                <a:spcPct val="100000"/>
              </a:lnSpc>
              <a:spcBef>
                <a:spcPts val="0"/>
              </a:spcBef>
              <a:spcAft>
                <a:spcPts val="0"/>
              </a:spcAft>
              <a:buClr>
                <a:schemeClr val="dk1"/>
              </a:buClr>
              <a:buSzPts val="2800"/>
              <a:buChar char="●"/>
            </a:pPr>
            <a:r>
              <a:rPr lang="en" sz="2800" dirty="0">
                <a:solidFill>
                  <a:schemeClr val="dk1"/>
                </a:solidFill>
              </a:rPr>
              <a:t>Develop processes for addressing concerns</a:t>
            </a:r>
            <a:endParaRPr sz="2800"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 sz="2800" b="1" dirty="0">
                <a:solidFill>
                  <a:schemeClr val="dk1"/>
                </a:solidFill>
              </a:rPr>
              <a:t>Understanding dispute resolution</a:t>
            </a:r>
            <a:endParaRPr sz="2800" b="1" dirty="0">
              <a:solidFill>
                <a:schemeClr val="dk1"/>
              </a:solidFill>
            </a:endParaRPr>
          </a:p>
          <a:p>
            <a:pPr marL="914400" lvl="0" indent="-406400" algn="l" rtl="0">
              <a:lnSpc>
                <a:spcPct val="100000"/>
              </a:lnSpc>
              <a:spcBef>
                <a:spcPts val="0"/>
              </a:spcBef>
              <a:spcAft>
                <a:spcPts val="0"/>
              </a:spcAft>
              <a:buClr>
                <a:schemeClr val="dk1"/>
              </a:buClr>
              <a:buSzPts val="2800"/>
              <a:buChar char="●"/>
            </a:pPr>
            <a:r>
              <a:rPr lang="en" sz="2800" dirty="0">
                <a:solidFill>
                  <a:schemeClr val="dk1"/>
                </a:solidFill>
              </a:rPr>
              <a:t>Mediation</a:t>
            </a:r>
            <a:endParaRPr sz="2800" dirty="0">
              <a:solidFill>
                <a:schemeClr val="dk1"/>
              </a:solidFill>
            </a:endParaRPr>
          </a:p>
          <a:p>
            <a:pPr marL="914400" lvl="0" indent="-406400" algn="l" rtl="0">
              <a:lnSpc>
                <a:spcPct val="100000"/>
              </a:lnSpc>
              <a:spcBef>
                <a:spcPts val="0"/>
              </a:spcBef>
              <a:spcAft>
                <a:spcPts val="0"/>
              </a:spcAft>
              <a:buClr>
                <a:schemeClr val="dk1"/>
              </a:buClr>
              <a:buSzPts val="2800"/>
              <a:buChar char="●"/>
            </a:pPr>
            <a:r>
              <a:rPr lang="en" sz="2800" dirty="0">
                <a:solidFill>
                  <a:schemeClr val="dk1"/>
                </a:solidFill>
              </a:rPr>
              <a:t>State Complaints</a:t>
            </a:r>
            <a:endParaRPr sz="2800" dirty="0">
              <a:solidFill>
                <a:schemeClr val="dk1"/>
              </a:solidFill>
            </a:endParaRPr>
          </a:p>
          <a:p>
            <a:pPr marL="914400" lvl="0" indent="-406400" algn="l" rtl="0">
              <a:lnSpc>
                <a:spcPct val="100000"/>
              </a:lnSpc>
              <a:spcBef>
                <a:spcPts val="0"/>
              </a:spcBef>
              <a:spcAft>
                <a:spcPts val="0"/>
              </a:spcAft>
              <a:buClr>
                <a:schemeClr val="dk1"/>
              </a:buClr>
              <a:buSzPts val="2800"/>
              <a:buChar char="●"/>
            </a:pPr>
            <a:r>
              <a:rPr lang="en" sz="2800" dirty="0">
                <a:solidFill>
                  <a:schemeClr val="dk1"/>
                </a:solidFill>
              </a:rPr>
              <a:t>Due Process</a:t>
            </a:r>
            <a:endParaRPr sz="2800" dirty="0">
              <a:solidFill>
                <a:schemeClr val="dk1"/>
              </a:solidFill>
            </a:endParaRPr>
          </a:p>
          <a:p>
            <a:pPr marL="457200" lvl="0" indent="0" algn="l" rtl="0">
              <a:lnSpc>
                <a:spcPct val="100000"/>
              </a:lnSpc>
              <a:spcBef>
                <a:spcPts val="0"/>
              </a:spcBef>
              <a:spcAft>
                <a:spcPts val="0"/>
              </a:spcAft>
              <a:buNone/>
            </a:pPr>
            <a:endParaRPr sz="600" dirty="0">
              <a:solidFill>
                <a:schemeClr val="dk1"/>
              </a:solidFill>
            </a:endParaRPr>
          </a:p>
          <a:p>
            <a:pPr marL="457200" lvl="0" indent="0" algn="ctr" rtl="0">
              <a:lnSpc>
                <a:spcPct val="100000"/>
              </a:lnSpc>
              <a:spcBef>
                <a:spcPts val="0"/>
              </a:spcBef>
              <a:spcAft>
                <a:spcPts val="0"/>
              </a:spcAft>
              <a:buNone/>
            </a:pPr>
            <a:r>
              <a:rPr lang="en" sz="1800" b="1" i="1" dirty="0">
                <a:solidFill>
                  <a:schemeClr val="dk1"/>
                </a:solidFill>
              </a:rPr>
              <a:t>Our Goal</a:t>
            </a:r>
            <a:r>
              <a:rPr lang="en" sz="1800" i="1" dirty="0">
                <a:solidFill>
                  <a:schemeClr val="dk1"/>
                </a:solidFill>
              </a:rPr>
              <a:t>: Create written systems that support collaboration, communication, transparency, and trust that address conflict before it escalates</a:t>
            </a:r>
            <a:endParaRPr sz="1800" i="1" dirty="0">
              <a:solidFill>
                <a:schemeClr val="dk1"/>
              </a:solidFill>
            </a:endParaRPr>
          </a:p>
        </p:txBody>
      </p:sp>
      <p:sp>
        <p:nvSpPr>
          <p:cNvPr id="87" name="Google Shape;87;p6"/>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g3f684df4663_0_0"/>
          <p:cNvSpPr txBox="1">
            <a:spLocks noGrp="1"/>
          </p:cNvSpPr>
          <p:nvPr>
            <p:ph type="title"/>
          </p:nvPr>
        </p:nvSpPr>
        <p:spPr>
          <a:xfrm>
            <a:off x="623888" y="1282305"/>
            <a:ext cx="7886700" cy="2139600"/>
          </a:xfrm>
          <a:prstGeom prst="rect">
            <a:avLst/>
          </a:prstGeom>
        </p:spPr>
        <p:txBody>
          <a:bodyPr spcFirstLastPara="1" wrap="square" lIns="68575" tIns="34275" rIns="68575" bIns="34275" anchor="b" anchorCtr="0">
            <a:normAutofit/>
          </a:bodyPr>
          <a:lstStyle/>
          <a:p>
            <a:pPr marL="0" lvl="0" indent="0" algn="l" rtl="0">
              <a:spcBef>
                <a:spcPts val="0"/>
              </a:spcBef>
              <a:spcAft>
                <a:spcPts val="0"/>
              </a:spcAft>
              <a:buNone/>
            </a:pPr>
            <a:r>
              <a:rPr lang="en"/>
              <a:t>Building Strong Systems</a:t>
            </a:r>
            <a:endParaRPr/>
          </a:p>
        </p:txBody>
      </p:sp>
      <p:sp>
        <p:nvSpPr>
          <p:cNvPr id="94" name="Google Shape;94;g3f684df4663_0_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en">
                <a:solidFill>
                  <a:schemeClr val="lt1"/>
                </a:solidFill>
              </a:rPr>
              <a:t>4</a:t>
            </a:fld>
            <a:endParaRPr>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g3f684df4663_0_6"/>
          <p:cNvSpPr txBox="1">
            <a:spLocks noGrp="1"/>
          </p:cNvSpPr>
          <p:nvPr>
            <p:ph type="title"/>
          </p:nvPr>
        </p:nvSpPr>
        <p:spPr>
          <a:xfrm>
            <a:off x="254410" y="1"/>
            <a:ext cx="8452500" cy="5529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3200"/>
              <a:t>Conflict Is Inevitable in Complex Systems</a:t>
            </a:r>
            <a:endParaRPr sz="3200"/>
          </a:p>
        </p:txBody>
      </p:sp>
      <p:sp>
        <p:nvSpPr>
          <p:cNvPr id="100" name="Google Shape;100;g3f684df4663_0_6"/>
          <p:cNvSpPr txBox="1">
            <a:spLocks noGrp="1"/>
          </p:cNvSpPr>
          <p:nvPr>
            <p:ph type="body" idx="1"/>
          </p:nvPr>
        </p:nvSpPr>
        <p:spPr>
          <a:xfrm>
            <a:off x="516750" y="732301"/>
            <a:ext cx="8110500" cy="3263400"/>
          </a:xfrm>
          <a:prstGeom prst="rect">
            <a:avLst/>
          </a:prstGeom>
        </p:spPr>
        <p:txBody>
          <a:bodyPr spcFirstLastPara="1" wrap="square" lIns="68575" tIns="34275" rIns="68575" bIns="3427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sz="2800" b="1" dirty="0"/>
              <a:t>Conflict often emerges from:</a:t>
            </a:r>
            <a:endParaRPr sz="2800" b="1" dirty="0"/>
          </a:p>
          <a:p>
            <a:pPr marL="457200" lvl="0" indent="-406400" algn="l" rtl="0">
              <a:lnSpc>
                <a:spcPct val="115000"/>
              </a:lnSpc>
              <a:spcBef>
                <a:spcPts val="1200"/>
              </a:spcBef>
              <a:spcAft>
                <a:spcPts val="0"/>
              </a:spcAft>
              <a:buSzPts val="2800"/>
              <a:buChar char="●"/>
            </a:pPr>
            <a:r>
              <a:rPr lang="en" sz="2800" dirty="0"/>
              <a:t>Communication breakdowns</a:t>
            </a:r>
            <a:endParaRPr sz="2800" dirty="0"/>
          </a:p>
          <a:p>
            <a:pPr marL="457200" lvl="0" indent="-406400" algn="l" rtl="0">
              <a:lnSpc>
                <a:spcPct val="115000"/>
              </a:lnSpc>
              <a:spcBef>
                <a:spcPts val="0"/>
              </a:spcBef>
              <a:spcAft>
                <a:spcPts val="0"/>
              </a:spcAft>
              <a:buSzPts val="2800"/>
              <a:buChar char="●"/>
            </a:pPr>
            <a:r>
              <a:rPr lang="en" sz="2800" dirty="0"/>
              <a:t>Misunderstandings</a:t>
            </a:r>
            <a:endParaRPr sz="2800" dirty="0"/>
          </a:p>
          <a:p>
            <a:pPr marL="457200" lvl="0" indent="-406400" algn="l" rtl="0">
              <a:lnSpc>
                <a:spcPct val="115000"/>
              </a:lnSpc>
              <a:spcBef>
                <a:spcPts val="0"/>
              </a:spcBef>
              <a:spcAft>
                <a:spcPts val="0"/>
              </a:spcAft>
              <a:buSzPts val="2800"/>
              <a:buChar char="●"/>
            </a:pPr>
            <a:r>
              <a:rPr lang="en" sz="2800" dirty="0"/>
              <a:t>Differing expectations</a:t>
            </a:r>
            <a:endParaRPr sz="2800" dirty="0"/>
          </a:p>
          <a:p>
            <a:pPr marL="457200" lvl="0" indent="-406400" algn="l" rtl="0">
              <a:lnSpc>
                <a:spcPct val="115000"/>
              </a:lnSpc>
              <a:spcBef>
                <a:spcPts val="0"/>
              </a:spcBef>
              <a:spcAft>
                <a:spcPts val="0"/>
              </a:spcAft>
              <a:buSzPts val="2800"/>
              <a:buChar char="●"/>
            </a:pPr>
            <a:r>
              <a:rPr lang="en" sz="2800" dirty="0"/>
              <a:t>System limitations</a:t>
            </a:r>
            <a:endParaRPr sz="2800" dirty="0"/>
          </a:p>
          <a:p>
            <a:pPr marL="457200" lvl="0" indent="-406400" algn="l" rtl="0">
              <a:lnSpc>
                <a:spcPct val="115000"/>
              </a:lnSpc>
              <a:spcBef>
                <a:spcPts val="0"/>
              </a:spcBef>
              <a:spcAft>
                <a:spcPts val="0"/>
              </a:spcAft>
              <a:buSzPts val="2800"/>
              <a:buChar char="●"/>
            </a:pPr>
            <a:r>
              <a:rPr lang="en" sz="2800" dirty="0"/>
              <a:t>Implementation challenges</a:t>
            </a:r>
            <a:endParaRPr sz="2800" dirty="0"/>
          </a:p>
          <a:p>
            <a:pPr marL="0" lvl="0" indent="0" algn="l" rtl="0">
              <a:spcBef>
                <a:spcPts val="1200"/>
              </a:spcBef>
              <a:spcAft>
                <a:spcPts val="0"/>
              </a:spcAft>
              <a:buNone/>
            </a:pPr>
            <a:endParaRPr sz="2800" dirty="0"/>
          </a:p>
        </p:txBody>
      </p:sp>
      <p:sp>
        <p:nvSpPr>
          <p:cNvPr id="106" name="Google Shape;106;g3f684df4663_0_6"/>
          <p:cNvSpPr txBox="1"/>
          <p:nvPr/>
        </p:nvSpPr>
        <p:spPr>
          <a:xfrm>
            <a:off x="-73950" y="4390550"/>
            <a:ext cx="9291900" cy="738900"/>
          </a:xfrm>
          <a:prstGeom prst="rect">
            <a:avLst/>
          </a:prstGeom>
          <a:solidFill>
            <a:srgbClr val="03617A"/>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chemeClr val="lt1"/>
                </a:solidFill>
              </a:rPr>
              <a:t>"The single biggest problem in communication is the illusion that it has taken place." -George Bernard Shaw</a:t>
            </a:r>
            <a:endParaRPr sz="1800">
              <a:solidFill>
                <a:schemeClr val="lt1"/>
              </a:solidFill>
            </a:endParaRPr>
          </a:p>
        </p:txBody>
      </p:sp>
      <p:sp>
        <p:nvSpPr>
          <p:cNvPr id="101" name="Google Shape;101;g3f684df4663_0_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en"/>
              <a:t>5</a:t>
            </a:fld>
            <a:endParaRPr/>
          </a:p>
        </p:txBody>
      </p:sp>
      <p:pic>
        <p:nvPicPr>
          <p:cNvPr id="102" name="Google Shape;102;g3f684df4663_0_6">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5992100" y="552900"/>
            <a:ext cx="2110050" cy="2110050"/>
          </a:xfrm>
          <a:prstGeom prst="rect">
            <a:avLst/>
          </a:prstGeom>
          <a:noFill/>
          <a:ln>
            <a:noFill/>
          </a:ln>
        </p:spPr>
      </p:pic>
      <p:pic>
        <p:nvPicPr>
          <p:cNvPr id="103" name="Google Shape;103;g3f684df4663_0_6">
            <a:extLst>
              <a:ext uri="{C183D7F6-B498-43B3-948B-1728B52AA6E4}">
                <adec:decorative xmlns:adec="http://schemas.microsoft.com/office/drawing/2017/decorative" val="1"/>
              </a:ext>
            </a:extLst>
          </p:cNvPr>
          <p:cNvPicPr preferRelativeResize="0"/>
          <p:nvPr/>
        </p:nvPicPr>
        <p:blipFill rotWithShape="1">
          <a:blip r:embed="rId3">
            <a:alphaModFix/>
          </a:blip>
          <a:srcRect l="23245" t="17915" r="20197" b="20649"/>
          <a:stretch/>
        </p:blipFill>
        <p:spPr>
          <a:xfrm>
            <a:off x="7409075" y="1430375"/>
            <a:ext cx="1057874" cy="1149075"/>
          </a:xfrm>
          <a:prstGeom prst="rect">
            <a:avLst/>
          </a:prstGeom>
          <a:noFill/>
          <a:ln>
            <a:noFill/>
          </a:ln>
        </p:spPr>
      </p:pic>
      <p:pic>
        <p:nvPicPr>
          <p:cNvPr id="104" name="Google Shape;104;g3f684df4663_0_6">
            <a:extLst>
              <a:ext uri="{C183D7F6-B498-43B3-948B-1728B52AA6E4}">
                <adec:decorative xmlns:adec="http://schemas.microsoft.com/office/drawing/2017/decorative" val="1"/>
              </a:ext>
            </a:extLst>
          </p:cNvPr>
          <p:cNvPicPr preferRelativeResize="0"/>
          <p:nvPr/>
        </p:nvPicPr>
        <p:blipFill rotWithShape="1">
          <a:blip r:embed="rId3">
            <a:alphaModFix/>
          </a:blip>
          <a:srcRect l="22064" t="20735" r="21374" b="17829"/>
          <a:stretch/>
        </p:blipFill>
        <p:spPr>
          <a:xfrm>
            <a:off x="6880125" y="2243725"/>
            <a:ext cx="1057874" cy="1149075"/>
          </a:xfrm>
          <a:prstGeom prst="rect">
            <a:avLst/>
          </a:prstGeom>
          <a:noFill/>
          <a:ln>
            <a:noFill/>
          </a:ln>
        </p:spPr>
      </p:pic>
      <p:sp>
        <p:nvSpPr>
          <p:cNvPr id="105" name="Google Shape;105;g3f684df4663_0_6">
            <a:extLst>
              <a:ext uri="{C183D7F6-B498-43B3-948B-1728B52AA6E4}">
                <adec:decorative xmlns:adec="http://schemas.microsoft.com/office/drawing/2017/decorative" val="1"/>
              </a:ext>
            </a:extLst>
          </p:cNvPr>
          <p:cNvSpPr txBox="1"/>
          <p:nvPr/>
        </p:nvSpPr>
        <p:spPr>
          <a:xfrm>
            <a:off x="8387250" y="1186575"/>
            <a:ext cx="240000" cy="6771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600">
              <a:solidFill>
                <a:schemeClr val="dk1"/>
              </a:solidFill>
            </a:endParaRPr>
          </a:p>
          <a:p>
            <a:pPr marL="0" lvl="0" indent="0" algn="l" rtl="0">
              <a:spcBef>
                <a:spcPts val="0"/>
              </a:spcBef>
              <a:spcAft>
                <a:spcPts val="0"/>
              </a:spcAft>
              <a:buNone/>
            </a:pPr>
            <a:endParaRPr sz="16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g3f66b0f7a9b_0_12"/>
          <p:cNvSpPr txBox="1">
            <a:spLocks noGrp="1"/>
          </p:cNvSpPr>
          <p:nvPr>
            <p:ph type="title"/>
          </p:nvPr>
        </p:nvSpPr>
        <p:spPr>
          <a:xfrm>
            <a:off x="254410" y="1"/>
            <a:ext cx="8452500" cy="5529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3200"/>
              <a:t>Strong Sustainable Systems</a:t>
            </a:r>
            <a:endParaRPr sz="3200"/>
          </a:p>
        </p:txBody>
      </p:sp>
      <p:sp>
        <p:nvSpPr>
          <p:cNvPr id="115" name="Google Shape;115;g3f66b0f7a9b_0_12"/>
          <p:cNvSpPr txBox="1"/>
          <p:nvPr/>
        </p:nvSpPr>
        <p:spPr>
          <a:xfrm>
            <a:off x="127200" y="2285500"/>
            <a:ext cx="8889600" cy="2339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800" i="1" dirty="0">
                <a:solidFill>
                  <a:schemeClr val="dk1"/>
                </a:solidFill>
              </a:rPr>
              <a:t>Clear written documentation and detailed structured systems act as a blueprint for cooperation and collaboration. When roles, processes, and agreements are written down, they remove assumptions and prevent friction before it can even start.</a:t>
            </a:r>
            <a:endParaRPr sz="2800" i="1" dirty="0"/>
          </a:p>
        </p:txBody>
      </p:sp>
      <p:sp>
        <p:nvSpPr>
          <p:cNvPr id="112" name="Google Shape;112;g3f66b0f7a9b_0_1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en"/>
              <a:t>6</a:t>
            </a:fld>
            <a:endParaRPr/>
          </a:p>
        </p:txBody>
      </p:sp>
      <p:pic>
        <p:nvPicPr>
          <p:cNvPr id="113" name="Google Shape;113;g3f66b0f7a9b_0_12">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718541" y="552901"/>
            <a:ext cx="1363001" cy="1363001"/>
          </a:xfrm>
          <a:prstGeom prst="rect">
            <a:avLst/>
          </a:prstGeom>
          <a:noFill/>
          <a:ln>
            <a:noFill/>
          </a:ln>
        </p:spPr>
      </p:pic>
      <p:pic>
        <p:nvPicPr>
          <p:cNvPr id="114" name="Google Shape;114;g3f66b0f7a9b_0_12">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3993775" y="552900"/>
            <a:ext cx="1363000" cy="1363001"/>
          </a:xfrm>
          <a:prstGeom prst="rect">
            <a:avLst/>
          </a:prstGeom>
          <a:noFill/>
          <a:ln>
            <a:noFill/>
          </a:ln>
        </p:spPr>
      </p:pic>
      <p:pic>
        <p:nvPicPr>
          <p:cNvPr id="116" name="Google Shape;116;g3f66b0f7a9b_0_12">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6583675" y="552900"/>
            <a:ext cx="1363001" cy="13630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2" name="Google Shape;122;g3f66b0f7a9b_0_19">
            <a:extLst>
              <a:ext uri="{C183D7F6-B498-43B3-948B-1728B52AA6E4}">
                <adec:decorative xmlns:adec="http://schemas.microsoft.com/office/drawing/2017/decorative" val="1"/>
              </a:ext>
            </a:extLst>
          </p:cNvPr>
          <p:cNvSpPr txBox="1"/>
          <p:nvPr/>
        </p:nvSpPr>
        <p:spPr>
          <a:xfrm>
            <a:off x="126000" y="851400"/>
            <a:ext cx="4446000" cy="4244100"/>
          </a:xfrm>
          <a:prstGeom prst="rect">
            <a:avLst/>
          </a:prstGeom>
          <a:solidFill>
            <a:srgbClr val="B7B7B7"/>
          </a:solidFill>
          <a:ln>
            <a:noFill/>
          </a:ln>
          <a:effectLst>
            <a:outerShdw blurRad="1428750" dist="952500" dir="5400000" algn="bl" rotWithShape="0">
              <a:srgbClr val="000000">
                <a:alpha val="6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endParaRPr sz="1600">
              <a:solidFill>
                <a:schemeClr val="dk1"/>
              </a:solidFill>
            </a:endParaRPr>
          </a:p>
        </p:txBody>
      </p:sp>
      <p:sp>
        <p:nvSpPr>
          <p:cNvPr id="121" name="Google Shape;121;g3f66b0f7a9b_0_19">
            <a:extLst>
              <a:ext uri="{C183D7F6-B498-43B3-948B-1728B52AA6E4}">
                <adec:decorative xmlns:adec="http://schemas.microsoft.com/office/drawing/2017/decorative" val="1"/>
              </a:ext>
            </a:extLst>
          </p:cNvPr>
          <p:cNvSpPr txBox="1"/>
          <p:nvPr/>
        </p:nvSpPr>
        <p:spPr>
          <a:xfrm>
            <a:off x="4678800" y="851400"/>
            <a:ext cx="4446000" cy="4244100"/>
          </a:xfrm>
          <a:prstGeom prst="rect">
            <a:avLst/>
          </a:prstGeom>
          <a:solidFill>
            <a:srgbClr val="F3F3F3"/>
          </a:solidFill>
          <a:ln>
            <a:noFill/>
          </a:ln>
          <a:effectLst>
            <a:outerShdw blurRad="1428750" dist="19050" dir="5400000" algn="bl" rotWithShape="0">
              <a:srgbClr val="000000">
                <a:alpha val="47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endParaRPr sz="1000">
              <a:solidFill>
                <a:schemeClr val="dk1"/>
              </a:solidFill>
            </a:endParaRPr>
          </a:p>
        </p:txBody>
      </p:sp>
      <p:sp>
        <p:nvSpPr>
          <p:cNvPr id="128" name="Google Shape;128;g3f66b0f7a9b_0_19"/>
          <p:cNvSpPr txBox="1">
            <a:spLocks noGrp="1"/>
          </p:cNvSpPr>
          <p:nvPr>
            <p:ph type="title"/>
          </p:nvPr>
        </p:nvSpPr>
        <p:spPr>
          <a:xfrm>
            <a:off x="254410" y="1"/>
            <a:ext cx="8452500" cy="5529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dirty="0"/>
              <a:t>Preventing Conflict Through Strategic System Design</a:t>
            </a:r>
            <a:endParaRPr dirty="0"/>
          </a:p>
        </p:txBody>
      </p:sp>
      <p:sp>
        <p:nvSpPr>
          <p:cNvPr id="127" name="Google Shape;127;g3f66b0f7a9b_0_19"/>
          <p:cNvSpPr txBox="1">
            <a:spLocks noGrp="1"/>
          </p:cNvSpPr>
          <p:nvPr>
            <p:ph type="body" idx="1"/>
          </p:nvPr>
        </p:nvSpPr>
        <p:spPr>
          <a:xfrm>
            <a:off x="-116" y="521182"/>
            <a:ext cx="9105600" cy="330218"/>
          </a:xfrm>
          <a:prstGeom prst="rect">
            <a:avLst/>
          </a:prstGeom>
          <a:solidFill>
            <a:schemeClr val="lt2"/>
          </a:solidFill>
          <a:ln w="38100" cap="flat" cmpd="sng">
            <a:solidFill>
              <a:srgbClr val="000000"/>
            </a:solidFill>
            <a:prstDash val="solid"/>
            <a:round/>
            <a:headEnd type="none" w="sm" len="sm"/>
            <a:tailEnd type="none" w="sm" len="sm"/>
          </a:ln>
        </p:spPr>
        <p:txBody>
          <a:bodyPr spcFirstLastPara="1" wrap="square" lIns="68575" tIns="0" rIns="68575" bIns="0" anchor="t" anchorCtr="1">
            <a:noAutofit/>
          </a:bodyPr>
          <a:lstStyle/>
          <a:p>
            <a:pPr marL="0" lvl="0" indent="0" algn="ctr" rtl="0">
              <a:lnSpc>
                <a:spcPct val="100000"/>
              </a:lnSpc>
              <a:spcBef>
                <a:spcPts val="0"/>
              </a:spcBef>
              <a:buClr>
                <a:schemeClr val="dk1"/>
              </a:buClr>
              <a:buSzPts val="1100"/>
              <a:buFont typeface="Arial"/>
              <a:buNone/>
            </a:pPr>
            <a:r>
              <a:rPr lang="en-US" b="1" dirty="0">
                <a:latin typeface="Roboto"/>
                <a:ea typeface="Roboto"/>
                <a:cs typeface="Roboto"/>
                <a:sym typeface="Roboto"/>
              </a:rPr>
              <a:t>Cross-School Special Education Delivery</a:t>
            </a:r>
            <a:endParaRPr lang="en-US" b="1" dirty="0"/>
          </a:p>
        </p:txBody>
      </p:sp>
      <p:pic>
        <p:nvPicPr>
          <p:cNvPr id="124" name="Google Shape;124;g3f66b0f7a9b_0_19" descr="drawing of chaos" title="Crazy coloring picture_MG_3141.JPG"/>
          <p:cNvPicPr preferRelativeResize="0"/>
          <p:nvPr/>
        </p:nvPicPr>
        <p:blipFill rotWithShape="1">
          <a:blip r:embed="rId3">
            <a:alphaModFix/>
          </a:blip>
          <a:srcRect l="22941" t="23305" b="7168"/>
          <a:stretch/>
        </p:blipFill>
        <p:spPr>
          <a:xfrm>
            <a:off x="723875" y="987250"/>
            <a:ext cx="2958098" cy="4004460"/>
          </a:xfrm>
          <a:prstGeom prst="rect">
            <a:avLst/>
          </a:prstGeom>
          <a:noFill/>
          <a:ln>
            <a:noFill/>
          </a:ln>
          <a:effectLst>
            <a:outerShdw blurRad="1428750" dist="895350" dir="14100000" algn="bl" rotWithShape="0">
              <a:srgbClr val="B7B7B7">
                <a:alpha val="84000"/>
              </a:srgbClr>
            </a:outerShdw>
          </a:effectLst>
        </p:spPr>
      </p:pic>
      <p:sp>
        <p:nvSpPr>
          <p:cNvPr id="126" name="Google Shape;126;g3f66b0f7a9b_0_19" descr="arrow towards collaboration, people shaking hands"/>
          <p:cNvSpPr/>
          <p:nvPr/>
        </p:nvSpPr>
        <p:spPr>
          <a:xfrm>
            <a:off x="3407350" y="2571750"/>
            <a:ext cx="2015400" cy="1007700"/>
          </a:xfrm>
          <a:prstGeom prst="notchedRightArrow">
            <a:avLst>
              <a:gd name="adj1" fmla="val 50000"/>
              <a:gd name="adj2" fmla="val 50000"/>
            </a:avLst>
          </a:prstGeom>
          <a:solidFill>
            <a:srgbClr val="44474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25" name="Google Shape;125;g3f66b0f7a9b_0_19" descr="Group with people shaking hands"/>
          <p:cNvPicPr preferRelativeResize="0"/>
          <p:nvPr/>
        </p:nvPicPr>
        <p:blipFill>
          <a:blip r:embed="rId4">
            <a:alphaModFix/>
          </a:blip>
          <a:stretch>
            <a:fillRect/>
          </a:stretch>
        </p:blipFill>
        <p:spPr>
          <a:xfrm>
            <a:off x="5344973" y="1617213"/>
            <a:ext cx="3702052" cy="2505368"/>
          </a:xfrm>
          <a:prstGeom prst="rect">
            <a:avLst/>
          </a:prstGeom>
          <a:noFill/>
          <a:ln>
            <a:noFill/>
          </a:ln>
        </p:spPr>
      </p:pic>
      <p:sp>
        <p:nvSpPr>
          <p:cNvPr id="123" name="Google Shape;123;g3f66b0f7a9b_0_1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en"/>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g3dc687120f9_0_1"/>
          <p:cNvSpPr txBox="1">
            <a:spLocks noGrp="1"/>
          </p:cNvSpPr>
          <p:nvPr>
            <p:ph type="title"/>
          </p:nvPr>
        </p:nvSpPr>
        <p:spPr>
          <a:xfrm>
            <a:off x="254410" y="1"/>
            <a:ext cx="8452500" cy="5529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3200"/>
              <a:t>Pillars of Collaboratively Written Systems</a:t>
            </a:r>
            <a:endParaRPr sz="3200"/>
          </a:p>
        </p:txBody>
      </p:sp>
      <p:sp>
        <p:nvSpPr>
          <p:cNvPr id="135" name="Google Shape;135;g3dc687120f9_0_1"/>
          <p:cNvSpPr txBox="1"/>
          <p:nvPr/>
        </p:nvSpPr>
        <p:spPr>
          <a:xfrm>
            <a:off x="3137700" y="765525"/>
            <a:ext cx="28686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dk1"/>
                </a:solidFill>
              </a:rPr>
              <a:t>Unclear Roles</a:t>
            </a:r>
            <a:endParaRPr sz="3000">
              <a:solidFill>
                <a:schemeClr val="dk1"/>
              </a:solidFill>
            </a:endParaRPr>
          </a:p>
        </p:txBody>
      </p:sp>
      <p:sp>
        <p:nvSpPr>
          <p:cNvPr id="136" name="Google Shape;136;g3dc687120f9_0_1"/>
          <p:cNvSpPr txBox="1"/>
          <p:nvPr/>
        </p:nvSpPr>
        <p:spPr>
          <a:xfrm>
            <a:off x="1729350" y="886825"/>
            <a:ext cx="5502600" cy="6465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dk1"/>
                </a:solidFill>
              </a:rPr>
              <a:t>Clear Roles and Commitments</a:t>
            </a:r>
            <a:endParaRPr sz="3000">
              <a:solidFill>
                <a:schemeClr val="dk1"/>
              </a:solidFill>
            </a:endParaRPr>
          </a:p>
        </p:txBody>
      </p:sp>
      <p:sp>
        <p:nvSpPr>
          <p:cNvPr id="141" name="Google Shape;141;g3dc687120f9_0_1"/>
          <p:cNvSpPr txBox="1"/>
          <p:nvPr/>
        </p:nvSpPr>
        <p:spPr>
          <a:xfrm>
            <a:off x="2523450" y="1534713"/>
            <a:ext cx="3914400" cy="6465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dk1"/>
                </a:solidFill>
              </a:rPr>
              <a:t>Misaligned Goals</a:t>
            </a:r>
            <a:endParaRPr sz="3000">
              <a:solidFill>
                <a:schemeClr val="dk1"/>
              </a:solidFill>
            </a:endParaRPr>
          </a:p>
        </p:txBody>
      </p:sp>
      <p:sp>
        <p:nvSpPr>
          <p:cNvPr id="145" name="Google Shape;145;g3dc687120f9_0_1"/>
          <p:cNvSpPr txBox="1"/>
          <p:nvPr/>
        </p:nvSpPr>
        <p:spPr>
          <a:xfrm>
            <a:off x="2523450" y="1594325"/>
            <a:ext cx="3260400" cy="646500"/>
          </a:xfrm>
          <a:prstGeom prst="rect">
            <a:avLst/>
          </a:prstGeom>
          <a:solidFill>
            <a:schemeClr val="l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dirty="0">
                <a:solidFill>
                  <a:schemeClr val="dk1"/>
                </a:solidFill>
              </a:rPr>
              <a:t>Aligned Goals </a:t>
            </a:r>
            <a:endParaRPr sz="3000" dirty="0">
              <a:solidFill>
                <a:schemeClr val="dk1"/>
              </a:solidFill>
            </a:endParaRPr>
          </a:p>
        </p:txBody>
      </p:sp>
      <p:sp>
        <p:nvSpPr>
          <p:cNvPr id="139" name="Google Shape;139;g3dc687120f9_0_1"/>
          <p:cNvSpPr txBox="1"/>
          <p:nvPr/>
        </p:nvSpPr>
        <p:spPr>
          <a:xfrm>
            <a:off x="2361900" y="2301113"/>
            <a:ext cx="4420200" cy="6465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dk1"/>
                </a:solidFill>
              </a:rPr>
              <a:t>Unclear Decision Rights</a:t>
            </a:r>
            <a:endParaRPr sz="3000">
              <a:solidFill>
                <a:schemeClr val="dk1"/>
              </a:solidFill>
            </a:endParaRPr>
          </a:p>
        </p:txBody>
      </p:sp>
      <p:sp>
        <p:nvSpPr>
          <p:cNvPr id="146" name="Google Shape;146;g3dc687120f9_0_1"/>
          <p:cNvSpPr txBox="1"/>
          <p:nvPr/>
        </p:nvSpPr>
        <p:spPr>
          <a:xfrm>
            <a:off x="2361900" y="2301825"/>
            <a:ext cx="4420200" cy="6465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dk1"/>
                </a:solidFill>
              </a:rPr>
              <a:t>Clear Decision Rights</a:t>
            </a:r>
            <a:endParaRPr sz="3000">
              <a:solidFill>
                <a:schemeClr val="dk1"/>
              </a:solidFill>
            </a:endParaRPr>
          </a:p>
        </p:txBody>
      </p:sp>
      <p:sp>
        <p:nvSpPr>
          <p:cNvPr id="137" name="Google Shape;137;g3dc687120f9_0_1"/>
          <p:cNvSpPr txBox="1"/>
          <p:nvPr/>
        </p:nvSpPr>
        <p:spPr>
          <a:xfrm>
            <a:off x="2523450" y="3160250"/>
            <a:ext cx="3914400" cy="6465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dk1"/>
                </a:solidFill>
              </a:rPr>
              <a:t>Competing Priorities</a:t>
            </a:r>
            <a:endParaRPr sz="3000">
              <a:solidFill>
                <a:schemeClr val="dk1"/>
              </a:solidFill>
            </a:endParaRPr>
          </a:p>
        </p:txBody>
      </p:sp>
      <p:sp>
        <p:nvSpPr>
          <p:cNvPr id="143" name="Google Shape;143;g3dc687120f9_0_1"/>
          <p:cNvSpPr txBox="1"/>
          <p:nvPr/>
        </p:nvSpPr>
        <p:spPr>
          <a:xfrm>
            <a:off x="665850" y="3065213"/>
            <a:ext cx="7812300" cy="6465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dk1"/>
                </a:solidFill>
              </a:rPr>
              <a:t>Openness, Shared Understanding, and Trust</a:t>
            </a:r>
            <a:endParaRPr sz="3000">
              <a:solidFill>
                <a:schemeClr val="dk1"/>
              </a:solidFill>
            </a:endParaRPr>
          </a:p>
        </p:txBody>
      </p:sp>
      <p:sp>
        <p:nvSpPr>
          <p:cNvPr id="140" name="Google Shape;140;g3dc687120f9_0_1"/>
          <p:cNvSpPr txBox="1"/>
          <p:nvPr/>
        </p:nvSpPr>
        <p:spPr>
          <a:xfrm>
            <a:off x="2523450" y="3828600"/>
            <a:ext cx="3914400" cy="6465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dk1"/>
                </a:solidFill>
              </a:rPr>
              <a:t>Poor Communication</a:t>
            </a:r>
            <a:endParaRPr sz="3000">
              <a:solidFill>
                <a:schemeClr val="dk1"/>
              </a:solidFill>
            </a:endParaRPr>
          </a:p>
        </p:txBody>
      </p:sp>
      <p:sp>
        <p:nvSpPr>
          <p:cNvPr id="142" name="Google Shape;142;g3dc687120f9_0_1"/>
          <p:cNvSpPr txBox="1"/>
          <p:nvPr/>
        </p:nvSpPr>
        <p:spPr>
          <a:xfrm>
            <a:off x="2361900" y="3715413"/>
            <a:ext cx="4420200" cy="6465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dk1"/>
                </a:solidFill>
              </a:rPr>
              <a:t>Effective Communication</a:t>
            </a:r>
            <a:endParaRPr sz="3000">
              <a:solidFill>
                <a:schemeClr val="dk1"/>
              </a:solidFill>
            </a:endParaRPr>
          </a:p>
        </p:txBody>
      </p:sp>
      <p:sp>
        <p:nvSpPr>
          <p:cNvPr id="138" name="Google Shape;138;g3dc687120f9_0_1"/>
          <p:cNvSpPr txBox="1"/>
          <p:nvPr/>
        </p:nvSpPr>
        <p:spPr>
          <a:xfrm>
            <a:off x="3177450" y="4378775"/>
            <a:ext cx="2606400" cy="6465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dk1"/>
                </a:solidFill>
              </a:rPr>
              <a:t>Siloed Teams</a:t>
            </a:r>
            <a:endParaRPr sz="3000">
              <a:solidFill>
                <a:schemeClr val="dk1"/>
              </a:solidFill>
            </a:endParaRPr>
          </a:p>
        </p:txBody>
      </p:sp>
      <p:sp>
        <p:nvSpPr>
          <p:cNvPr id="144" name="Google Shape;144;g3dc687120f9_0_1"/>
          <p:cNvSpPr txBox="1"/>
          <p:nvPr/>
        </p:nvSpPr>
        <p:spPr>
          <a:xfrm>
            <a:off x="1308300" y="4378775"/>
            <a:ext cx="6344700" cy="6465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dk1"/>
                </a:solidFill>
              </a:rPr>
              <a:t>Culture of Continuous Improvement</a:t>
            </a:r>
            <a:endParaRPr sz="3000">
              <a:solidFill>
                <a:schemeClr val="dk1"/>
              </a:solidFill>
            </a:endParaRPr>
          </a:p>
        </p:txBody>
      </p:sp>
      <p:sp>
        <p:nvSpPr>
          <p:cNvPr id="134" name="Google Shape;134;g3dc687120f9_0_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en"/>
              <a:t>8</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g3f99af10a2a_0_10"/>
          <p:cNvSpPr txBox="1">
            <a:spLocks noGrp="1"/>
          </p:cNvSpPr>
          <p:nvPr>
            <p:ph type="title"/>
          </p:nvPr>
        </p:nvSpPr>
        <p:spPr>
          <a:xfrm>
            <a:off x="254410" y="1"/>
            <a:ext cx="8452500" cy="5529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3200"/>
              <a:t>When Conflict Does Arise</a:t>
            </a:r>
            <a:endParaRPr sz="3200"/>
          </a:p>
        </p:txBody>
      </p:sp>
      <p:sp>
        <p:nvSpPr>
          <p:cNvPr id="152" name="Google Shape;152;g3f99af10a2a_0_10"/>
          <p:cNvSpPr txBox="1">
            <a:spLocks noGrp="1"/>
          </p:cNvSpPr>
          <p:nvPr>
            <p:ph type="body" idx="1"/>
          </p:nvPr>
        </p:nvSpPr>
        <p:spPr>
          <a:xfrm>
            <a:off x="101568" y="552901"/>
            <a:ext cx="9003916" cy="3953886"/>
          </a:xfrm>
          <a:prstGeom prst="rect">
            <a:avLst/>
          </a:prstGeom>
        </p:spPr>
        <p:txBody>
          <a:bodyPr spcFirstLastPara="1" wrap="square" lIns="68575" tIns="34275" rIns="68575" bIns="34275" anchor="t" anchorCtr="0">
            <a:noAutofit/>
          </a:bodyPr>
          <a:lstStyle/>
          <a:p>
            <a:pPr marL="457200" lvl="0" indent="-381000" algn="l" rtl="0">
              <a:lnSpc>
                <a:spcPct val="115000"/>
              </a:lnSpc>
              <a:spcBef>
                <a:spcPts val="0"/>
              </a:spcBef>
              <a:spcAft>
                <a:spcPts val="0"/>
              </a:spcAft>
              <a:buSzPts val="2400"/>
              <a:buChar char="•"/>
            </a:pPr>
            <a:r>
              <a:rPr lang="en" sz="2600" dirty="0"/>
              <a:t>Have a process for addressing concerns early</a:t>
            </a:r>
            <a:endParaRPr sz="2600" dirty="0"/>
          </a:p>
          <a:p>
            <a:pPr marL="457200" lvl="0" indent="-381000" algn="l" rtl="0">
              <a:lnSpc>
                <a:spcPct val="115000"/>
              </a:lnSpc>
              <a:spcBef>
                <a:spcPts val="0"/>
              </a:spcBef>
              <a:spcAft>
                <a:spcPts val="0"/>
              </a:spcAft>
              <a:buSzPts val="2400"/>
              <a:buChar char="•"/>
            </a:pPr>
            <a:r>
              <a:rPr lang="en" sz="2600" dirty="0"/>
              <a:t>Be willing to reconsider your own understanding </a:t>
            </a:r>
            <a:endParaRPr sz="2600" dirty="0"/>
          </a:p>
          <a:p>
            <a:pPr marL="457200" lvl="0" indent="-381000" algn="l" rtl="0">
              <a:lnSpc>
                <a:spcPct val="115000"/>
              </a:lnSpc>
              <a:spcBef>
                <a:spcPts val="0"/>
              </a:spcBef>
              <a:spcAft>
                <a:spcPts val="0"/>
              </a:spcAft>
              <a:buSzPts val="2400"/>
              <a:buChar char="•"/>
            </a:pPr>
            <a:r>
              <a:rPr lang="en" sz="2600" dirty="0"/>
              <a:t>Seek to understand the concern in the context of student needs, IDEA, and the local system</a:t>
            </a:r>
            <a:endParaRPr sz="2600" dirty="0"/>
          </a:p>
          <a:p>
            <a:pPr marL="457200" lvl="0" indent="-381000" algn="l" rtl="0">
              <a:lnSpc>
                <a:spcPct val="115000"/>
              </a:lnSpc>
              <a:spcBef>
                <a:spcPts val="0"/>
              </a:spcBef>
              <a:spcAft>
                <a:spcPts val="0"/>
              </a:spcAft>
              <a:buSzPts val="2400"/>
              <a:buChar char="•"/>
            </a:pPr>
            <a:r>
              <a:rPr lang="en" sz="2600" dirty="0"/>
              <a:t>Review systems</a:t>
            </a:r>
            <a:endParaRPr sz="2600" dirty="0"/>
          </a:p>
          <a:p>
            <a:pPr marL="457200" lvl="0" indent="-381000" algn="l" rtl="0">
              <a:lnSpc>
                <a:spcPct val="115000"/>
              </a:lnSpc>
              <a:spcBef>
                <a:spcPts val="0"/>
              </a:spcBef>
              <a:spcAft>
                <a:spcPts val="0"/>
              </a:spcAft>
              <a:buSzPts val="2400"/>
              <a:buChar char="•"/>
            </a:pPr>
            <a:r>
              <a:rPr lang="en" sz="2600" dirty="0"/>
              <a:t>Keep communicating</a:t>
            </a:r>
            <a:endParaRPr sz="2600" dirty="0"/>
          </a:p>
          <a:p>
            <a:pPr marL="457200" lvl="0" indent="-381000" algn="l" rtl="0">
              <a:lnSpc>
                <a:spcPct val="115000"/>
              </a:lnSpc>
              <a:spcBef>
                <a:spcPts val="0"/>
              </a:spcBef>
              <a:spcAft>
                <a:spcPts val="0"/>
              </a:spcAft>
              <a:buSzPts val="2400"/>
              <a:buChar char="•"/>
            </a:pPr>
            <a:r>
              <a:rPr lang="en" sz="2600" dirty="0"/>
              <a:t>Use a neutral third party as another tool within the process</a:t>
            </a:r>
            <a:endParaRPr sz="2600" dirty="0"/>
          </a:p>
          <a:p>
            <a:pPr marL="457200" lvl="0" indent="-381000" algn="l" rtl="0">
              <a:lnSpc>
                <a:spcPct val="115000"/>
              </a:lnSpc>
              <a:spcBef>
                <a:spcPts val="0"/>
              </a:spcBef>
              <a:spcAft>
                <a:spcPts val="0"/>
              </a:spcAft>
              <a:buSzPts val="2400"/>
              <a:buChar char="•"/>
            </a:pPr>
            <a:r>
              <a:rPr lang="en" sz="2600" dirty="0"/>
              <a:t>Use formal dispute resolution when the concern cannot be resolved </a:t>
            </a:r>
            <a:endParaRPr sz="2600" dirty="0"/>
          </a:p>
        </p:txBody>
      </p:sp>
      <p:sp>
        <p:nvSpPr>
          <p:cNvPr id="153" name="Google Shape;153;g3f99af10a2a_0_1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en"/>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g3f7733763fe_0_25"/>
          <p:cNvSpPr txBox="1">
            <a:spLocks noGrp="1"/>
          </p:cNvSpPr>
          <p:nvPr>
            <p:ph type="title"/>
          </p:nvPr>
        </p:nvSpPr>
        <p:spPr>
          <a:xfrm>
            <a:off x="254410" y="1"/>
            <a:ext cx="8452500" cy="5529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3200"/>
              <a:t>Supporting Parents and Families</a:t>
            </a:r>
            <a:endParaRPr sz="3200"/>
          </a:p>
        </p:txBody>
      </p:sp>
      <p:sp>
        <p:nvSpPr>
          <p:cNvPr id="159" name="Google Shape;159;g3f7733763fe_0_25"/>
          <p:cNvSpPr txBox="1">
            <a:spLocks noGrp="1"/>
          </p:cNvSpPr>
          <p:nvPr>
            <p:ph type="body" idx="1"/>
          </p:nvPr>
        </p:nvSpPr>
        <p:spPr>
          <a:xfrm>
            <a:off x="254410" y="484321"/>
            <a:ext cx="8851074" cy="4583057"/>
          </a:xfrm>
          <a:prstGeom prst="rect">
            <a:avLst/>
          </a:prstGeom>
        </p:spPr>
        <p:txBody>
          <a:bodyPr spcFirstLastPara="1" wrap="square" lIns="68575" tIns="34275" rIns="68575" bIns="34275" anchor="t" anchorCtr="0">
            <a:noAutofit/>
          </a:bodyPr>
          <a:lstStyle/>
          <a:p>
            <a:pPr marL="457200" lvl="0" indent="-381000" algn="l" rtl="0">
              <a:lnSpc>
                <a:spcPct val="100000"/>
              </a:lnSpc>
              <a:spcBef>
                <a:spcPts val="600"/>
              </a:spcBef>
              <a:spcAft>
                <a:spcPts val="0"/>
              </a:spcAft>
              <a:buSzPts val="2400"/>
              <a:buChar char="•"/>
            </a:pPr>
            <a:r>
              <a:rPr lang="en" sz="2800" dirty="0"/>
              <a:t>Build trust before a problem occurs</a:t>
            </a:r>
            <a:endParaRPr sz="2800" dirty="0"/>
          </a:p>
          <a:p>
            <a:pPr marL="457200" lvl="0" indent="-381000" algn="l" rtl="0">
              <a:lnSpc>
                <a:spcPct val="100000"/>
              </a:lnSpc>
              <a:spcBef>
                <a:spcPts val="1000"/>
              </a:spcBef>
              <a:spcAft>
                <a:spcPts val="0"/>
              </a:spcAft>
              <a:buSzPts val="2400"/>
              <a:buChar char="•"/>
            </a:pPr>
            <a:r>
              <a:rPr lang="en" sz="2800" dirty="0"/>
              <a:t>Families are the experts on their children</a:t>
            </a:r>
            <a:endParaRPr sz="2800" dirty="0"/>
          </a:p>
          <a:p>
            <a:pPr marL="457200" lvl="0" indent="-381000" algn="l" rtl="0">
              <a:lnSpc>
                <a:spcPct val="100000"/>
              </a:lnSpc>
              <a:spcBef>
                <a:spcPts val="1000"/>
              </a:spcBef>
              <a:spcAft>
                <a:spcPts val="0"/>
              </a:spcAft>
              <a:buSzPts val="2400"/>
              <a:buChar char="•"/>
            </a:pPr>
            <a:r>
              <a:rPr lang="en" sz="2800" dirty="0"/>
              <a:t>Listen to understand, not to respond</a:t>
            </a:r>
            <a:endParaRPr sz="2800" dirty="0"/>
          </a:p>
          <a:p>
            <a:pPr marL="457200" lvl="0" indent="-381000" algn="l" rtl="0">
              <a:lnSpc>
                <a:spcPct val="100000"/>
              </a:lnSpc>
              <a:spcBef>
                <a:spcPts val="1000"/>
              </a:spcBef>
              <a:spcAft>
                <a:spcPts val="0"/>
              </a:spcAft>
              <a:buSzPts val="2400"/>
              <a:buChar char="•"/>
            </a:pPr>
            <a:r>
              <a:rPr lang="en" sz="2800" dirty="0"/>
              <a:t>Understand from the family’s perspective</a:t>
            </a:r>
            <a:endParaRPr sz="2800" dirty="0"/>
          </a:p>
          <a:p>
            <a:pPr marL="457200" lvl="0" indent="-381000" algn="l" rtl="0">
              <a:lnSpc>
                <a:spcPct val="100000"/>
              </a:lnSpc>
              <a:spcBef>
                <a:spcPts val="1000"/>
              </a:spcBef>
              <a:spcAft>
                <a:spcPts val="0"/>
              </a:spcAft>
              <a:buSzPts val="2400"/>
              <a:buChar char="•"/>
            </a:pPr>
            <a:r>
              <a:rPr lang="en" sz="2800" dirty="0"/>
              <a:t>Educate teams about the grief associated with having a child with a disability</a:t>
            </a:r>
            <a:endParaRPr sz="2800" dirty="0"/>
          </a:p>
          <a:p>
            <a:pPr marL="457200" lvl="0" indent="-381000" algn="l" rtl="0">
              <a:lnSpc>
                <a:spcPct val="100000"/>
              </a:lnSpc>
              <a:spcBef>
                <a:spcPts val="1000"/>
              </a:spcBef>
              <a:spcAft>
                <a:spcPts val="0"/>
              </a:spcAft>
              <a:buSzPts val="2400"/>
              <a:buChar char="•"/>
            </a:pPr>
            <a:r>
              <a:rPr lang="en" sz="2800" dirty="0"/>
              <a:t>Take time to help parents understand the multiple systems in place that support special education when it is provided in an accredited nonpublic school</a:t>
            </a:r>
            <a:endParaRPr sz="2800" dirty="0"/>
          </a:p>
          <a:p>
            <a:pPr marL="457200" lvl="0" indent="0" algn="l" rtl="0">
              <a:spcBef>
                <a:spcPts val="1000"/>
              </a:spcBef>
              <a:spcAft>
                <a:spcPts val="0"/>
              </a:spcAft>
              <a:buNone/>
            </a:pPr>
            <a:endParaRPr sz="2800" dirty="0"/>
          </a:p>
        </p:txBody>
      </p:sp>
      <p:sp>
        <p:nvSpPr>
          <p:cNvPr id="160" name="Google Shape;160;g3f7733763fe_0_2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en"/>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g3f99af10a2a_0_16"/>
          <p:cNvSpPr txBox="1">
            <a:spLocks noGrp="1"/>
          </p:cNvSpPr>
          <p:nvPr>
            <p:ph type="title"/>
          </p:nvPr>
        </p:nvSpPr>
        <p:spPr>
          <a:xfrm>
            <a:off x="623888" y="1282305"/>
            <a:ext cx="7886700" cy="2139600"/>
          </a:xfrm>
          <a:prstGeom prst="rect">
            <a:avLst/>
          </a:prstGeom>
        </p:spPr>
        <p:txBody>
          <a:bodyPr spcFirstLastPara="1" wrap="square" lIns="68575" tIns="34275" rIns="68575" bIns="34275" anchor="b" anchorCtr="0">
            <a:normAutofit/>
          </a:bodyPr>
          <a:lstStyle/>
          <a:p>
            <a:pPr marL="0" lvl="0" indent="0" algn="l" rtl="0">
              <a:spcBef>
                <a:spcPts val="0"/>
              </a:spcBef>
              <a:spcAft>
                <a:spcPts val="0"/>
              </a:spcAft>
              <a:buNone/>
            </a:pPr>
            <a:r>
              <a:rPr lang="en"/>
              <a:t>Formal Dispute Resolutions</a:t>
            </a:r>
            <a:endParaRPr/>
          </a:p>
        </p:txBody>
      </p:sp>
      <p:sp>
        <p:nvSpPr>
          <p:cNvPr id="166" name="Google Shape;166;g3f99af10a2a_0_16"/>
          <p:cNvSpPr txBox="1">
            <a:spLocks noGrp="1"/>
          </p:cNvSpPr>
          <p:nvPr>
            <p:ph type="body" idx="1"/>
          </p:nvPr>
        </p:nvSpPr>
        <p:spPr>
          <a:xfrm>
            <a:off x="623888" y="3442099"/>
            <a:ext cx="7886700" cy="1125300"/>
          </a:xfrm>
          <a:prstGeom prst="rect">
            <a:avLst/>
          </a:prstGeom>
        </p:spPr>
        <p:txBody>
          <a:bodyPr spcFirstLastPara="1" wrap="square" lIns="68575" tIns="34275" rIns="68575" bIns="34275" anchor="t" anchorCtr="0">
            <a:normAutofit/>
          </a:bodyPr>
          <a:lstStyle/>
          <a:p>
            <a:pPr marL="0" lvl="0" indent="0" algn="l" rtl="0">
              <a:lnSpc>
                <a:spcPct val="115000"/>
              </a:lnSpc>
              <a:spcBef>
                <a:spcPts val="1200"/>
              </a:spcBef>
              <a:spcAft>
                <a:spcPts val="1200"/>
              </a:spcAft>
              <a:buClr>
                <a:schemeClr val="dk1"/>
              </a:buClr>
              <a:buSzPts val="1100"/>
              <a:buFont typeface="Arial"/>
              <a:buNone/>
            </a:pPr>
            <a:r>
              <a:rPr lang="en" sz="2000" b="1" dirty="0"/>
              <a:t>Mediation | State Complaint | Due Process</a:t>
            </a:r>
            <a:endParaRPr sz="2000" dirty="0"/>
          </a:p>
        </p:txBody>
      </p:sp>
      <p:sp>
        <p:nvSpPr>
          <p:cNvPr id="167" name="Google Shape;167;g3f99af10a2a_0_1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en">
                <a:solidFill>
                  <a:schemeClr val="lt1"/>
                </a:solidFill>
              </a:rPr>
              <a:t>11</a:t>
            </a:fld>
            <a:endParaRPr>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g3f66b0f7a9b_0_25"/>
          <p:cNvSpPr txBox="1">
            <a:spLocks noGrp="1"/>
          </p:cNvSpPr>
          <p:nvPr>
            <p:ph type="title"/>
          </p:nvPr>
        </p:nvSpPr>
        <p:spPr>
          <a:xfrm>
            <a:off x="254410" y="1"/>
            <a:ext cx="8452500" cy="5529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3200"/>
              <a:t>State Mediation</a:t>
            </a:r>
            <a:endParaRPr sz="3200"/>
          </a:p>
        </p:txBody>
      </p:sp>
      <p:sp>
        <p:nvSpPr>
          <p:cNvPr id="173" name="Google Shape;173;g3f66b0f7a9b_0_25"/>
          <p:cNvSpPr txBox="1">
            <a:spLocks noGrp="1"/>
          </p:cNvSpPr>
          <p:nvPr>
            <p:ph type="body" idx="1"/>
          </p:nvPr>
        </p:nvSpPr>
        <p:spPr>
          <a:xfrm>
            <a:off x="288300" y="628751"/>
            <a:ext cx="8567400" cy="4121100"/>
          </a:xfrm>
          <a:prstGeom prst="rect">
            <a:avLst/>
          </a:prstGeom>
        </p:spPr>
        <p:txBody>
          <a:bodyPr spcFirstLastPara="1" wrap="square" lIns="68575" tIns="34275" rIns="68575" bIns="34275" anchor="t" anchorCtr="0">
            <a:noAutofit/>
          </a:bodyPr>
          <a:lstStyle/>
          <a:p>
            <a:pPr marL="457200" lvl="0" indent="-406400" algn="l" rtl="0">
              <a:lnSpc>
                <a:spcPct val="115000"/>
              </a:lnSpc>
              <a:spcBef>
                <a:spcPts val="600"/>
              </a:spcBef>
              <a:spcAft>
                <a:spcPts val="0"/>
              </a:spcAft>
              <a:buSzPts val="2800"/>
              <a:buChar char="•"/>
            </a:pPr>
            <a:r>
              <a:rPr lang="en" sz="2800" dirty="0"/>
              <a:t>Voluntary</a:t>
            </a:r>
            <a:endParaRPr sz="2800" dirty="0"/>
          </a:p>
          <a:p>
            <a:pPr marL="457200" lvl="0" indent="-406400" algn="l" rtl="0">
              <a:lnSpc>
                <a:spcPct val="115000"/>
              </a:lnSpc>
              <a:spcBef>
                <a:spcPts val="1000"/>
              </a:spcBef>
              <a:spcAft>
                <a:spcPts val="0"/>
              </a:spcAft>
              <a:buSzPts val="2800"/>
              <a:buChar char="•"/>
            </a:pPr>
            <a:r>
              <a:rPr lang="en" sz="2800" dirty="0"/>
              <a:t>Confidential</a:t>
            </a:r>
            <a:endParaRPr sz="2800" dirty="0"/>
          </a:p>
          <a:p>
            <a:pPr marL="457200" lvl="0" indent="-406400" algn="l" rtl="0">
              <a:lnSpc>
                <a:spcPct val="115000"/>
              </a:lnSpc>
              <a:spcBef>
                <a:spcPts val="1000"/>
              </a:spcBef>
              <a:spcAft>
                <a:spcPts val="0"/>
              </a:spcAft>
              <a:buSzPts val="2800"/>
              <a:buChar char="•"/>
            </a:pPr>
            <a:r>
              <a:rPr lang="en" sz="2800" dirty="0"/>
              <a:t>Impartial mediator assigned by the Department</a:t>
            </a:r>
            <a:endParaRPr sz="2800" dirty="0"/>
          </a:p>
          <a:p>
            <a:pPr marL="457200" lvl="0" indent="-406400" algn="l" rtl="0">
              <a:lnSpc>
                <a:spcPct val="115000"/>
              </a:lnSpc>
              <a:spcBef>
                <a:spcPts val="1000"/>
              </a:spcBef>
              <a:spcAft>
                <a:spcPts val="0"/>
              </a:spcAft>
              <a:buSzPts val="2800"/>
              <a:buChar char="•"/>
            </a:pPr>
            <a:r>
              <a:rPr lang="en" sz="2800" dirty="0"/>
              <a:t>Mediator facilitates the parties' efforts to reach an agreement</a:t>
            </a:r>
            <a:endParaRPr sz="2800" dirty="0"/>
          </a:p>
          <a:p>
            <a:pPr marL="457200" lvl="0" indent="-406400" algn="l" rtl="0">
              <a:lnSpc>
                <a:spcPct val="115000"/>
              </a:lnSpc>
              <a:spcBef>
                <a:spcPts val="1000"/>
              </a:spcBef>
              <a:spcAft>
                <a:spcPts val="0"/>
              </a:spcAft>
              <a:buSzPts val="2800"/>
              <a:buChar char="•"/>
            </a:pPr>
            <a:r>
              <a:rPr lang="en" sz="2800" dirty="0"/>
              <a:t>Mutually agreeable resolution</a:t>
            </a:r>
            <a:endParaRPr sz="2800" dirty="0"/>
          </a:p>
          <a:p>
            <a:pPr marL="457200" lvl="0" indent="-406400" algn="l" rtl="0">
              <a:lnSpc>
                <a:spcPct val="115000"/>
              </a:lnSpc>
              <a:spcBef>
                <a:spcPts val="1000"/>
              </a:spcBef>
              <a:spcAft>
                <a:spcPts val="1000"/>
              </a:spcAft>
              <a:buSzPts val="2800"/>
              <a:buChar char="•"/>
            </a:pPr>
            <a:r>
              <a:rPr lang="en" sz="2800" dirty="0"/>
              <a:t>Written agreement is legally binding if reached</a:t>
            </a:r>
            <a:endParaRPr sz="2800" dirty="0"/>
          </a:p>
        </p:txBody>
      </p:sp>
      <p:sp>
        <p:nvSpPr>
          <p:cNvPr id="174" name="Google Shape;174;g3f66b0f7a9b_0_2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en"/>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g3f66b0f7a9b_0_31"/>
          <p:cNvSpPr txBox="1">
            <a:spLocks noGrp="1"/>
          </p:cNvSpPr>
          <p:nvPr>
            <p:ph type="title"/>
          </p:nvPr>
        </p:nvSpPr>
        <p:spPr>
          <a:xfrm>
            <a:off x="254410" y="1"/>
            <a:ext cx="8452500" cy="5529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3200"/>
              <a:t>State Complaints</a:t>
            </a:r>
            <a:endParaRPr sz="3200"/>
          </a:p>
        </p:txBody>
      </p:sp>
      <p:sp>
        <p:nvSpPr>
          <p:cNvPr id="180" name="Google Shape;180;g3f66b0f7a9b_0_31"/>
          <p:cNvSpPr txBox="1">
            <a:spLocks noGrp="1"/>
          </p:cNvSpPr>
          <p:nvPr>
            <p:ph type="body" idx="1"/>
          </p:nvPr>
        </p:nvSpPr>
        <p:spPr>
          <a:xfrm>
            <a:off x="447750" y="676451"/>
            <a:ext cx="8248500" cy="4270200"/>
          </a:xfrm>
          <a:prstGeom prst="rect">
            <a:avLst/>
          </a:prstGeom>
        </p:spPr>
        <p:txBody>
          <a:bodyPr spcFirstLastPara="1" wrap="square" lIns="68575" tIns="34275" rIns="68575" bIns="34275" anchor="t" anchorCtr="0">
            <a:noAutofit/>
          </a:bodyPr>
          <a:lstStyle/>
          <a:p>
            <a:pPr marL="457200" lvl="0" indent="-406400" algn="l" rtl="0">
              <a:lnSpc>
                <a:spcPct val="115000"/>
              </a:lnSpc>
              <a:spcBef>
                <a:spcPts val="600"/>
              </a:spcBef>
              <a:spcAft>
                <a:spcPts val="0"/>
              </a:spcAft>
              <a:buSzPts val="2800"/>
              <a:buChar char="•"/>
            </a:pPr>
            <a:r>
              <a:rPr lang="en" sz="2800" dirty="0"/>
              <a:t>Formal written complaint</a:t>
            </a:r>
            <a:endParaRPr sz="2800" dirty="0"/>
          </a:p>
          <a:p>
            <a:pPr marL="457200" lvl="0" indent="-406400" algn="l" rtl="0">
              <a:lnSpc>
                <a:spcPct val="115000"/>
              </a:lnSpc>
              <a:spcBef>
                <a:spcPts val="1000"/>
              </a:spcBef>
              <a:spcAft>
                <a:spcPts val="0"/>
              </a:spcAft>
              <a:buSzPts val="2800"/>
              <a:buChar char="•"/>
            </a:pPr>
            <a:r>
              <a:rPr lang="en" sz="2800" dirty="0"/>
              <a:t>Investigates alleged IDEA violations</a:t>
            </a:r>
            <a:endParaRPr sz="2800" dirty="0"/>
          </a:p>
          <a:p>
            <a:pPr marL="457200" lvl="0" indent="-406400" algn="l" rtl="0">
              <a:lnSpc>
                <a:spcPct val="115000"/>
              </a:lnSpc>
              <a:spcBef>
                <a:spcPts val="1000"/>
              </a:spcBef>
              <a:spcAft>
                <a:spcPts val="0"/>
              </a:spcAft>
              <a:buSzPts val="2800"/>
              <a:buChar char="•"/>
            </a:pPr>
            <a:r>
              <a:rPr lang="en" sz="2800" dirty="0"/>
              <a:t>Investigated by the Department</a:t>
            </a:r>
            <a:endParaRPr sz="2800" dirty="0"/>
          </a:p>
          <a:p>
            <a:pPr marL="457200" lvl="0" indent="-406400" algn="l" rtl="0">
              <a:lnSpc>
                <a:spcPct val="115000"/>
              </a:lnSpc>
              <a:spcBef>
                <a:spcPts val="1000"/>
              </a:spcBef>
              <a:spcAft>
                <a:spcPts val="0"/>
              </a:spcAft>
              <a:buSzPts val="2800"/>
              <a:buChar char="•"/>
            </a:pPr>
            <a:r>
              <a:rPr lang="en" sz="2800" dirty="0"/>
              <a:t>Any individual or organization may file</a:t>
            </a:r>
            <a:endParaRPr sz="2800" dirty="0"/>
          </a:p>
          <a:p>
            <a:pPr marL="457200" lvl="0" indent="-406400" algn="l" rtl="0">
              <a:lnSpc>
                <a:spcPct val="115000"/>
              </a:lnSpc>
              <a:spcBef>
                <a:spcPts val="1000"/>
              </a:spcBef>
              <a:spcAft>
                <a:spcPts val="0"/>
              </a:spcAft>
              <a:buSzPts val="2800"/>
              <a:buChar char="•"/>
            </a:pPr>
            <a:r>
              <a:rPr lang="en" sz="2800" dirty="0"/>
              <a:t>State complaint investigator makes the final decision</a:t>
            </a:r>
            <a:endParaRPr sz="2800" dirty="0"/>
          </a:p>
          <a:p>
            <a:pPr marL="457200" lvl="0" indent="-406400" algn="l" rtl="0">
              <a:lnSpc>
                <a:spcPct val="115000"/>
              </a:lnSpc>
              <a:spcBef>
                <a:spcPts val="1000"/>
              </a:spcBef>
              <a:spcAft>
                <a:spcPts val="1000"/>
              </a:spcAft>
              <a:buSzPts val="2800"/>
              <a:buChar char="•"/>
            </a:pPr>
            <a:r>
              <a:rPr lang="en" sz="2800" dirty="0"/>
              <a:t>Corrective action required if a violation is found</a:t>
            </a:r>
            <a:endParaRPr sz="2800" dirty="0"/>
          </a:p>
        </p:txBody>
      </p:sp>
      <p:sp>
        <p:nvSpPr>
          <p:cNvPr id="181" name="Google Shape;181;g3f66b0f7a9b_0_3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en"/>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g3f66b0f7a9b_0_37"/>
          <p:cNvSpPr txBox="1">
            <a:spLocks noGrp="1"/>
          </p:cNvSpPr>
          <p:nvPr>
            <p:ph type="title"/>
          </p:nvPr>
        </p:nvSpPr>
        <p:spPr>
          <a:xfrm>
            <a:off x="254410" y="1"/>
            <a:ext cx="8452500" cy="5529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3200"/>
              <a:t>Due Process</a:t>
            </a:r>
            <a:endParaRPr sz="3200"/>
          </a:p>
        </p:txBody>
      </p:sp>
      <p:sp>
        <p:nvSpPr>
          <p:cNvPr id="187" name="Google Shape;187;g3f66b0f7a9b_0_37"/>
          <p:cNvSpPr txBox="1">
            <a:spLocks noGrp="1"/>
          </p:cNvSpPr>
          <p:nvPr>
            <p:ph type="body" idx="1"/>
          </p:nvPr>
        </p:nvSpPr>
        <p:spPr>
          <a:xfrm>
            <a:off x="237803" y="674782"/>
            <a:ext cx="8668394" cy="4271869"/>
          </a:xfrm>
          <a:prstGeom prst="rect">
            <a:avLst/>
          </a:prstGeom>
        </p:spPr>
        <p:txBody>
          <a:bodyPr spcFirstLastPara="1" wrap="square" lIns="68575" tIns="34275" rIns="68575" bIns="34275" anchor="t" anchorCtr="0">
            <a:noAutofit/>
          </a:bodyPr>
          <a:lstStyle/>
          <a:p>
            <a:pPr marL="457200" lvl="0" indent="-406400" algn="l" rtl="0">
              <a:lnSpc>
                <a:spcPct val="115000"/>
              </a:lnSpc>
              <a:spcBef>
                <a:spcPts val="600"/>
              </a:spcBef>
              <a:spcAft>
                <a:spcPts val="0"/>
              </a:spcAft>
              <a:buSzPts val="2800"/>
              <a:buChar char="•"/>
            </a:pPr>
            <a:r>
              <a:rPr lang="en" sz="2800" dirty="0"/>
              <a:t>Formal legal process</a:t>
            </a:r>
            <a:endParaRPr sz="2800" dirty="0"/>
          </a:p>
          <a:p>
            <a:pPr marL="457200" lvl="0" indent="-406400" algn="l" rtl="0">
              <a:lnSpc>
                <a:spcPct val="115000"/>
              </a:lnSpc>
              <a:spcBef>
                <a:spcPts val="1000"/>
              </a:spcBef>
              <a:spcAft>
                <a:spcPts val="0"/>
              </a:spcAft>
              <a:buSzPts val="2800"/>
              <a:buChar char="•"/>
            </a:pPr>
            <a:r>
              <a:rPr lang="en" sz="2800" dirty="0"/>
              <a:t>Addresses disputes about identification, evaluation, placement, or FAPE</a:t>
            </a:r>
            <a:endParaRPr sz="2800" dirty="0"/>
          </a:p>
          <a:p>
            <a:pPr marL="457200" lvl="0" indent="-406400" algn="l" rtl="0">
              <a:lnSpc>
                <a:spcPct val="115000"/>
              </a:lnSpc>
              <a:spcBef>
                <a:spcPts val="1000"/>
              </a:spcBef>
              <a:spcAft>
                <a:spcPts val="0"/>
              </a:spcAft>
              <a:buSzPts val="2800"/>
              <a:buChar char="•"/>
            </a:pPr>
            <a:r>
              <a:rPr lang="en" sz="2800" dirty="0"/>
              <a:t>Parent or school/public agency may file</a:t>
            </a:r>
            <a:endParaRPr sz="2800" dirty="0"/>
          </a:p>
          <a:p>
            <a:pPr marL="457200" lvl="0" indent="-406400" algn="l" rtl="0">
              <a:lnSpc>
                <a:spcPct val="115000"/>
              </a:lnSpc>
              <a:spcBef>
                <a:spcPts val="1000"/>
              </a:spcBef>
              <a:spcAft>
                <a:spcPts val="0"/>
              </a:spcAft>
              <a:buSzPts val="2800"/>
              <a:buChar char="•"/>
            </a:pPr>
            <a:r>
              <a:rPr lang="en" sz="2800" dirty="0"/>
              <a:t>Administrative law judge conducts the hearing</a:t>
            </a:r>
            <a:endParaRPr sz="2800" dirty="0"/>
          </a:p>
          <a:p>
            <a:pPr marL="457200" lvl="0" indent="-406400" algn="l" rtl="0">
              <a:lnSpc>
                <a:spcPct val="115000"/>
              </a:lnSpc>
              <a:spcBef>
                <a:spcPts val="1000"/>
              </a:spcBef>
              <a:spcAft>
                <a:spcPts val="0"/>
              </a:spcAft>
              <a:buSzPts val="2800"/>
              <a:buChar char="•"/>
            </a:pPr>
            <a:r>
              <a:rPr lang="en" sz="2800" dirty="0"/>
              <a:t>Parties present information and arguments</a:t>
            </a:r>
            <a:endParaRPr sz="2800" dirty="0"/>
          </a:p>
          <a:p>
            <a:pPr marL="457200" lvl="0" indent="-406400" algn="l" rtl="0">
              <a:lnSpc>
                <a:spcPct val="115000"/>
              </a:lnSpc>
              <a:spcBef>
                <a:spcPts val="1000"/>
              </a:spcBef>
              <a:spcAft>
                <a:spcPts val="1000"/>
              </a:spcAft>
              <a:buSzPts val="2800"/>
              <a:buChar char="•"/>
            </a:pPr>
            <a:r>
              <a:rPr lang="en" sz="2800" dirty="0"/>
              <a:t>Administrative Law Judge makes the final decision</a:t>
            </a:r>
            <a:endParaRPr sz="2800" dirty="0"/>
          </a:p>
        </p:txBody>
      </p:sp>
      <p:sp>
        <p:nvSpPr>
          <p:cNvPr id="188" name="Google Shape;188;g3f66b0f7a9b_0_3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en"/>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3f66b0f7a9b_0_43"/>
          <p:cNvSpPr txBox="1">
            <a:spLocks noGrp="1"/>
          </p:cNvSpPr>
          <p:nvPr>
            <p:ph type="title"/>
          </p:nvPr>
        </p:nvSpPr>
        <p:spPr>
          <a:xfrm>
            <a:off x="254400" y="0"/>
            <a:ext cx="8663400" cy="5529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3200"/>
              <a:t>IDEA Dispute Resolution Comparison Table</a:t>
            </a:r>
            <a:endParaRPr sz="3200"/>
          </a:p>
        </p:txBody>
      </p:sp>
      <p:pic>
        <p:nvPicPr>
          <p:cNvPr id="195" name="Google Shape;195;g3f66b0f7a9b_0_43" descr="IDEA Dispute Resolution Comparison Table"/>
          <p:cNvPicPr preferRelativeResize="0"/>
          <p:nvPr/>
        </p:nvPicPr>
        <p:blipFill rotWithShape="1">
          <a:blip r:embed="rId3">
            <a:alphaModFix/>
          </a:blip>
          <a:srcRect l="4105" t="21716" r="2802"/>
          <a:stretch/>
        </p:blipFill>
        <p:spPr>
          <a:xfrm>
            <a:off x="740039" y="552900"/>
            <a:ext cx="7481211" cy="4590600"/>
          </a:xfrm>
          <a:prstGeom prst="rect">
            <a:avLst/>
          </a:prstGeom>
          <a:noFill/>
          <a:ln>
            <a:noFill/>
          </a:ln>
        </p:spPr>
      </p:pic>
      <p:sp>
        <p:nvSpPr>
          <p:cNvPr id="194" name="Google Shape;194;g3f66b0f7a9b_0_4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en"/>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g3b7caa56bb1_0_136"/>
          <p:cNvSpPr txBox="1">
            <a:spLocks noGrp="1"/>
          </p:cNvSpPr>
          <p:nvPr>
            <p:ph type="title"/>
          </p:nvPr>
        </p:nvSpPr>
        <p:spPr>
          <a:xfrm>
            <a:off x="692475" y="2504803"/>
            <a:ext cx="7886700" cy="850200"/>
          </a:xfrm>
          <a:prstGeom prst="rect">
            <a:avLst/>
          </a:prstGeom>
          <a:noFill/>
          <a:ln>
            <a:noFill/>
          </a:ln>
        </p:spPr>
        <p:txBody>
          <a:bodyPr spcFirstLastPara="1" wrap="square" lIns="68575" tIns="34275" rIns="68575" bIns="34275" anchor="b" anchorCtr="0">
            <a:normAutofit/>
          </a:bodyPr>
          <a:lstStyle/>
          <a:p>
            <a:pPr marL="0" lvl="0" indent="0" algn="l" rtl="0">
              <a:lnSpc>
                <a:spcPct val="90000"/>
              </a:lnSpc>
              <a:spcBef>
                <a:spcPts val="0"/>
              </a:spcBef>
              <a:spcAft>
                <a:spcPts val="0"/>
              </a:spcAft>
              <a:buClr>
                <a:schemeClr val="lt1"/>
              </a:buClr>
              <a:buSzPts val="3400"/>
              <a:buFont typeface="Arial"/>
              <a:buNone/>
            </a:pPr>
            <a:r>
              <a:rPr lang="en" dirty="0"/>
              <a:t>Wrap Up</a:t>
            </a:r>
            <a:endParaRPr dirty="0"/>
          </a:p>
        </p:txBody>
      </p:sp>
      <p:sp>
        <p:nvSpPr>
          <p:cNvPr id="201" name="Google Shape;201;g3b7caa56bb1_0_136"/>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
                <a:solidFill>
                  <a:schemeClr val="dk1"/>
                </a:solidFill>
              </a:rPr>
              <a:t>16</a:t>
            </a:fld>
            <a:endParaRPr>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g36ef2db47c8_0_20"/>
          <p:cNvSpPr txBox="1">
            <a:spLocks noGrp="1"/>
          </p:cNvSpPr>
          <p:nvPr>
            <p:ph type="title"/>
          </p:nvPr>
        </p:nvSpPr>
        <p:spPr>
          <a:xfrm>
            <a:off x="254410" y="1"/>
            <a:ext cx="8452500" cy="5529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SzPts val="2500"/>
              <a:buNone/>
            </a:pPr>
            <a:r>
              <a:rPr lang="en" sz="3200"/>
              <a:t>Wrap-Up/Key Takeaways</a:t>
            </a:r>
            <a:endParaRPr sz="3200"/>
          </a:p>
        </p:txBody>
      </p:sp>
      <p:sp>
        <p:nvSpPr>
          <p:cNvPr id="209" name="Google Shape;209;g36ef2db47c8_0_20"/>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
              <a:t>17</a:t>
            </a:fld>
            <a:endParaRPr/>
          </a:p>
        </p:txBody>
      </p:sp>
      <p:sp>
        <p:nvSpPr>
          <p:cNvPr id="210" name="Google Shape;210;g36ef2db47c8_0_20"/>
          <p:cNvSpPr txBox="1"/>
          <p:nvPr/>
        </p:nvSpPr>
        <p:spPr>
          <a:xfrm>
            <a:off x="254400" y="552900"/>
            <a:ext cx="8681100" cy="44331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2300" dirty="0">
                <a:solidFill>
                  <a:schemeClr val="dk1"/>
                </a:solidFill>
              </a:rPr>
              <a:t>Conflict is inevitable. How we respond to it is part of the system.</a:t>
            </a:r>
            <a:endParaRPr sz="2300" dirty="0">
              <a:solidFill>
                <a:schemeClr val="dk1"/>
              </a:solidFill>
            </a:endParaRPr>
          </a:p>
          <a:p>
            <a:pPr marL="0" lvl="0" indent="0" algn="l" rtl="0">
              <a:lnSpc>
                <a:spcPct val="100000"/>
              </a:lnSpc>
              <a:spcBef>
                <a:spcPts val="0"/>
              </a:spcBef>
              <a:spcAft>
                <a:spcPts val="0"/>
              </a:spcAft>
              <a:buNone/>
            </a:pPr>
            <a:endParaRPr sz="2300" dirty="0">
              <a:solidFill>
                <a:schemeClr val="dk1"/>
              </a:solidFill>
            </a:endParaRPr>
          </a:p>
          <a:p>
            <a:pPr marL="457200" lvl="4" indent="-374650">
              <a:buClr>
                <a:schemeClr val="dk1"/>
              </a:buClr>
              <a:buSzPts val="2300"/>
              <a:buChar char="●"/>
            </a:pPr>
            <a:r>
              <a:rPr lang="en" sz="2300" dirty="0">
                <a:solidFill>
                  <a:schemeClr val="dk1"/>
                </a:solidFill>
              </a:rPr>
              <a:t>Build intentionally.</a:t>
            </a:r>
            <a:endParaRPr sz="2300" dirty="0">
              <a:solidFill>
                <a:schemeClr val="dk1"/>
              </a:solidFill>
            </a:endParaRPr>
          </a:p>
          <a:p>
            <a:pPr marL="457200" lvl="2" indent="-374650">
              <a:buClr>
                <a:schemeClr val="dk1"/>
              </a:buClr>
              <a:buSzPts val="2300"/>
              <a:buChar char="●"/>
            </a:pPr>
            <a:r>
              <a:rPr lang="en" sz="2300" dirty="0">
                <a:solidFill>
                  <a:schemeClr val="dk1"/>
                </a:solidFill>
              </a:rPr>
              <a:t>Communicate clearly.</a:t>
            </a:r>
            <a:endParaRPr sz="2300" dirty="0">
              <a:solidFill>
                <a:schemeClr val="dk1"/>
              </a:solidFill>
            </a:endParaRPr>
          </a:p>
          <a:p>
            <a:pPr marL="457200" lvl="2" indent="-374650">
              <a:buClr>
                <a:schemeClr val="dk1"/>
              </a:buClr>
              <a:buSzPts val="2300"/>
              <a:buChar char="●"/>
            </a:pPr>
            <a:r>
              <a:rPr lang="en" sz="2300" dirty="0">
                <a:solidFill>
                  <a:schemeClr val="dk1"/>
                </a:solidFill>
              </a:rPr>
              <a:t>Document shared understandings in writing.</a:t>
            </a:r>
            <a:endParaRPr sz="2300" dirty="0">
              <a:solidFill>
                <a:schemeClr val="dk1"/>
              </a:solidFill>
            </a:endParaRPr>
          </a:p>
          <a:p>
            <a:pPr marL="457200" lvl="2" indent="-374650">
              <a:buClr>
                <a:schemeClr val="dk1"/>
              </a:buClr>
              <a:buSzPts val="2300"/>
              <a:buChar char="●"/>
            </a:pPr>
            <a:r>
              <a:rPr lang="en" sz="2300" dirty="0">
                <a:solidFill>
                  <a:schemeClr val="dk1"/>
                </a:solidFill>
              </a:rPr>
              <a:t>Address concerns early.</a:t>
            </a:r>
            <a:endParaRPr sz="2300" dirty="0">
              <a:solidFill>
                <a:schemeClr val="dk1"/>
              </a:solidFill>
            </a:endParaRPr>
          </a:p>
          <a:p>
            <a:pPr marL="457200" lvl="2" indent="-374650">
              <a:buClr>
                <a:schemeClr val="dk1"/>
              </a:buClr>
              <a:buSzPts val="2300"/>
              <a:buChar char="●"/>
            </a:pPr>
            <a:r>
              <a:rPr lang="en" sz="2300" dirty="0">
                <a:solidFill>
                  <a:schemeClr val="dk1"/>
                </a:solidFill>
              </a:rPr>
              <a:t>Keep working toward resolution.</a:t>
            </a:r>
            <a:endParaRPr sz="2300" dirty="0">
              <a:solidFill>
                <a:schemeClr val="dk1"/>
              </a:solidFill>
            </a:endParaRPr>
          </a:p>
          <a:p>
            <a:pPr marL="457200" lvl="2" indent="-374650">
              <a:buClr>
                <a:schemeClr val="dk1"/>
              </a:buClr>
              <a:buSzPts val="2300"/>
              <a:buChar char="●"/>
            </a:pPr>
            <a:r>
              <a:rPr lang="en" sz="2300" dirty="0">
                <a:solidFill>
                  <a:schemeClr val="dk1"/>
                </a:solidFill>
              </a:rPr>
              <a:t>Know the formal options: Mediation, State Complaint, Due Process.</a:t>
            </a:r>
            <a:endParaRPr sz="2300" dirty="0">
              <a:solidFill>
                <a:schemeClr val="dk1"/>
              </a:solidFill>
            </a:endParaRPr>
          </a:p>
          <a:p>
            <a:pPr marL="0" lvl="0" indent="0" algn="l" rtl="0">
              <a:lnSpc>
                <a:spcPct val="100000"/>
              </a:lnSpc>
              <a:spcBef>
                <a:spcPts val="0"/>
              </a:spcBef>
              <a:spcAft>
                <a:spcPts val="0"/>
              </a:spcAft>
              <a:buNone/>
            </a:pPr>
            <a:endParaRPr sz="2300" dirty="0">
              <a:solidFill>
                <a:schemeClr val="dk1"/>
              </a:solidFill>
            </a:endParaRPr>
          </a:p>
          <a:p>
            <a:pPr marL="0" lvl="0" indent="0" algn="ctr" rtl="0">
              <a:lnSpc>
                <a:spcPct val="100000"/>
              </a:lnSpc>
              <a:spcBef>
                <a:spcPts val="0"/>
              </a:spcBef>
              <a:spcAft>
                <a:spcPts val="0"/>
              </a:spcAft>
              <a:buNone/>
            </a:pPr>
            <a:r>
              <a:rPr lang="en" sz="2300" b="1" dirty="0">
                <a:solidFill>
                  <a:schemeClr val="dk1"/>
                </a:solidFill>
              </a:rPr>
              <a:t>Strong written systems help schools and families navigate complexity while keeping students at the center.</a:t>
            </a:r>
            <a:endParaRPr sz="2300" b="1" dirty="0">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6" name="Google Shape;216;p9"/>
          <p:cNvSpPr txBox="1">
            <a:spLocks noGrp="1"/>
          </p:cNvSpPr>
          <p:nvPr>
            <p:ph type="title"/>
          </p:nvPr>
        </p:nvSpPr>
        <p:spPr>
          <a:xfrm>
            <a:off x="306421" y="321013"/>
            <a:ext cx="2655600" cy="44298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500"/>
              <a:buFont typeface="Arial"/>
              <a:buNone/>
            </a:pPr>
            <a:r>
              <a:rPr lang="en" sz="3400"/>
              <a:t>Resources and References</a:t>
            </a:r>
            <a:endParaRPr sz="3400"/>
          </a:p>
        </p:txBody>
      </p:sp>
      <p:sp>
        <p:nvSpPr>
          <p:cNvPr id="215" name="Google Shape;215;p9"/>
          <p:cNvSpPr txBox="1">
            <a:spLocks noGrp="1"/>
          </p:cNvSpPr>
          <p:nvPr>
            <p:ph type="body" idx="1"/>
          </p:nvPr>
        </p:nvSpPr>
        <p:spPr>
          <a:xfrm>
            <a:off x="3443591" y="356850"/>
            <a:ext cx="5262900" cy="4429800"/>
          </a:xfrm>
          <a:prstGeom prst="rect">
            <a:avLst/>
          </a:prstGeom>
          <a:noFill/>
          <a:ln>
            <a:noFill/>
          </a:ln>
        </p:spPr>
        <p:txBody>
          <a:bodyPr spcFirstLastPara="1" wrap="square" lIns="68575" tIns="34275" rIns="68575" bIns="34275" anchor="t" anchorCtr="0">
            <a:normAutofit fontScale="92500"/>
          </a:bodyPr>
          <a:lstStyle/>
          <a:p>
            <a:pPr marL="0" lvl="0" indent="0" algn="l" rtl="0">
              <a:lnSpc>
                <a:spcPct val="100000"/>
              </a:lnSpc>
              <a:spcBef>
                <a:spcPts val="0"/>
              </a:spcBef>
              <a:spcAft>
                <a:spcPts val="0"/>
              </a:spcAft>
              <a:buNone/>
            </a:pPr>
            <a:r>
              <a:rPr lang="en" sz="2045" u="sng" dirty="0">
                <a:solidFill>
                  <a:schemeClr val="hlink"/>
                </a:solidFill>
                <a:hlinkClick r:id="rId3"/>
              </a:rPr>
              <a:t>Policy and Practice Webinar Series Recordings</a:t>
            </a:r>
            <a:r>
              <a:rPr lang="en" sz="2045" dirty="0"/>
              <a:t> - </a:t>
            </a:r>
            <a:r>
              <a:rPr lang="en" sz="1845" dirty="0"/>
              <a:t>May 13th, 2026: Dispute Resolution webinar</a:t>
            </a:r>
            <a:endParaRPr lang="en-US" sz="1845" dirty="0"/>
          </a:p>
          <a:p>
            <a:pPr marL="0" lvl="0" indent="0" algn="l" rtl="0">
              <a:lnSpc>
                <a:spcPct val="100000"/>
              </a:lnSpc>
              <a:spcBef>
                <a:spcPts val="0"/>
              </a:spcBef>
              <a:spcAft>
                <a:spcPts val="0"/>
              </a:spcAft>
              <a:buNone/>
            </a:pPr>
            <a:endParaRPr lang="en" sz="2045" u="sng" dirty="0">
              <a:solidFill>
                <a:schemeClr val="hlink"/>
              </a:solidFill>
              <a:hlinkClick r:id="rId4"/>
            </a:endParaRPr>
          </a:p>
          <a:p>
            <a:pPr marL="0" lvl="0" indent="0" algn="l" rtl="0">
              <a:lnSpc>
                <a:spcPct val="100000"/>
              </a:lnSpc>
              <a:spcBef>
                <a:spcPts val="0"/>
              </a:spcBef>
              <a:spcAft>
                <a:spcPts val="0"/>
              </a:spcAft>
              <a:buNone/>
            </a:pPr>
            <a:r>
              <a:rPr lang="en" sz="2045" u="sng" dirty="0">
                <a:solidFill>
                  <a:schemeClr val="hlink"/>
                </a:solidFill>
                <a:hlinkClick r:id="rId4"/>
              </a:rPr>
              <a:t>IDEA Dispute Resolution Comparison Table</a:t>
            </a:r>
            <a:endParaRPr sz="2045" dirty="0"/>
          </a:p>
          <a:p>
            <a:pPr marL="0" lvl="0" indent="0" algn="l" rtl="0">
              <a:lnSpc>
                <a:spcPct val="100000"/>
              </a:lnSpc>
              <a:spcBef>
                <a:spcPts val="0"/>
              </a:spcBef>
              <a:spcAft>
                <a:spcPts val="0"/>
              </a:spcAft>
              <a:buNone/>
            </a:pPr>
            <a:endParaRPr sz="2045" dirty="0"/>
          </a:p>
          <a:p>
            <a:pPr marL="0" lvl="0" indent="0" algn="l" rtl="0">
              <a:lnSpc>
                <a:spcPct val="100000"/>
              </a:lnSpc>
              <a:spcBef>
                <a:spcPts val="0"/>
              </a:spcBef>
              <a:spcAft>
                <a:spcPts val="0"/>
              </a:spcAft>
              <a:buNone/>
            </a:pPr>
            <a:r>
              <a:rPr lang="en" sz="2045" u="sng" dirty="0">
                <a:solidFill>
                  <a:schemeClr val="hlink"/>
                </a:solidFill>
                <a:hlinkClick r:id="rId5"/>
              </a:rPr>
              <a:t>Dispute Resolution Summary</a:t>
            </a:r>
            <a:endParaRPr sz="2045" dirty="0"/>
          </a:p>
          <a:p>
            <a:pPr marL="0" lvl="0" indent="0" algn="l" rtl="0">
              <a:lnSpc>
                <a:spcPct val="100000"/>
              </a:lnSpc>
              <a:spcBef>
                <a:spcPts val="0"/>
              </a:spcBef>
              <a:spcAft>
                <a:spcPts val="0"/>
              </a:spcAft>
              <a:buNone/>
            </a:pPr>
            <a:endParaRPr sz="2045" dirty="0"/>
          </a:p>
          <a:p>
            <a:pPr marL="0" lvl="0" indent="0" algn="l" rtl="0">
              <a:lnSpc>
                <a:spcPct val="100000"/>
              </a:lnSpc>
              <a:spcBef>
                <a:spcPts val="0"/>
              </a:spcBef>
              <a:spcAft>
                <a:spcPts val="0"/>
              </a:spcAft>
              <a:buNone/>
            </a:pPr>
            <a:r>
              <a:rPr lang="en" sz="2045" u="sng" dirty="0">
                <a:solidFill>
                  <a:schemeClr val="hlink"/>
                </a:solidFill>
                <a:hlinkClick r:id="rId6"/>
              </a:rPr>
              <a:t>Procedural Safeguards Manual- Rights of Students with Disabilities Ages 3-21</a:t>
            </a:r>
            <a:endParaRPr sz="2045" dirty="0"/>
          </a:p>
          <a:p>
            <a:pPr marL="0" lvl="0" indent="0" algn="l" rtl="0">
              <a:lnSpc>
                <a:spcPct val="100000"/>
              </a:lnSpc>
              <a:spcBef>
                <a:spcPts val="0"/>
              </a:spcBef>
              <a:spcAft>
                <a:spcPts val="0"/>
              </a:spcAft>
              <a:buNone/>
            </a:pPr>
            <a:endParaRPr sz="2045" dirty="0"/>
          </a:p>
          <a:p>
            <a:pPr marL="0" lvl="0" indent="0" algn="l" rtl="0">
              <a:lnSpc>
                <a:spcPct val="100000"/>
              </a:lnSpc>
              <a:spcBef>
                <a:spcPts val="0"/>
              </a:spcBef>
              <a:spcAft>
                <a:spcPts val="0"/>
              </a:spcAft>
              <a:buNone/>
            </a:pPr>
            <a:r>
              <a:rPr lang="en" sz="2045" u="sng" dirty="0">
                <a:solidFill>
                  <a:schemeClr val="hlink"/>
                </a:solidFill>
                <a:hlinkClick r:id="rId7"/>
              </a:rPr>
              <a:t>Iowa Department of Education- Dispute Resolution</a:t>
            </a:r>
            <a:r>
              <a:rPr lang="en" sz="2045" dirty="0"/>
              <a:t> -</a:t>
            </a:r>
            <a:r>
              <a:rPr lang="en" sz="1845" dirty="0"/>
              <a:t>contains guides for families, request forms, agreement to hold resolution meeting form, and detailed information about all 3 dispute resolution options</a:t>
            </a:r>
            <a:endParaRPr sz="1845" dirty="0"/>
          </a:p>
        </p:txBody>
      </p:sp>
      <p:sp>
        <p:nvSpPr>
          <p:cNvPr id="217" name="Google Shape;217;p9"/>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1300"/>
              <a:buNone/>
            </a:pPr>
            <a:fld id="{00000000-1234-1234-1234-123412341234}" type="slidenum">
              <a:rPr lang="en"/>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g3d374c592cc_0_1"/>
          <p:cNvSpPr txBox="1">
            <a:spLocks noGrp="1"/>
          </p:cNvSpPr>
          <p:nvPr>
            <p:ph type="title"/>
          </p:nvPr>
        </p:nvSpPr>
        <p:spPr>
          <a:xfrm>
            <a:off x="692475" y="2504800"/>
            <a:ext cx="7975500" cy="1410600"/>
          </a:xfrm>
          <a:prstGeom prst="rect">
            <a:avLst/>
          </a:prstGeom>
          <a:noFill/>
          <a:ln>
            <a:noFill/>
          </a:ln>
        </p:spPr>
        <p:txBody>
          <a:bodyPr spcFirstLastPara="1" wrap="square" lIns="68575" tIns="34275" rIns="68575" bIns="34275" anchor="b" anchorCtr="0">
            <a:normAutofit/>
          </a:bodyPr>
          <a:lstStyle/>
          <a:p>
            <a:pPr marL="0" lvl="0" indent="0" algn="ctr" rtl="0">
              <a:lnSpc>
                <a:spcPct val="90000"/>
              </a:lnSpc>
              <a:spcBef>
                <a:spcPts val="0"/>
              </a:spcBef>
              <a:spcAft>
                <a:spcPts val="0"/>
              </a:spcAft>
              <a:buClr>
                <a:schemeClr val="lt1"/>
              </a:buClr>
              <a:buSzPct val="89213"/>
              <a:buFont typeface="Arial"/>
              <a:buNone/>
            </a:pPr>
            <a:r>
              <a:rPr lang="en" sz="3811"/>
              <a:t>Q&amp;A</a:t>
            </a:r>
            <a:endParaRPr sz="3811"/>
          </a:p>
          <a:p>
            <a:pPr marL="0" lvl="0" indent="0" algn="ctr" rtl="0">
              <a:lnSpc>
                <a:spcPct val="90000"/>
              </a:lnSpc>
              <a:spcBef>
                <a:spcPts val="0"/>
              </a:spcBef>
              <a:spcAft>
                <a:spcPts val="0"/>
              </a:spcAft>
              <a:buClr>
                <a:schemeClr val="lt1"/>
              </a:buClr>
              <a:buSzPct val="91892"/>
              <a:buFont typeface="Arial"/>
              <a:buNone/>
            </a:pPr>
            <a:endParaRPr sz="3700"/>
          </a:p>
          <a:p>
            <a:pPr marL="0" lvl="0" indent="0" algn="ctr" rtl="0">
              <a:lnSpc>
                <a:spcPct val="90000"/>
              </a:lnSpc>
              <a:spcBef>
                <a:spcPts val="0"/>
              </a:spcBef>
              <a:spcAft>
                <a:spcPts val="0"/>
              </a:spcAft>
              <a:buClr>
                <a:schemeClr val="lt1"/>
              </a:buClr>
              <a:buSzPct val="128302"/>
              <a:buFont typeface="Arial"/>
              <a:buNone/>
            </a:pPr>
            <a:endParaRPr sz="2650"/>
          </a:p>
        </p:txBody>
      </p:sp>
      <p:sp>
        <p:nvSpPr>
          <p:cNvPr id="223" name="Google Shape;223;g3d374c592cc_0_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en"/>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g3d374c592cc_0_42"/>
          <p:cNvSpPr txBox="1">
            <a:spLocks noGrp="1"/>
          </p:cNvSpPr>
          <p:nvPr>
            <p:ph type="title"/>
          </p:nvPr>
        </p:nvSpPr>
        <p:spPr>
          <a:xfrm>
            <a:off x="175649" y="1381850"/>
            <a:ext cx="8929835" cy="2139600"/>
          </a:xfrm>
          <a:prstGeom prst="rect">
            <a:avLst/>
          </a:prstGeom>
          <a:noFill/>
          <a:ln>
            <a:noFill/>
          </a:ln>
        </p:spPr>
        <p:txBody>
          <a:bodyPr spcFirstLastPara="1" wrap="square" lIns="68575" tIns="34275" rIns="68575" bIns="34275" anchor="b" anchorCtr="0">
            <a:normAutofit/>
          </a:bodyPr>
          <a:lstStyle/>
          <a:p>
            <a:pPr marL="0" lvl="0" indent="0" algn="l" rtl="0">
              <a:lnSpc>
                <a:spcPct val="90000"/>
              </a:lnSpc>
              <a:spcBef>
                <a:spcPts val="0"/>
              </a:spcBef>
              <a:spcAft>
                <a:spcPts val="0"/>
              </a:spcAft>
              <a:buClr>
                <a:schemeClr val="lt1"/>
              </a:buClr>
              <a:buSzPts val="3400"/>
              <a:buFont typeface="Arial"/>
              <a:buNone/>
            </a:pPr>
            <a:r>
              <a:rPr lang="en" sz="3200" dirty="0"/>
              <a:t>DEPARTMENT OF EDUCATION</a:t>
            </a:r>
            <a:endParaRPr sz="3200" dirty="0"/>
          </a:p>
          <a:p>
            <a:pPr marL="0" lvl="0" indent="457200" algn="l" rtl="0">
              <a:lnSpc>
                <a:spcPct val="90000"/>
              </a:lnSpc>
              <a:spcBef>
                <a:spcPts val="0"/>
              </a:spcBef>
              <a:spcAft>
                <a:spcPts val="0"/>
              </a:spcAft>
              <a:buClr>
                <a:schemeClr val="lt1"/>
              </a:buClr>
              <a:buSzPts val="3400"/>
              <a:buFont typeface="Arial"/>
              <a:buNone/>
            </a:pPr>
            <a:r>
              <a:rPr lang="en" sz="3200" dirty="0"/>
              <a:t>SPECIAL EDUCATION</a:t>
            </a:r>
            <a:endParaRPr sz="3200" dirty="0"/>
          </a:p>
          <a:p>
            <a:pPr marL="0" lvl="0" indent="0" algn="l" rtl="0">
              <a:lnSpc>
                <a:spcPct val="90000"/>
              </a:lnSpc>
              <a:spcBef>
                <a:spcPts val="0"/>
              </a:spcBef>
              <a:spcAft>
                <a:spcPts val="0"/>
              </a:spcAft>
              <a:buClr>
                <a:schemeClr val="lt1"/>
              </a:buClr>
              <a:buSzPts val="3400"/>
              <a:buFont typeface="Arial"/>
              <a:buNone/>
            </a:pPr>
            <a:r>
              <a:rPr lang="en" sz="3200" dirty="0"/>
              <a:t>	</a:t>
            </a:r>
            <a:r>
              <a:rPr lang="en" sz="3200" u="sng" dirty="0">
                <a:solidFill>
                  <a:schemeClr val="accent3"/>
                </a:solidFill>
                <a:hlinkClick r:id="rId3">
                  <a:extLst>
                    <a:ext uri="{A12FA001-AC4F-418D-AE19-62706E023703}">
                      <ahyp:hlinkClr xmlns:ahyp="http://schemas.microsoft.com/office/drawing/2018/hyperlinkcolor" val="tx"/>
                    </a:ext>
                  </a:extLst>
                </a:hlinkClick>
              </a:rPr>
              <a:t>ACCREDITED NONPUBLIC SCHOOLS</a:t>
            </a:r>
            <a:r>
              <a:rPr lang="en" sz="3200" dirty="0">
                <a:solidFill>
                  <a:schemeClr val="accent3"/>
                </a:solidFill>
              </a:rPr>
              <a:t> </a:t>
            </a:r>
            <a:endParaRPr sz="3200" dirty="0"/>
          </a:p>
        </p:txBody>
      </p:sp>
      <p:sp>
        <p:nvSpPr>
          <p:cNvPr id="229" name="Google Shape;229;g3d374c592cc_0_42"/>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en"/>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g3fa6697afa5_0_38"/>
          <p:cNvSpPr txBox="1">
            <a:spLocks noGrp="1"/>
          </p:cNvSpPr>
          <p:nvPr>
            <p:ph type="title"/>
          </p:nvPr>
        </p:nvSpPr>
        <p:spPr>
          <a:xfrm>
            <a:off x="669598" y="1"/>
            <a:ext cx="7886700" cy="8946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SzPts val="1400"/>
              <a:buNone/>
            </a:pPr>
            <a:r>
              <a:rPr lang="en"/>
              <a:t>Next Webinar- NOVEMBER</a:t>
            </a:r>
            <a:endParaRPr/>
          </a:p>
        </p:txBody>
      </p:sp>
      <p:sp>
        <p:nvSpPr>
          <p:cNvPr id="236" name="Google Shape;236;g3fa6697afa5_0_38"/>
          <p:cNvSpPr txBox="1">
            <a:spLocks noGrp="1"/>
          </p:cNvSpPr>
          <p:nvPr>
            <p:ph type="body" idx="1"/>
          </p:nvPr>
        </p:nvSpPr>
        <p:spPr>
          <a:xfrm>
            <a:off x="207750" y="894601"/>
            <a:ext cx="6537900" cy="1078443"/>
          </a:xfrm>
          <a:prstGeom prst="rect">
            <a:avLst/>
          </a:prstGeom>
          <a:noFill/>
          <a:ln>
            <a:noFill/>
          </a:ln>
        </p:spPr>
        <p:txBody>
          <a:bodyPr spcFirstLastPara="1" wrap="square" lIns="68575" tIns="34275" rIns="68575" bIns="34275" anchor="b" anchorCtr="0">
            <a:noAutofit/>
          </a:bodyPr>
          <a:lstStyle/>
          <a:p>
            <a:pPr marL="0" lvl="0" indent="0" algn="ctr" rtl="0">
              <a:lnSpc>
                <a:spcPct val="115000"/>
              </a:lnSpc>
              <a:spcBef>
                <a:spcPts val="0"/>
              </a:spcBef>
              <a:spcAft>
                <a:spcPts val="0"/>
              </a:spcAft>
              <a:buClr>
                <a:schemeClr val="dk1"/>
              </a:buClr>
              <a:buSzPts val="800"/>
              <a:buFont typeface="Arial"/>
              <a:buNone/>
            </a:pPr>
            <a:r>
              <a:rPr lang="en" sz="3100"/>
              <a:t>Special Education Funding and Contracts For Services</a:t>
            </a:r>
            <a:endParaRPr sz="3100"/>
          </a:p>
        </p:txBody>
      </p:sp>
      <p:sp>
        <p:nvSpPr>
          <p:cNvPr id="237" name="Google Shape;237;g3fa6697afa5_0_38"/>
          <p:cNvSpPr txBox="1">
            <a:spLocks noGrp="1"/>
          </p:cNvSpPr>
          <p:nvPr>
            <p:ph type="body" idx="2"/>
          </p:nvPr>
        </p:nvSpPr>
        <p:spPr>
          <a:xfrm>
            <a:off x="368850" y="2014400"/>
            <a:ext cx="6215700" cy="29868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Clr>
                <a:schemeClr val="dk1"/>
              </a:buClr>
              <a:buSzPts val="800"/>
              <a:buFont typeface="Arial"/>
              <a:buNone/>
            </a:pPr>
            <a:r>
              <a:rPr lang="en" sz="2400"/>
              <a:t>Foundations of special education funding as it relates to students enrolled in accredited nonpublic schools, and contracting arrangements for the provision of services, including the continuing responsibilities of public schools for fiscal oversight, accountability and compliance. </a:t>
            </a:r>
            <a:endParaRPr sz="2400"/>
          </a:p>
        </p:txBody>
      </p:sp>
      <p:sp>
        <p:nvSpPr>
          <p:cNvPr id="238" name="Google Shape;238;g3fa6697afa5_0_38"/>
          <p:cNvSpPr txBox="1">
            <a:spLocks noGrp="1"/>
          </p:cNvSpPr>
          <p:nvPr>
            <p:ph type="body" idx="4"/>
          </p:nvPr>
        </p:nvSpPr>
        <p:spPr>
          <a:xfrm>
            <a:off x="6637100" y="1350200"/>
            <a:ext cx="2301900" cy="36510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600"/>
              </a:spcBef>
              <a:spcAft>
                <a:spcPts val="0"/>
              </a:spcAft>
              <a:buSzPts val="1400"/>
              <a:buNone/>
            </a:pPr>
            <a:r>
              <a:rPr lang="en" sz="2300" b="1"/>
              <a:t>Tuesday, November 3, 2026</a:t>
            </a:r>
            <a:endParaRPr sz="2300" b="1"/>
          </a:p>
          <a:p>
            <a:pPr marL="0" lvl="0" indent="0" algn="l" rtl="0">
              <a:lnSpc>
                <a:spcPct val="90000"/>
              </a:lnSpc>
              <a:spcBef>
                <a:spcPts val="600"/>
              </a:spcBef>
              <a:spcAft>
                <a:spcPts val="0"/>
              </a:spcAft>
              <a:buSzPts val="1400"/>
              <a:buNone/>
            </a:pPr>
            <a:endParaRPr sz="1400" b="1"/>
          </a:p>
          <a:p>
            <a:pPr marL="0" lvl="0" indent="0" algn="l" rtl="0">
              <a:lnSpc>
                <a:spcPct val="90000"/>
              </a:lnSpc>
              <a:spcBef>
                <a:spcPts val="600"/>
              </a:spcBef>
              <a:spcAft>
                <a:spcPts val="0"/>
              </a:spcAft>
              <a:buSzPts val="1400"/>
              <a:buNone/>
            </a:pPr>
            <a:r>
              <a:rPr lang="en" sz="2300" b="1"/>
              <a:t>9:00-10:00 am </a:t>
            </a:r>
            <a:endParaRPr sz="2300" b="1"/>
          </a:p>
          <a:p>
            <a:pPr marL="0" lvl="0" indent="0" algn="l" rtl="0">
              <a:lnSpc>
                <a:spcPct val="90000"/>
              </a:lnSpc>
              <a:spcBef>
                <a:spcPts val="600"/>
              </a:spcBef>
              <a:spcAft>
                <a:spcPts val="0"/>
              </a:spcAft>
              <a:buSzPts val="1400"/>
              <a:buNone/>
            </a:pPr>
            <a:endParaRPr sz="1400"/>
          </a:p>
          <a:p>
            <a:pPr marL="0" lvl="0" indent="0" algn="l" rtl="0">
              <a:lnSpc>
                <a:spcPct val="90000"/>
              </a:lnSpc>
              <a:spcBef>
                <a:spcPts val="600"/>
              </a:spcBef>
              <a:spcAft>
                <a:spcPts val="0"/>
              </a:spcAft>
              <a:buSzPts val="1400"/>
              <a:buNone/>
            </a:pPr>
            <a:r>
              <a:rPr lang="en" sz="2300">
                <a:solidFill>
                  <a:srgbClr val="222222"/>
                </a:solidFill>
                <a:highlight>
                  <a:srgbClr val="FFFFFF"/>
                </a:highlight>
              </a:rPr>
              <a:t>Same Zoom link</a:t>
            </a:r>
            <a:endParaRPr sz="2300">
              <a:solidFill>
                <a:srgbClr val="222222"/>
              </a:solidFill>
              <a:highlight>
                <a:srgbClr val="FFFFFF"/>
              </a:highlight>
            </a:endParaRPr>
          </a:p>
          <a:p>
            <a:pPr marL="0" lvl="0" indent="0" algn="l" rtl="0">
              <a:lnSpc>
                <a:spcPct val="90000"/>
              </a:lnSpc>
              <a:spcBef>
                <a:spcPts val="600"/>
              </a:spcBef>
              <a:spcAft>
                <a:spcPts val="0"/>
              </a:spcAft>
              <a:buSzPts val="1400"/>
              <a:buNone/>
            </a:pPr>
            <a:endParaRPr sz="2300">
              <a:solidFill>
                <a:srgbClr val="222222"/>
              </a:solidFill>
              <a:highlight>
                <a:srgbClr val="FFFFFF"/>
              </a:highlight>
            </a:endParaRPr>
          </a:p>
          <a:p>
            <a:pPr marL="0" lvl="0" indent="0" algn="l" rtl="0">
              <a:lnSpc>
                <a:spcPct val="90000"/>
              </a:lnSpc>
              <a:spcBef>
                <a:spcPts val="600"/>
              </a:spcBef>
              <a:spcAft>
                <a:spcPts val="0"/>
              </a:spcAft>
              <a:buSzPts val="1400"/>
              <a:buNone/>
            </a:pPr>
            <a:r>
              <a:rPr lang="en" sz="2000" u="sng">
                <a:solidFill>
                  <a:srgbClr val="467886"/>
                </a:solidFill>
                <a:highlight>
                  <a:schemeClr val="lt1"/>
                </a:highlight>
                <a:hlinkClick r:id="rId3">
                  <a:extLst>
                    <a:ext uri="{A12FA001-AC4F-418D-AE19-62706E023703}">
                      <ahyp:hlinkClr xmlns:ahyp="http://schemas.microsoft.com/office/drawing/2018/hyperlinkcolor" val="tx"/>
                    </a:ext>
                  </a:extLst>
                </a:hlinkClick>
              </a:rPr>
              <a:t>Zoom</a:t>
            </a:r>
            <a:r>
              <a:rPr lang="en" sz="2000">
                <a:solidFill>
                  <a:srgbClr val="222222"/>
                </a:solidFill>
                <a:highlight>
                  <a:schemeClr val="lt1"/>
                </a:highlight>
              </a:rPr>
              <a:t> using passcode 431127</a:t>
            </a:r>
            <a:r>
              <a:rPr lang="en" sz="2300">
                <a:solidFill>
                  <a:srgbClr val="222222"/>
                </a:solidFill>
                <a:highlight>
                  <a:srgbClr val="FFFFFF"/>
                </a:highlight>
              </a:rPr>
              <a:t> </a:t>
            </a:r>
            <a:endParaRPr sz="23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g3d374c592cc_0_170"/>
          <p:cNvSpPr txBox="1">
            <a:spLocks noGrp="1"/>
          </p:cNvSpPr>
          <p:nvPr>
            <p:ph type="title"/>
          </p:nvPr>
        </p:nvSpPr>
        <p:spPr>
          <a:xfrm>
            <a:off x="623888" y="1695582"/>
            <a:ext cx="7886700" cy="1353300"/>
          </a:xfrm>
          <a:prstGeom prst="rect">
            <a:avLst/>
          </a:prstGeom>
          <a:noFill/>
          <a:ln>
            <a:noFill/>
          </a:ln>
        </p:spPr>
        <p:txBody>
          <a:bodyPr spcFirstLastPara="1" wrap="square" lIns="68575" tIns="34275" rIns="68575" bIns="34275" anchor="b" anchorCtr="0">
            <a:normAutofit/>
          </a:bodyPr>
          <a:lstStyle/>
          <a:p>
            <a:pPr marL="0" lvl="0" indent="0" algn="ctr" rtl="0">
              <a:lnSpc>
                <a:spcPct val="90000"/>
              </a:lnSpc>
              <a:spcBef>
                <a:spcPts val="0"/>
              </a:spcBef>
              <a:spcAft>
                <a:spcPts val="0"/>
              </a:spcAft>
              <a:buClr>
                <a:schemeClr val="lt1"/>
              </a:buClr>
              <a:buSzPts val="3400"/>
              <a:buFont typeface="Arial"/>
              <a:buNone/>
            </a:pPr>
            <a:r>
              <a:rPr lang="en"/>
              <a:t>Thank You!!</a:t>
            </a:r>
            <a:endParaRPr/>
          </a:p>
        </p:txBody>
      </p:sp>
      <p:sp>
        <p:nvSpPr>
          <p:cNvPr id="245" name="Google Shape;245;g3d374c592cc_0_170"/>
          <p:cNvSpPr txBox="1"/>
          <p:nvPr/>
        </p:nvSpPr>
        <p:spPr>
          <a:xfrm>
            <a:off x="1962150" y="4287175"/>
            <a:ext cx="52197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300" u="sng">
                <a:solidFill>
                  <a:srgbClr val="0563C1"/>
                </a:solidFill>
                <a:hlinkClick r:id="rId3">
                  <a:extLst>
                    <a:ext uri="{A12FA001-AC4F-418D-AE19-62706E023703}">
                      <ahyp:hlinkClr xmlns:ahyp="http://schemas.microsoft.com/office/drawing/2018/hyperlinkcolor" val="tx"/>
                    </a:ext>
                  </a:extLst>
                </a:hlinkClick>
              </a:rPr>
              <a:t>janelle.danner@iowa.gov</a:t>
            </a:r>
            <a:r>
              <a:rPr lang="en" sz="3300">
                <a:solidFill>
                  <a:srgbClr val="000000"/>
                </a:solidFill>
              </a:rPr>
              <a:t> </a:t>
            </a:r>
            <a:endParaRPr sz="3300">
              <a:solidFill>
                <a:srgbClr val="000000"/>
              </a:solidFill>
            </a:endParaRPr>
          </a:p>
        </p:txBody>
      </p:sp>
      <p:sp>
        <p:nvSpPr>
          <p:cNvPr id="244" name="Google Shape;244;g3d374c592cc_0_170"/>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en"/>
              <a:t>22</a:t>
            </a:fld>
            <a:endParaRPr/>
          </a:p>
        </p:txBody>
      </p:sp>
    </p:spTree>
  </p:cSld>
  <p:clrMapOvr>
    <a:masterClrMapping/>
  </p:clrMapOvr>
</p:sld>
</file>

<file path=ppt/theme/theme1.xml><?xml version="1.0" encoding="utf-8"?>
<a:theme xmlns:a="http://schemas.openxmlformats.org/drawingml/2006/main" name="Theme1">
  <a:themeElements>
    <a:clrScheme name="Iowa Department of Education">
      <a:dk1>
        <a:srgbClr val="000000"/>
      </a:dk1>
      <a:lt1>
        <a:srgbClr val="FFFFFF"/>
      </a:lt1>
      <a:dk2>
        <a:srgbClr val="002152"/>
      </a:dk2>
      <a:lt2>
        <a:srgbClr val="E6E6E6"/>
      </a:lt2>
      <a:accent1>
        <a:srgbClr val="005CA3"/>
      </a:accent1>
      <a:accent2>
        <a:srgbClr val="FDE263"/>
      </a:accent2>
      <a:accent3>
        <a:srgbClr val="96BCDE"/>
      </a:accent3>
      <a:accent4>
        <a:srgbClr val="A5A5A5"/>
      </a:accent4>
      <a:accent5>
        <a:srgbClr val="DC6400"/>
      </a:accent5>
      <a:accent6>
        <a:srgbClr val="FFC200"/>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eme1">
  <a:themeElements>
    <a:clrScheme name="Iowa Department of Education">
      <a:dk1>
        <a:srgbClr val="000000"/>
      </a:dk1>
      <a:lt1>
        <a:srgbClr val="FFFFFF"/>
      </a:lt1>
      <a:dk2>
        <a:srgbClr val="002152"/>
      </a:dk2>
      <a:lt2>
        <a:srgbClr val="E6E6E6"/>
      </a:lt2>
      <a:accent1>
        <a:srgbClr val="005CA3"/>
      </a:accent1>
      <a:accent2>
        <a:srgbClr val="FDE263"/>
      </a:accent2>
      <a:accent3>
        <a:srgbClr val="96BCDE"/>
      </a:accent3>
      <a:accent4>
        <a:srgbClr val="A5A5A5"/>
      </a:accent4>
      <a:accent5>
        <a:srgbClr val="DC6400"/>
      </a:accent5>
      <a:accent6>
        <a:srgbClr val="FFC200"/>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TotalTime>
  <Words>722</Words>
  <Application>Microsoft Office PowerPoint</Application>
  <PresentationFormat>On-screen Show (16:9)</PresentationFormat>
  <Paragraphs>152</Paragraphs>
  <Slides>22</Slides>
  <Notes>22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22</vt:i4>
      </vt:variant>
    </vt:vector>
  </HeadingPairs>
  <TitlesOfParts>
    <vt:vector size="28" baseType="lpstr">
      <vt:lpstr>Roboto</vt:lpstr>
      <vt:lpstr>Calibri</vt:lpstr>
      <vt:lpstr>PT Sans Narrow</vt:lpstr>
      <vt:lpstr>Arial</vt:lpstr>
      <vt:lpstr>Theme1</vt:lpstr>
      <vt:lpstr>Theme1</vt:lpstr>
      <vt:lpstr>Dispute Resolution: Resolving Conflict, Mediation, State Complaints and Due Process Iowa Students with Disabilities Parentally Placed in Accredited Nonpublic Schools</vt:lpstr>
      <vt:lpstr>Today’s Presenters</vt:lpstr>
      <vt:lpstr>Overview of Today’s Content</vt:lpstr>
      <vt:lpstr>Building Strong Systems</vt:lpstr>
      <vt:lpstr>Conflict Is Inevitable in Complex Systems</vt:lpstr>
      <vt:lpstr>Strong Sustainable Systems</vt:lpstr>
      <vt:lpstr>Preventing Conflict Through Strategic System Design</vt:lpstr>
      <vt:lpstr>Pillars of Collaboratively Written Systems</vt:lpstr>
      <vt:lpstr>When Conflict Does Arise</vt:lpstr>
      <vt:lpstr>Supporting Parents and Families</vt:lpstr>
      <vt:lpstr>Formal Dispute Resolutions</vt:lpstr>
      <vt:lpstr>State Mediation</vt:lpstr>
      <vt:lpstr>State Complaints</vt:lpstr>
      <vt:lpstr>Due Process</vt:lpstr>
      <vt:lpstr>IDEA Dispute Resolution Comparison Table</vt:lpstr>
      <vt:lpstr>Wrap Up</vt:lpstr>
      <vt:lpstr>Wrap-Up/Key Takeaways</vt:lpstr>
      <vt:lpstr>Resources and References</vt:lpstr>
      <vt:lpstr>Q&amp;A  </vt:lpstr>
      <vt:lpstr>DEPARTMENT OF EDUCATION SPECIAL EDUCATION  ACCREDITED NONPUBLIC SCHOOLS </vt:lpstr>
      <vt:lpstr>Next Webinar- NOVEMBER</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Dispute Resolution and Accredited Nonpublic Schools PowerPoint</dc:title>
  <dc:creator>Albers, Lisa [IDOE]</dc:creator>
  <cp:lastModifiedBy>Albers, Lisa [IDOE]</cp:lastModifiedBy>
  <cp:revision>5</cp:revision>
  <dcterms:modified xsi:type="dcterms:W3CDTF">2026-10-13T17:33:07Z</dcterms:modified>
</cp:coreProperties>
</file>