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purl.oclc.org/ooxml/officeDocument/relationships/extendedProperties" Target="docProps/app.xml"/><Relationship Id="rId2" Type="http://schemas.openxmlformats.org/package/2006/relationships/metadata/core-properties" Target="docProps/core.xml"/><Relationship Id="rId1" Type="http://purl.oclc.org/ooxml/officeDocument/relationships/officeDocument" Target="ppt/presentation.xml"/></Relationships>
</file>

<file path=ppt/presentation.xml><?xml version="1.0" encoding="utf-8"?>
<p:presentation xmlns:a="http://purl.oclc.org/ooxml/drawingml/main" xmlns:r="http://purl.oclc.org/ooxml/officeDocument/relationships" xmlns:p="http://purl.oclc.org/ooxml/presentationml/main" strictFirstAndLastChars="0" saveSubsetFonts="1" autoCompressPictures="0" conformance="strict">
  <p:sldMasterIdLst>
    <p:sldMasterId id="2147483648" r:id="rId1"/>
  </p:sldMasterIdLst>
  <p:notesMasterIdLst>
    <p:notesMasterId r:id="rId39"/>
  </p:notesMasterIdLst>
  <p:sldIdLst>
    <p:sldId id="256" r:id="rId2"/>
    <p:sldId id="257" r:id="rId3"/>
    <p:sldId id="258" r:id="rId4"/>
    <p:sldId id="328" r:id="rId5"/>
    <p:sldId id="331" r:id="rId6"/>
    <p:sldId id="329" r:id="rId7"/>
    <p:sldId id="332" r:id="rId8"/>
    <p:sldId id="337" r:id="rId9"/>
    <p:sldId id="342" r:id="rId10"/>
    <p:sldId id="344" r:id="rId11"/>
    <p:sldId id="345" r:id="rId12"/>
    <p:sldId id="338" r:id="rId13"/>
    <p:sldId id="348" r:id="rId14"/>
    <p:sldId id="349" r:id="rId15"/>
    <p:sldId id="340" r:id="rId16"/>
    <p:sldId id="350" r:id="rId17"/>
    <p:sldId id="351" r:id="rId18"/>
    <p:sldId id="352" r:id="rId19"/>
    <p:sldId id="361" r:id="rId20"/>
    <p:sldId id="353" r:id="rId21"/>
    <p:sldId id="354" r:id="rId22"/>
    <p:sldId id="362" r:id="rId23"/>
    <p:sldId id="355" r:id="rId24"/>
    <p:sldId id="356" r:id="rId25"/>
    <p:sldId id="357" r:id="rId26"/>
    <p:sldId id="358" r:id="rId27"/>
    <p:sldId id="359" r:id="rId28"/>
    <p:sldId id="341" r:id="rId29"/>
    <p:sldId id="363" r:id="rId30"/>
    <p:sldId id="364" r:id="rId31"/>
    <p:sldId id="365" r:id="rId32"/>
    <p:sldId id="333" r:id="rId33"/>
    <p:sldId id="304" r:id="rId34"/>
    <p:sldId id="334" r:id="rId35"/>
    <p:sldId id="335" r:id="rId36"/>
    <p:sldId id="336" r:id="rId37"/>
    <p:sldId id="301" r:id="rId38"/>
  </p:sldIdLst>
  <p:sldSz cx="12192000" cy="6858000"/>
  <p:notesSz cx="7010400" cy="9296400"/>
  <p:defaultText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p="http://schemas.openxmlformats.org/presentationml/2006/main" xmlns:r="http://schemas.openxmlformats.org/officeDocument/2006/relationships" xmlns:a="http://schemas.openxmlformats.org/drawingml/2006/main" r:id="rId52" roundtripDataSignature="AMtx7mhAo6u8DIHvUk7sjvGOHNKOZaBILw=="/>
    </p:ext>
  </p:extLst>
</p:presentation>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purl.oclc.org/ooxml/drawingml/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
            </a:schemeClr>
          </a:solidFill>
        </a:fill>
      </a:tcStyle>
    </a:wholeTbl>
    <a:band1H>
      <a:tcStyle>
        <a:tcBdr/>
        <a:fill>
          <a:solidFill>
            <a:schemeClr val="accent1">
              <a:tint val="40%"/>
            </a:schemeClr>
          </a:solidFill>
        </a:fill>
      </a:tcStyle>
    </a:band1H>
    <a:band2H>
      <a:tcStyle>
        <a:tcBdr/>
      </a:tcStyle>
    </a:band2H>
    <a:band1V>
      <a:tcStyle>
        <a:tcBdr/>
        <a:fill>
          <a:solidFill>
            <a:schemeClr val="accent1">
              <a:tint val="4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
            </a:schemeClr>
          </a:solidFill>
        </a:fill>
      </a:tcStyle>
    </a:band1H>
    <a:band2H>
      <a:tcStyle>
        <a:tcBdr/>
      </a:tcStyle>
    </a:band2H>
    <a:band1V>
      <a:tcStyle>
        <a:tcBdr>
          <a:top>
            <a:lnRef idx="1">
              <a:schemeClr val="accent6"/>
            </a:lnRef>
          </a:top>
          <a:bottom>
            <a:lnRef idx="1">
              <a:schemeClr val="accent6"/>
            </a:lnRef>
          </a:bottom>
        </a:tcBdr>
        <a:fill>
          <a:solidFill>
            <a:schemeClr val="accent6">
              <a:alpha val="4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purl.oclc.org/ooxml/drawingml/main" xmlns:r="http://purl.oclc.org/ooxml/officeDocument/relationships" xmlns:p="http://purl.oclc.org/ooxml/presentationml/main">
  <p:normalViewPr>
    <p:restoredLeft sz="18.964%" autoAdjust="0"/>
    <p:restoredTop sz="86.441%" autoAdjust="0"/>
  </p:normalViewPr>
  <p:slideViewPr>
    <p:cSldViewPr snapToGrid="0">
      <p:cViewPr varScale="1">
        <p:scale>
          <a:sx n="95" d="100"/>
          <a:sy n="95" d="100"/>
        </p:scale>
        <p:origin x="342" y="96"/>
      </p:cViewPr>
      <p:guideLst/>
    </p:cSldViewPr>
  </p:slideViewPr>
  <p:outlineViewPr>
    <p:cViewPr>
      <p:scale>
        <a:sx n="33" d="100"/>
        <a:sy n="33" d="100"/>
      </p:scale>
      <p:origin x="0" y="-145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purl.oclc.org/ooxml/officeDocument/relationships/slide" Target="slides/slide12.xml"/><Relationship Id="rId18" Type="http://purl.oclc.org/ooxml/officeDocument/relationships/slide" Target="slides/slide17.xml"/><Relationship Id="rId26" Type="http://purl.oclc.org/ooxml/officeDocument/relationships/slide" Target="slides/slide25.xml"/><Relationship Id="rId39" Type="http://purl.oclc.org/ooxml/officeDocument/relationships/notesMaster" Target="notesMasters/notesMaster1.xml"/><Relationship Id="rId21" Type="http://purl.oclc.org/ooxml/officeDocument/relationships/slide" Target="slides/slide20.xml"/><Relationship Id="rId34" Type="http://purl.oclc.org/ooxml/officeDocument/relationships/slide" Target="slides/slide33.xml"/><Relationship Id="rId55" Type="http://purl.oclc.org/ooxml/officeDocument/relationships/theme" Target="theme/theme1.xml"/><Relationship Id="rId7" Type="http://purl.oclc.org/ooxml/officeDocument/relationships/slide" Target="slides/slide6.xml"/><Relationship Id="rId2" Type="http://purl.oclc.org/ooxml/officeDocument/relationships/slide" Target="slides/slide1.xml"/><Relationship Id="rId16" Type="http://purl.oclc.org/ooxml/officeDocument/relationships/slide" Target="slides/slide15.xml"/><Relationship Id="rId20" Type="http://purl.oclc.org/ooxml/officeDocument/relationships/slide" Target="slides/slide19.xml"/><Relationship Id="rId29" Type="http://purl.oclc.org/ooxml/officeDocument/relationships/slide" Target="slides/slide28.xml"/><Relationship Id="rId54" Type="http://purl.oclc.org/ooxml/officeDocument/relationships/viewProps" Target="viewProps.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slide" Target="slides/slide10.xml"/><Relationship Id="rId24" Type="http://purl.oclc.org/ooxml/officeDocument/relationships/slide" Target="slides/slide23.xml"/><Relationship Id="rId32" Type="http://purl.oclc.org/ooxml/officeDocument/relationships/slide" Target="slides/slide31.xml"/><Relationship Id="rId37" Type="http://purl.oclc.org/ooxml/officeDocument/relationships/slide" Target="slides/slide36.xml"/><Relationship Id="rId53" Type="http://purl.oclc.org/ooxml/officeDocument/relationships/presProps" Target="presProps.xml"/><Relationship Id="rId5" Type="http://purl.oclc.org/ooxml/officeDocument/relationships/slide" Target="slides/slide4.xml"/><Relationship Id="rId15" Type="http://purl.oclc.org/ooxml/officeDocument/relationships/slide" Target="slides/slide14.xml"/><Relationship Id="rId23" Type="http://purl.oclc.org/ooxml/officeDocument/relationships/slide" Target="slides/slide22.xml"/><Relationship Id="rId28" Type="http://purl.oclc.org/ooxml/officeDocument/relationships/slide" Target="slides/slide27.xml"/><Relationship Id="rId36" Type="http://purl.oclc.org/ooxml/officeDocument/relationships/slide" Target="slides/slide35.xml"/><Relationship Id="rId10" Type="http://purl.oclc.org/ooxml/officeDocument/relationships/slide" Target="slides/slide9.xml"/><Relationship Id="rId19" Type="http://purl.oclc.org/ooxml/officeDocument/relationships/slide" Target="slides/slide18.xml"/><Relationship Id="rId31" Type="http://purl.oclc.org/ooxml/officeDocument/relationships/slide" Target="slides/slide30.xml"/><Relationship Id="rId52" Type="http://customschemas.google.com/relationships/presentationmetadata" Target="metadata"/><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slide" Target="slides/slide21.xml"/><Relationship Id="rId27" Type="http://purl.oclc.org/ooxml/officeDocument/relationships/slide" Target="slides/slide26.xml"/><Relationship Id="rId30" Type="http://purl.oclc.org/ooxml/officeDocument/relationships/slide" Target="slides/slide29.xml"/><Relationship Id="rId35" Type="http://purl.oclc.org/ooxml/officeDocument/relationships/slide" Target="slides/slide34.xml"/><Relationship Id="rId56" Type="http://purl.oclc.org/ooxml/officeDocument/relationships/tableStyles" Target="tableStyles.xml"/><Relationship Id="rId8" Type="http://purl.oclc.org/ooxml/officeDocument/relationships/slide" Target="slides/slide7.xml"/><Relationship Id="rId3" Type="http://purl.oclc.org/ooxml/officeDocument/relationships/slide" Target="slides/slide2.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slide" Target="slides/slide32.xml"/><Relationship Id="rId38" Type="http://purl.oclc.org/ooxml/officeDocument/relationships/slide" Target="slides/slide37.xml"/></Relationships>
</file>

<file path=ppt/diagrams/colors1.xml><?xml version="1.0" encoding="utf-8"?>
<dgm:colorsDef xmlns:dgm="http://purl.oclc.org/ooxml/drawingml/diagram" xmlns:a="http://purl.oclc.org/ooxml/drawingml/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
      </a:schemeClr>
    </dgm:fillClrLst>
    <dgm:linClrLst meth="repeat">
      <a:schemeClr val="accent1">
        <a:tint val="60%"/>
      </a:schemeClr>
    </dgm:linClrLst>
    <dgm:effectClrLst/>
    <dgm:txLinClrLst/>
    <dgm:txFillClrLst/>
    <dgm:txEffectClrLst/>
  </dgm:styleLbl>
  <dgm:styleLbl name="fgSibTrans2D1">
    <dgm:fillClrLst meth="repeat">
      <a:schemeClr val="accent1">
        <a:tint val="60%"/>
      </a:schemeClr>
    </dgm:fillClrLst>
    <dgm:linClrLst meth="repeat">
      <a:schemeClr val="accent1">
        <a:tint val="60%"/>
      </a:schemeClr>
    </dgm:linClrLst>
    <dgm:effectClrLst/>
    <dgm:txLinClrLst/>
    <dgm:txFillClrLst/>
    <dgm:txEffectClrLst/>
  </dgm:styleLbl>
  <dgm:styleLbl name="bgSibTrans2D1">
    <dgm:fillClrLst meth="repeat">
      <a:schemeClr val="accent1">
        <a:tint val="60%"/>
      </a:schemeClr>
    </dgm:fillClrLst>
    <dgm:linClrLst meth="repeat">
      <a:schemeClr val="accent1">
        <a:tint val="6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
      </a:schemeClr>
    </dgm:fillClrLst>
    <dgm:linClrLst meth="repeat">
      <a:schemeClr val="accent1">
        <a:tint val="6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align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b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fgAcc0">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
        <a:alpha val="4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purl.oclc.org/ooxml/drawingml/diagram" xmlns:a="http://purl.oclc.org/ooxml/drawingml/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
      </a:schemeClr>
    </dgm:fillClrLst>
    <dgm:linClrLst meth="repeat">
      <a:schemeClr val="accent1">
        <a:tint val="60%"/>
      </a:schemeClr>
    </dgm:linClrLst>
    <dgm:effectClrLst/>
    <dgm:txLinClrLst/>
    <dgm:txFillClrLst/>
    <dgm:txEffectClrLst/>
  </dgm:styleLbl>
  <dgm:styleLbl name="fgSibTrans2D1">
    <dgm:fillClrLst meth="repeat">
      <a:schemeClr val="accent1">
        <a:tint val="60%"/>
      </a:schemeClr>
    </dgm:fillClrLst>
    <dgm:linClrLst meth="repeat">
      <a:schemeClr val="accent1">
        <a:tint val="60%"/>
      </a:schemeClr>
    </dgm:linClrLst>
    <dgm:effectClrLst/>
    <dgm:txLinClrLst/>
    <dgm:txFillClrLst/>
    <dgm:txEffectClrLst/>
  </dgm:styleLbl>
  <dgm:styleLbl name="bgSibTrans2D1">
    <dgm:fillClrLst meth="repeat">
      <a:schemeClr val="accent1">
        <a:tint val="60%"/>
      </a:schemeClr>
    </dgm:fillClrLst>
    <dgm:linClrLst meth="repeat">
      <a:schemeClr val="accent1">
        <a:tint val="6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
      </a:schemeClr>
    </dgm:fillClrLst>
    <dgm:linClrLst meth="repeat">
      <a:schemeClr val="accent1">
        <a:tint val="6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align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b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fgAcc0">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
        <a:alpha val="4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purl.oclc.org/ooxml/drawingml/diagram" xmlns:a="http://purl.oclc.org/ooxml/drawingml/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
      </a:schemeClr>
    </dgm:fillClrLst>
    <dgm:linClrLst meth="repeat">
      <a:schemeClr val="accent1">
        <a:tint val="60%"/>
      </a:schemeClr>
    </dgm:linClrLst>
    <dgm:effectClrLst/>
    <dgm:txLinClrLst/>
    <dgm:txFillClrLst/>
    <dgm:txEffectClrLst/>
  </dgm:styleLbl>
  <dgm:styleLbl name="fgSibTrans2D1">
    <dgm:fillClrLst meth="repeat">
      <a:schemeClr val="accent1">
        <a:tint val="60%"/>
      </a:schemeClr>
    </dgm:fillClrLst>
    <dgm:linClrLst meth="repeat">
      <a:schemeClr val="accent1">
        <a:tint val="60%"/>
      </a:schemeClr>
    </dgm:linClrLst>
    <dgm:effectClrLst/>
    <dgm:txLinClrLst/>
    <dgm:txFillClrLst/>
    <dgm:txEffectClrLst/>
  </dgm:styleLbl>
  <dgm:styleLbl name="bgSibTrans2D1">
    <dgm:fillClrLst meth="repeat">
      <a:schemeClr val="accent1">
        <a:tint val="60%"/>
      </a:schemeClr>
    </dgm:fillClrLst>
    <dgm:linClrLst meth="repeat">
      <a:schemeClr val="accent1">
        <a:tint val="6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
      </a:schemeClr>
    </dgm:fillClrLst>
    <dgm:linClrLst meth="repeat">
      <a:schemeClr val="accent1">
        <a:tint val="6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align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b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fgAcc0">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
        <a:alpha val="4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purl.oclc.org/ooxml/drawingml/diagram" xmlns:a="http://purl.oclc.org/ooxml/drawingml/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
      </a:schemeClr>
    </dgm:fillClrLst>
    <dgm:linClrLst meth="repeat">
      <a:schemeClr val="accent1">
        <a:tint val="60%"/>
      </a:schemeClr>
    </dgm:linClrLst>
    <dgm:effectClrLst/>
    <dgm:txLinClrLst/>
    <dgm:txFillClrLst/>
    <dgm:txEffectClrLst/>
  </dgm:styleLbl>
  <dgm:styleLbl name="fgSibTrans2D1">
    <dgm:fillClrLst meth="repeat">
      <a:schemeClr val="accent1">
        <a:tint val="60%"/>
      </a:schemeClr>
    </dgm:fillClrLst>
    <dgm:linClrLst meth="repeat">
      <a:schemeClr val="accent1">
        <a:tint val="60%"/>
      </a:schemeClr>
    </dgm:linClrLst>
    <dgm:effectClrLst/>
    <dgm:txLinClrLst/>
    <dgm:txFillClrLst/>
    <dgm:txEffectClrLst/>
  </dgm:styleLbl>
  <dgm:styleLbl name="bgSibTrans2D1">
    <dgm:fillClrLst meth="repeat">
      <a:schemeClr val="accent1">
        <a:tint val="60%"/>
      </a:schemeClr>
    </dgm:fillClrLst>
    <dgm:linClrLst meth="repeat">
      <a:schemeClr val="accent1">
        <a:tint val="6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
      </a:schemeClr>
    </dgm:fillClrLst>
    <dgm:linClrLst meth="repeat">
      <a:schemeClr val="accent1">
        <a:tint val="6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align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b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fgAcc0">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
        <a:alpha val="4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purl.oclc.org/ooxml/drawingml/diagram" xmlns:a="http://purl.oclc.org/ooxml/drawingml/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
      </a:schemeClr>
    </dgm:fillClrLst>
    <dgm:linClrLst meth="repeat">
      <a:schemeClr val="accent1">
        <a:tint val="60%"/>
      </a:schemeClr>
    </dgm:linClrLst>
    <dgm:effectClrLst/>
    <dgm:txLinClrLst/>
    <dgm:txFillClrLst/>
    <dgm:txEffectClrLst/>
  </dgm:styleLbl>
  <dgm:styleLbl name="fgSibTrans2D1">
    <dgm:fillClrLst meth="repeat">
      <a:schemeClr val="accent1">
        <a:tint val="60%"/>
      </a:schemeClr>
    </dgm:fillClrLst>
    <dgm:linClrLst meth="repeat">
      <a:schemeClr val="accent1">
        <a:tint val="60%"/>
      </a:schemeClr>
    </dgm:linClrLst>
    <dgm:effectClrLst/>
    <dgm:txLinClrLst/>
    <dgm:txFillClrLst/>
    <dgm:txEffectClrLst/>
  </dgm:styleLbl>
  <dgm:styleLbl name="bgSibTrans2D1">
    <dgm:fillClrLst meth="repeat">
      <a:schemeClr val="accent1">
        <a:tint val="60%"/>
      </a:schemeClr>
    </dgm:fillClrLst>
    <dgm:linClrLst meth="repeat">
      <a:schemeClr val="accent1">
        <a:tint val="6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
      </a:schemeClr>
    </dgm:fillClrLst>
    <dgm:linClrLst meth="repeat">
      <a:schemeClr val="accent1">
        <a:tint val="6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
      </a:schemeClr>
    </dgm:linClrLst>
    <dgm:effectClrLst/>
    <dgm:txLinClrLst/>
    <dgm:txFillClrLst meth="repeat">
      <a:schemeClr val="tx1"/>
    </dgm:txFillClrLst>
    <dgm:txEffectClrLst/>
  </dgm:styleLbl>
  <dgm:styleLbl name="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align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bgAccFollowNode1">
    <dgm:fillClrLst meth="repeat">
      <a:schemeClr val="accent1">
        <a:alpha val="90%"/>
        <a:tint val="40%"/>
      </a:schemeClr>
    </dgm:fillClrLst>
    <dgm:linClrLst meth="repeat">
      <a:schemeClr val="accent1">
        <a:alpha val="90%"/>
        <a:tint val="40%"/>
      </a:schemeClr>
    </dgm:linClrLst>
    <dgm:effectClrLst/>
    <dgm:txLinClrLst/>
    <dgm:txFillClrLst meth="repeat">
      <a:schemeClr val="dk1"/>
    </dgm:txFillClrLst>
    <dgm:txEffectClrLst/>
  </dgm:styleLbl>
  <dgm:styleLbl name="fgAcc0">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
        <a:alpha val="4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purl.oclc.org/ooxml/drawingml/diagram" xmlns:a="http://purl.oclc.org/ooxml/drawingml/main">
  <dgm:ptLst>
    <dgm:pt modelId="{67D1D839-6279-46F6-8CA1-132304191612}"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CB1613EC-4A2B-4331-851C-64B86026EB8A}">
      <dgm:prSet phldrT="[Text]"/>
      <dgm:spPr/>
      <dgm:t>
        <a:bodyPr/>
        <a:lstStyle/>
        <a:p>
          <a:r>
            <a:rPr lang="en-US" dirty="0"/>
            <a:t>Cost for SE Student</a:t>
          </a:r>
        </a:p>
      </dgm:t>
      <dgm:extLst>
        <a:ext uri="{E40237B7-FDA0-4F09-8148-C483321AD2D9}">
          <dgm14:cNvPr xmlns:dgm14="http://schemas.microsoft.com/office/drawing/2010/diagram" id="0" name="" descr="The graphic is showing a box representing a decision point for a special education student. "/>
        </a:ext>
      </dgm:extLst>
    </dgm:pt>
    <dgm:pt modelId="{6444D868-BAC7-43CD-9D4F-64F087346267}" type="parTrans" cxnId="{685386F9-8A87-4592-8241-9A57EF216BA4}">
      <dgm:prSet/>
      <dgm:spPr/>
      <dgm:t>
        <a:bodyPr/>
        <a:lstStyle/>
        <a:p>
          <a:endParaRPr lang="en-US"/>
        </a:p>
      </dgm:t>
    </dgm:pt>
    <dgm:pt modelId="{C55E4655-76D2-4912-8AE1-4990028FAA76}" type="sibTrans" cxnId="{685386F9-8A87-4592-8241-9A57EF216BA4}">
      <dgm:prSet/>
      <dgm:spPr/>
      <dgm:t>
        <a:bodyPr/>
        <a:lstStyle/>
        <a:p>
          <a:endParaRPr lang="en-US"/>
        </a:p>
      </dgm:t>
    </dgm:pt>
    <dgm:pt modelId="{1D970DE6-4373-43D0-9A10-8A4EFD8FABBD}" type="asst">
      <dgm:prSet phldrT="[Text]"/>
      <dgm:spPr/>
      <dgm:t>
        <a:bodyPr/>
        <a:lstStyle/>
        <a:p>
          <a:r>
            <a:rPr lang="en-US" dirty="0"/>
            <a:t>SE Cost</a:t>
          </a:r>
        </a:p>
      </dgm:t>
      <dgm:extLst>
        <a:ext uri="{E40237B7-FDA0-4F09-8148-C483321AD2D9}">
          <dgm14:cNvPr xmlns:dgm14="http://schemas.microsoft.com/office/drawing/2010/diagram" id="0" name="" descr="The graphic represents the decision point for the student as a special education cost."/>
        </a:ext>
      </dgm:extLst>
    </dgm:pt>
    <dgm:pt modelId="{173219A7-C0FC-4C9E-ABA1-B5184E32ACE9}" type="parTrans" cxnId="{A630C8D8-EB9D-4859-8372-0A25A5C04996}">
      <dgm:prSet/>
      <dgm:spPr/>
      <dgm:t>
        <a:bodyPr/>
        <a:lstStyle/>
        <a:p>
          <a:endParaRPr lang="en-US"/>
        </a:p>
      </dgm:t>
    </dgm:pt>
    <dgm:pt modelId="{81ECCA77-48A2-45A8-8631-C94CAF8CC342}" type="sibTrans" cxnId="{A630C8D8-EB9D-4859-8372-0A25A5C04996}">
      <dgm:prSet/>
      <dgm:spPr/>
      <dgm:t>
        <a:bodyPr/>
        <a:lstStyle/>
        <a:p>
          <a:endParaRPr lang="en-US"/>
        </a:p>
      </dgm:t>
    </dgm:pt>
    <dgm:pt modelId="{07479C96-E088-49D9-9D27-771260AFCA26}" type="asst">
      <dgm:prSet phldrT="[Text]"/>
      <dgm:spPr/>
      <dgm:t>
        <a:bodyPr/>
        <a:lstStyle/>
        <a:p>
          <a:r>
            <a:rPr lang="en-US" dirty="0"/>
            <a:t>GE Cost</a:t>
          </a:r>
        </a:p>
      </dgm:t>
      <dgm:extLst>
        <a:ext uri="{E40237B7-FDA0-4F09-8148-C483321AD2D9}">
          <dgm14:cNvPr xmlns:dgm14="http://schemas.microsoft.com/office/drawing/2010/diagram" id="0" name="" descr="The graphic represents the decision point for the student as a regular education cost."/>
        </a:ext>
      </dgm:extLst>
    </dgm:pt>
    <dgm:pt modelId="{E71A6E1C-3DE0-41CB-9E6B-B62CF4C29B22}" type="parTrans" cxnId="{BD23D547-5001-4165-BC0D-F8E3F50C6C1D}">
      <dgm:prSet/>
      <dgm:spPr/>
      <dgm:t>
        <a:bodyPr/>
        <a:lstStyle/>
        <a:p>
          <a:endParaRPr lang="en-US"/>
        </a:p>
      </dgm:t>
    </dgm:pt>
    <dgm:pt modelId="{91D0ECD9-CAB9-4AA4-BF90-687EDFDFC700}" type="sibTrans" cxnId="{BD23D547-5001-4165-BC0D-F8E3F50C6C1D}">
      <dgm:prSet/>
      <dgm:spPr/>
      <dgm:t>
        <a:bodyPr/>
        <a:lstStyle/>
        <a:p>
          <a:endParaRPr lang="en-US"/>
        </a:p>
      </dgm:t>
    </dgm:pt>
    <dgm:pt modelId="{3988ECFF-14C3-4FB6-8232-B8E256815F9F}" type="pres">
      <dgm:prSet presAssocID="{67D1D839-6279-46F6-8CA1-132304191612}" presName="hierChild1" presStyleCnt="0">
        <dgm:presLayoutVars>
          <dgm:orgChart val="1"/>
          <dgm:chPref val="1"/>
          <dgm:dir/>
          <dgm:animOne val="branch"/>
          <dgm:animLvl val="lvl"/>
          <dgm:resizeHandles/>
        </dgm:presLayoutVars>
      </dgm:prSet>
      <dgm:spPr/>
    </dgm:pt>
    <dgm:pt modelId="{241C1468-AE2D-4A6D-B2BD-1D39BD119EC9}" type="pres">
      <dgm:prSet presAssocID="{CB1613EC-4A2B-4331-851C-64B86026EB8A}" presName="hierRoot1" presStyleCnt="0">
        <dgm:presLayoutVars>
          <dgm:hierBranch val="init"/>
        </dgm:presLayoutVars>
      </dgm:prSet>
      <dgm:spPr/>
    </dgm:pt>
    <dgm:pt modelId="{03216F26-6D7A-491B-9ADB-03B79A9E0756}" type="pres">
      <dgm:prSet presAssocID="{CB1613EC-4A2B-4331-851C-64B86026EB8A}" presName="rootComposite1" presStyleCnt="0"/>
      <dgm:spPr/>
    </dgm:pt>
    <dgm:pt modelId="{635F6702-72B9-4FEB-9708-3AFEBB31CCE6}" type="pres">
      <dgm:prSet presAssocID="{CB1613EC-4A2B-4331-851C-64B86026EB8A}" presName="rootText1" presStyleLbl="node0" presStyleIdx="0" presStyleCnt="1">
        <dgm:presLayoutVars>
          <dgm:chPref val="3"/>
        </dgm:presLayoutVars>
      </dgm:prSet>
      <dgm:spPr/>
    </dgm:pt>
    <dgm:pt modelId="{62AE07BE-E4EF-4839-932A-5CDDDB8BD9AD}" type="pres">
      <dgm:prSet presAssocID="{CB1613EC-4A2B-4331-851C-64B86026EB8A}" presName="rootConnector1" presStyleLbl="node1" presStyleIdx="0" presStyleCnt="0"/>
      <dgm:spPr/>
    </dgm:pt>
    <dgm:pt modelId="{F033BAF4-19D5-4EC8-95FD-85DD51B52A92}" type="pres">
      <dgm:prSet presAssocID="{CB1613EC-4A2B-4331-851C-64B86026EB8A}" presName="hierChild2" presStyleCnt="0"/>
      <dgm:spPr/>
    </dgm:pt>
    <dgm:pt modelId="{6D843EA1-3A2C-4D00-9915-96314B7D115F}" type="pres">
      <dgm:prSet presAssocID="{CB1613EC-4A2B-4331-851C-64B86026EB8A}" presName="hierChild3" presStyleCnt="0"/>
      <dgm:spPr/>
    </dgm:pt>
    <dgm:pt modelId="{04A37B1E-C2C7-4350-8F9E-0C29E66B335C}" type="pres">
      <dgm:prSet presAssocID="{173219A7-C0FC-4C9E-ABA1-B5184E32ACE9}" presName="Name111" presStyleLbl="parChTrans1D2" presStyleIdx="0" presStyleCnt="2"/>
      <dgm:spPr/>
    </dgm:pt>
    <dgm:pt modelId="{812D2E9D-9E40-4D13-8ABC-C605E0A0FFB3}" type="pres">
      <dgm:prSet presAssocID="{1D970DE6-4373-43D0-9A10-8A4EFD8FABBD}" presName="hierRoot3" presStyleCnt="0">
        <dgm:presLayoutVars>
          <dgm:hierBranch val="init"/>
        </dgm:presLayoutVars>
      </dgm:prSet>
      <dgm:spPr/>
    </dgm:pt>
    <dgm:pt modelId="{717D91EA-E7BE-4DB9-B9A6-D43E6622C407}" type="pres">
      <dgm:prSet presAssocID="{1D970DE6-4373-43D0-9A10-8A4EFD8FABBD}" presName="rootComposite3" presStyleCnt="0"/>
      <dgm:spPr/>
    </dgm:pt>
    <dgm:pt modelId="{F21F154B-A5BE-4B0A-9BF2-00188008B81B}" type="pres">
      <dgm:prSet presAssocID="{1D970DE6-4373-43D0-9A10-8A4EFD8FABBD}" presName="rootText3" presStyleLbl="asst1" presStyleIdx="0" presStyleCnt="2">
        <dgm:presLayoutVars>
          <dgm:chPref val="3"/>
        </dgm:presLayoutVars>
      </dgm:prSet>
      <dgm:spPr/>
    </dgm:pt>
    <dgm:pt modelId="{438D3AE8-1B94-4C0B-AAFD-7EA49657B754}" type="pres">
      <dgm:prSet presAssocID="{1D970DE6-4373-43D0-9A10-8A4EFD8FABBD}" presName="rootConnector3" presStyleLbl="asst1" presStyleIdx="0" presStyleCnt="2"/>
      <dgm:spPr/>
    </dgm:pt>
    <dgm:pt modelId="{610B32B4-87A2-49B9-8ADE-97362C7170DF}" type="pres">
      <dgm:prSet presAssocID="{1D970DE6-4373-43D0-9A10-8A4EFD8FABBD}" presName="hierChild6" presStyleCnt="0"/>
      <dgm:spPr/>
    </dgm:pt>
    <dgm:pt modelId="{C9CDC490-A655-450F-967D-8A56BE483088}" type="pres">
      <dgm:prSet presAssocID="{1D970DE6-4373-43D0-9A10-8A4EFD8FABBD}" presName="hierChild7" presStyleCnt="0"/>
      <dgm:spPr/>
    </dgm:pt>
    <dgm:pt modelId="{63F31603-D0C0-49E5-8A34-EF83456773A3}" type="pres">
      <dgm:prSet presAssocID="{E71A6E1C-3DE0-41CB-9E6B-B62CF4C29B22}" presName="Name111" presStyleLbl="parChTrans1D2" presStyleIdx="1" presStyleCnt="2"/>
      <dgm:spPr/>
    </dgm:pt>
    <dgm:pt modelId="{8DAC5492-545C-4FD7-BC18-34F64974B7C2}" type="pres">
      <dgm:prSet presAssocID="{07479C96-E088-49D9-9D27-771260AFCA26}" presName="hierRoot3" presStyleCnt="0">
        <dgm:presLayoutVars>
          <dgm:hierBranch val="init"/>
        </dgm:presLayoutVars>
      </dgm:prSet>
      <dgm:spPr/>
    </dgm:pt>
    <dgm:pt modelId="{58BBF175-9779-4A21-BC27-70BA78581C34}" type="pres">
      <dgm:prSet presAssocID="{07479C96-E088-49D9-9D27-771260AFCA26}" presName="rootComposite3" presStyleCnt="0"/>
      <dgm:spPr/>
    </dgm:pt>
    <dgm:pt modelId="{AA487726-9608-4DEC-9378-2E3185842129}" type="pres">
      <dgm:prSet presAssocID="{07479C96-E088-49D9-9D27-771260AFCA26}" presName="rootText3" presStyleLbl="asst1" presStyleIdx="1" presStyleCnt="2">
        <dgm:presLayoutVars>
          <dgm:chPref val="3"/>
        </dgm:presLayoutVars>
      </dgm:prSet>
      <dgm:spPr/>
    </dgm:pt>
    <dgm:pt modelId="{C5E27B6E-8DA5-457B-8F57-6C45957C781C}" type="pres">
      <dgm:prSet presAssocID="{07479C96-E088-49D9-9D27-771260AFCA26}" presName="rootConnector3" presStyleLbl="asst1" presStyleIdx="1" presStyleCnt="2"/>
      <dgm:spPr/>
    </dgm:pt>
    <dgm:pt modelId="{B8BC8B34-D6D8-4608-A84B-3C85BB92B45F}" type="pres">
      <dgm:prSet presAssocID="{07479C96-E088-49D9-9D27-771260AFCA26}" presName="hierChild6" presStyleCnt="0"/>
      <dgm:spPr/>
    </dgm:pt>
    <dgm:pt modelId="{19498813-BDAA-442E-87E4-7BC12A07B2FC}" type="pres">
      <dgm:prSet presAssocID="{07479C96-E088-49D9-9D27-771260AFCA26}" presName="hierChild7" presStyleCnt="0"/>
      <dgm:spPr/>
    </dgm:pt>
  </dgm:ptLst>
  <dgm:cxnLst>
    <dgm:cxn modelId="{DB40E010-0FF2-4CC4-A40E-63D976D482E7}" type="presOf" srcId="{CB1613EC-4A2B-4331-851C-64B86026EB8A}" destId="{635F6702-72B9-4FEB-9708-3AFEBB31CCE6}" srcOrd="0" destOrd="0" presId="urn:microsoft.com/office/officeart/2005/8/layout/orgChart1"/>
    <dgm:cxn modelId="{9FA18827-5250-479C-92CD-0BDB151E4F93}" type="presOf" srcId="{07479C96-E088-49D9-9D27-771260AFCA26}" destId="{C5E27B6E-8DA5-457B-8F57-6C45957C781C}" srcOrd="1" destOrd="0" presId="urn:microsoft.com/office/officeart/2005/8/layout/orgChart1"/>
    <dgm:cxn modelId="{BD23D547-5001-4165-BC0D-F8E3F50C6C1D}" srcId="{CB1613EC-4A2B-4331-851C-64B86026EB8A}" destId="{07479C96-E088-49D9-9D27-771260AFCA26}" srcOrd="1" destOrd="0" parTransId="{E71A6E1C-3DE0-41CB-9E6B-B62CF4C29B22}" sibTransId="{91D0ECD9-CAB9-4AA4-BF90-687EDFDFC700}"/>
    <dgm:cxn modelId="{A35CFE6E-0BB7-47CB-9FF7-7EA5F1DFAA03}" type="presOf" srcId="{67D1D839-6279-46F6-8CA1-132304191612}" destId="{3988ECFF-14C3-4FB6-8232-B8E256815F9F}" srcOrd="0" destOrd="0" presId="urn:microsoft.com/office/officeart/2005/8/layout/orgChart1"/>
    <dgm:cxn modelId="{D264CF84-D67D-41D6-9872-D0A08ABC8F46}" type="presOf" srcId="{1D970DE6-4373-43D0-9A10-8A4EFD8FABBD}" destId="{F21F154B-A5BE-4B0A-9BF2-00188008B81B}" srcOrd="0" destOrd="0" presId="urn:microsoft.com/office/officeart/2005/8/layout/orgChart1"/>
    <dgm:cxn modelId="{A1B69EA0-5B69-4D76-B895-4578842BE6D2}" type="presOf" srcId="{CB1613EC-4A2B-4331-851C-64B86026EB8A}" destId="{62AE07BE-E4EF-4839-932A-5CDDDB8BD9AD}" srcOrd="1" destOrd="0" presId="urn:microsoft.com/office/officeart/2005/8/layout/orgChart1"/>
    <dgm:cxn modelId="{A214CCB5-114D-489B-84AF-9AE54A2C4EE3}" type="presOf" srcId="{07479C96-E088-49D9-9D27-771260AFCA26}" destId="{AA487726-9608-4DEC-9378-2E3185842129}" srcOrd="0" destOrd="0" presId="urn:microsoft.com/office/officeart/2005/8/layout/orgChart1"/>
    <dgm:cxn modelId="{52D7BBBE-B432-47ED-B7BF-3DE451D132AC}" type="presOf" srcId="{173219A7-C0FC-4C9E-ABA1-B5184E32ACE9}" destId="{04A37B1E-C2C7-4350-8F9E-0C29E66B335C}" srcOrd="0" destOrd="0" presId="urn:microsoft.com/office/officeart/2005/8/layout/orgChart1"/>
    <dgm:cxn modelId="{D824F6C9-EDC8-4984-B02F-CBA9E21FACEE}" type="presOf" srcId="{E71A6E1C-3DE0-41CB-9E6B-B62CF4C29B22}" destId="{63F31603-D0C0-49E5-8A34-EF83456773A3}" srcOrd="0" destOrd="0" presId="urn:microsoft.com/office/officeart/2005/8/layout/orgChart1"/>
    <dgm:cxn modelId="{A630C8D8-EB9D-4859-8372-0A25A5C04996}" srcId="{CB1613EC-4A2B-4331-851C-64B86026EB8A}" destId="{1D970DE6-4373-43D0-9A10-8A4EFD8FABBD}" srcOrd="0" destOrd="0" parTransId="{173219A7-C0FC-4C9E-ABA1-B5184E32ACE9}" sibTransId="{81ECCA77-48A2-45A8-8631-C94CAF8CC342}"/>
    <dgm:cxn modelId="{685386F9-8A87-4592-8241-9A57EF216BA4}" srcId="{67D1D839-6279-46F6-8CA1-132304191612}" destId="{CB1613EC-4A2B-4331-851C-64B86026EB8A}" srcOrd="0" destOrd="0" parTransId="{6444D868-BAC7-43CD-9D4F-64F087346267}" sibTransId="{C55E4655-76D2-4912-8AE1-4990028FAA76}"/>
    <dgm:cxn modelId="{5425D8F9-4596-4E48-BB6D-A78065A187DE}" type="presOf" srcId="{1D970DE6-4373-43D0-9A10-8A4EFD8FABBD}" destId="{438D3AE8-1B94-4C0B-AAFD-7EA49657B754}" srcOrd="1" destOrd="0" presId="urn:microsoft.com/office/officeart/2005/8/layout/orgChart1"/>
    <dgm:cxn modelId="{6A84E9F0-E6A1-4FA5-AB36-3C5CB6938A10}" type="presParOf" srcId="{3988ECFF-14C3-4FB6-8232-B8E256815F9F}" destId="{241C1468-AE2D-4A6D-B2BD-1D39BD119EC9}" srcOrd="0" destOrd="0" presId="urn:microsoft.com/office/officeart/2005/8/layout/orgChart1"/>
    <dgm:cxn modelId="{BF550CA6-0EED-43F8-93BC-0BE01FFD7482}" type="presParOf" srcId="{241C1468-AE2D-4A6D-B2BD-1D39BD119EC9}" destId="{03216F26-6D7A-491B-9ADB-03B79A9E0756}" srcOrd="0" destOrd="0" presId="urn:microsoft.com/office/officeart/2005/8/layout/orgChart1"/>
    <dgm:cxn modelId="{708839A1-EA4A-40A9-B0B1-5160FA4021DD}" type="presParOf" srcId="{03216F26-6D7A-491B-9ADB-03B79A9E0756}" destId="{635F6702-72B9-4FEB-9708-3AFEBB31CCE6}" srcOrd="0" destOrd="0" presId="urn:microsoft.com/office/officeart/2005/8/layout/orgChart1"/>
    <dgm:cxn modelId="{061DEE4F-3215-47EB-9253-C9097724E35C}" type="presParOf" srcId="{03216F26-6D7A-491B-9ADB-03B79A9E0756}" destId="{62AE07BE-E4EF-4839-932A-5CDDDB8BD9AD}" srcOrd="1" destOrd="0" presId="urn:microsoft.com/office/officeart/2005/8/layout/orgChart1"/>
    <dgm:cxn modelId="{489B585C-9C58-4FB9-B1D1-A2F9A7A98D09}" type="presParOf" srcId="{241C1468-AE2D-4A6D-B2BD-1D39BD119EC9}" destId="{F033BAF4-19D5-4EC8-95FD-85DD51B52A92}" srcOrd="1" destOrd="0" presId="urn:microsoft.com/office/officeart/2005/8/layout/orgChart1"/>
    <dgm:cxn modelId="{2037A1EE-3957-4BAC-B7D1-8E85E2C40313}" type="presParOf" srcId="{241C1468-AE2D-4A6D-B2BD-1D39BD119EC9}" destId="{6D843EA1-3A2C-4D00-9915-96314B7D115F}" srcOrd="2" destOrd="0" presId="urn:microsoft.com/office/officeart/2005/8/layout/orgChart1"/>
    <dgm:cxn modelId="{A0C425AA-48B8-497E-866C-960F91864986}" type="presParOf" srcId="{6D843EA1-3A2C-4D00-9915-96314B7D115F}" destId="{04A37B1E-C2C7-4350-8F9E-0C29E66B335C}" srcOrd="0" destOrd="0" presId="urn:microsoft.com/office/officeart/2005/8/layout/orgChart1"/>
    <dgm:cxn modelId="{331087E5-D47E-44EA-85D8-A0BD0205E430}" type="presParOf" srcId="{6D843EA1-3A2C-4D00-9915-96314B7D115F}" destId="{812D2E9D-9E40-4D13-8ABC-C605E0A0FFB3}" srcOrd="1" destOrd="0" presId="urn:microsoft.com/office/officeart/2005/8/layout/orgChart1"/>
    <dgm:cxn modelId="{AB5E2331-1C22-47E3-B238-B97E1C2B131B}" type="presParOf" srcId="{812D2E9D-9E40-4D13-8ABC-C605E0A0FFB3}" destId="{717D91EA-E7BE-4DB9-B9A6-D43E6622C407}" srcOrd="0" destOrd="0" presId="urn:microsoft.com/office/officeart/2005/8/layout/orgChart1"/>
    <dgm:cxn modelId="{326DE39A-3030-463D-ADC9-398E25081816}" type="presParOf" srcId="{717D91EA-E7BE-4DB9-B9A6-D43E6622C407}" destId="{F21F154B-A5BE-4B0A-9BF2-00188008B81B}" srcOrd="0" destOrd="0" presId="urn:microsoft.com/office/officeart/2005/8/layout/orgChart1"/>
    <dgm:cxn modelId="{2A196A0A-9171-4993-826E-A49A207B3C04}" type="presParOf" srcId="{717D91EA-E7BE-4DB9-B9A6-D43E6622C407}" destId="{438D3AE8-1B94-4C0B-AAFD-7EA49657B754}" srcOrd="1" destOrd="0" presId="urn:microsoft.com/office/officeart/2005/8/layout/orgChart1"/>
    <dgm:cxn modelId="{3275F132-AF41-4DC5-8E35-1C1D82472A39}" type="presParOf" srcId="{812D2E9D-9E40-4D13-8ABC-C605E0A0FFB3}" destId="{610B32B4-87A2-49B9-8ADE-97362C7170DF}" srcOrd="1" destOrd="0" presId="urn:microsoft.com/office/officeart/2005/8/layout/orgChart1"/>
    <dgm:cxn modelId="{D7D4E756-4FA0-4E36-BCA9-EA3232BB5398}" type="presParOf" srcId="{812D2E9D-9E40-4D13-8ABC-C605E0A0FFB3}" destId="{C9CDC490-A655-450F-967D-8A56BE483088}" srcOrd="2" destOrd="0" presId="urn:microsoft.com/office/officeart/2005/8/layout/orgChart1"/>
    <dgm:cxn modelId="{56CC761B-6EF5-4E97-8AEC-F473B17A9297}" type="presParOf" srcId="{6D843EA1-3A2C-4D00-9915-96314B7D115F}" destId="{63F31603-D0C0-49E5-8A34-EF83456773A3}" srcOrd="2" destOrd="0" presId="urn:microsoft.com/office/officeart/2005/8/layout/orgChart1"/>
    <dgm:cxn modelId="{783886E7-C78D-4C0B-BFE0-56698FCF4DD4}" type="presParOf" srcId="{6D843EA1-3A2C-4D00-9915-96314B7D115F}" destId="{8DAC5492-545C-4FD7-BC18-34F64974B7C2}" srcOrd="3" destOrd="0" presId="urn:microsoft.com/office/officeart/2005/8/layout/orgChart1"/>
    <dgm:cxn modelId="{9294561E-8794-447C-83C4-644B793671A9}" type="presParOf" srcId="{8DAC5492-545C-4FD7-BC18-34F64974B7C2}" destId="{58BBF175-9779-4A21-BC27-70BA78581C34}" srcOrd="0" destOrd="0" presId="urn:microsoft.com/office/officeart/2005/8/layout/orgChart1"/>
    <dgm:cxn modelId="{F3F78A8E-5734-4F83-9AE2-A9CF07082E07}" type="presParOf" srcId="{58BBF175-9779-4A21-BC27-70BA78581C34}" destId="{AA487726-9608-4DEC-9378-2E3185842129}" srcOrd="0" destOrd="0" presId="urn:microsoft.com/office/officeart/2005/8/layout/orgChart1"/>
    <dgm:cxn modelId="{995892BE-2089-47AF-8AFE-EBA765DDAB5A}" type="presParOf" srcId="{58BBF175-9779-4A21-BC27-70BA78581C34}" destId="{C5E27B6E-8DA5-457B-8F57-6C45957C781C}" srcOrd="1" destOrd="0" presId="urn:microsoft.com/office/officeart/2005/8/layout/orgChart1"/>
    <dgm:cxn modelId="{D7F80B71-0CE2-4CA6-807E-7BE40BF0C288}" type="presParOf" srcId="{8DAC5492-545C-4FD7-BC18-34F64974B7C2}" destId="{B8BC8B34-D6D8-4608-A84B-3C85BB92B45F}" srcOrd="1" destOrd="0" presId="urn:microsoft.com/office/officeart/2005/8/layout/orgChart1"/>
    <dgm:cxn modelId="{E9EEDA4B-7DCF-4487-8238-868EAB5E04D5}" type="presParOf" srcId="{8DAC5492-545C-4FD7-BC18-34F64974B7C2}" destId="{19498813-BDAA-442E-87E4-7BC12A07B2F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purl.oclc.org/ooxml/drawingml/diagram" xmlns:a="http://purl.oclc.org/ooxml/drawingml/main">
  <dgm:ptLst>
    <dgm:pt modelId="{67D1D839-6279-46F6-8CA1-132304191612}"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CB1613EC-4A2B-4331-851C-64B86026EB8A}">
      <dgm:prSet phldrT="[Text]"/>
      <dgm:spPr/>
      <dgm:t>
        <a:bodyPr/>
        <a:lstStyle/>
        <a:p>
          <a:r>
            <a:rPr lang="en-US" dirty="0"/>
            <a:t>Cost for </a:t>
          </a:r>
          <a:r>
            <a:rPr lang="en-US" strike="sngStrike" dirty="0"/>
            <a:t>SE </a:t>
          </a:r>
          <a:r>
            <a:rPr lang="en-US" strike="noStrike" dirty="0"/>
            <a:t>Student</a:t>
          </a:r>
        </a:p>
      </dgm:t>
      <dgm:extLst>
        <a:ext uri="{E40237B7-FDA0-4F09-8148-C483321AD2D9}">
          <dgm14:cNvPr xmlns:dgm14="http://schemas.microsoft.com/office/drawing/2010/diagram" id="0" name="" descr="The graphic shows that any cost for any student is first considered a regular education cost. "/>
        </a:ext>
      </dgm:extLst>
    </dgm:pt>
    <dgm:pt modelId="{6444D868-BAC7-43CD-9D4F-64F087346267}" type="parTrans" cxnId="{685386F9-8A87-4592-8241-9A57EF216BA4}">
      <dgm:prSet/>
      <dgm:spPr/>
      <dgm:t>
        <a:bodyPr/>
        <a:lstStyle/>
        <a:p>
          <a:endParaRPr lang="en-US"/>
        </a:p>
      </dgm:t>
    </dgm:pt>
    <dgm:pt modelId="{C55E4655-76D2-4912-8AE1-4990028FAA76}" type="sibTrans" cxnId="{685386F9-8A87-4592-8241-9A57EF216BA4}">
      <dgm:prSet/>
      <dgm:spPr/>
      <dgm:t>
        <a:bodyPr/>
        <a:lstStyle/>
        <a:p>
          <a:endParaRPr lang="en-US"/>
        </a:p>
      </dgm:t>
    </dgm:pt>
    <dgm:pt modelId="{1D970DE6-4373-43D0-9A10-8A4EFD8FABBD}" type="asst">
      <dgm:prSet phldrT="[Text]"/>
      <dgm:spPr/>
      <dgm:t>
        <a:bodyPr/>
        <a:lstStyle/>
        <a:p>
          <a:r>
            <a:rPr lang="en-US" dirty="0"/>
            <a:t>SE Cost</a:t>
          </a:r>
        </a:p>
      </dgm:t>
      <dgm:extLst>
        <a:ext uri="{E40237B7-FDA0-4F09-8148-C483321AD2D9}">
          <dgm14:cNvPr xmlns:dgm14="http://schemas.microsoft.com/office/drawing/2010/diagram" id="0" name="" descr="The graphic shows that any cost for any student is first considered a regular education cost. "/>
        </a:ext>
      </dgm:extLst>
    </dgm:pt>
    <dgm:pt modelId="{173219A7-C0FC-4C9E-ABA1-B5184E32ACE9}" type="parTrans" cxnId="{A630C8D8-EB9D-4859-8372-0A25A5C04996}">
      <dgm:prSet/>
      <dgm:spPr/>
      <dgm:t>
        <a:bodyPr/>
        <a:lstStyle/>
        <a:p>
          <a:endParaRPr lang="en-US"/>
        </a:p>
      </dgm:t>
    </dgm:pt>
    <dgm:pt modelId="{81ECCA77-48A2-45A8-8631-C94CAF8CC342}" type="sibTrans" cxnId="{A630C8D8-EB9D-4859-8372-0A25A5C04996}">
      <dgm:prSet/>
      <dgm:spPr/>
      <dgm:t>
        <a:bodyPr/>
        <a:lstStyle/>
        <a:p>
          <a:endParaRPr lang="en-US"/>
        </a:p>
      </dgm:t>
    </dgm:pt>
    <dgm:pt modelId="{07479C96-E088-49D9-9D27-771260AFCA26}" type="asst">
      <dgm:prSet phldrT="[Text]"/>
      <dgm:spPr/>
      <dgm:t>
        <a:bodyPr/>
        <a:lstStyle/>
        <a:p>
          <a:r>
            <a:rPr lang="en-US" dirty="0"/>
            <a:t>GE Cost</a:t>
          </a:r>
        </a:p>
      </dgm:t>
      <dgm:extLst>
        <a:ext uri="{E40237B7-FDA0-4F09-8148-C483321AD2D9}">
          <dgm14:cNvPr xmlns:dgm14="http://schemas.microsoft.com/office/drawing/2010/diagram" id="0" name="" descr="The graphic shows that any cost for any student is first considered a regular education cost. "/>
        </a:ext>
      </dgm:extLst>
    </dgm:pt>
    <dgm:pt modelId="{E71A6E1C-3DE0-41CB-9E6B-B62CF4C29B22}" type="parTrans" cxnId="{BD23D547-5001-4165-BC0D-F8E3F50C6C1D}">
      <dgm:prSet/>
      <dgm:spPr/>
      <dgm:t>
        <a:bodyPr/>
        <a:lstStyle/>
        <a:p>
          <a:endParaRPr lang="en-US"/>
        </a:p>
      </dgm:t>
    </dgm:pt>
    <dgm:pt modelId="{91D0ECD9-CAB9-4AA4-BF90-687EDFDFC700}" type="sibTrans" cxnId="{BD23D547-5001-4165-BC0D-F8E3F50C6C1D}">
      <dgm:prSet/>
      <dgm:spPr/>
      <dgm:t>
        <a:bodyPr/>
        <a:lstStyle/>
        <a:p>
          <a:endParaRPr lang="en-US"/>
        </a:p>
      </dgm:t>
    </dgm:pt>
    <dgm:pt modelId="{3988ECFF-14C3-4FB6-8232-B8E256815F9F}" type="pres">
      <dgm:prSet presAssocID="{67D1D839-6279-46F6-8CA1-132304191612}" presName="hierChild1" presStyleCnt="0">
        <dgm:presLayoutVars>
          <dgm:orgChart val="1"/>
          <dgm:chPref val="1"/>
          <dgm:dir/>
          <dgm:animOne val="branch"/>
          <dgm:animLvl val="lvl"/>
          <dgm:resizeHandles/>
        </dgm:presLayoutVars>
      </dgm:prSet>
      <dgm:spPr/>
    </dgm:pt>
    <dgm:pt modelId="{241C1468-AE2D-4A6D-B2BD-1D39BD119EC9}" type="pres">
      <dgm:prSet presAssocID="{CB1613EC-4A2B-4331-851C-64B86026EB8A}" presName="hierRoot1" presStyleCnt="0">
        <dgm:presLayoutVars>
          <dgm:hierBranch val="init"/>
        </dgm:presLayoutVars>
      </dgm:prSet>
      <dgm:spPr/>
    </dgm:pt>
    <dgm:pt modelId="{03216F26-6D7A-491B-9ADB-03B79A9E0756}" type="pres">
      <dgm:prSet presAssocID="{CB1613EC-4A2B-4331-851C-64B86026EB8A}" presName="rootComposite1" presStyleCnt="0"/>
      <dgm:spPr/>
    </dgm:pt>
    <dgm:pt modelId="{635F6702-72B9-4FEB-9708-3AFEBB31CCE6}" type="pres">
      <dgm:prSet presAssocID="{CB1613EC-4A2B-4331-851C-64B86026EB8A}" presName="rootText1" presStyleLbl="node0" presStyleIdx="0" presStyleCnt="1">
        <dgm:presLayoutVars>
          <dgm:chPref val="3"/>
        </dgm:presLayoutVars>
      </dgm:prSet>
      <dgm:spPr/>
    </dgm:pt>
    <dgm:pt modelId="{62AE07BE-E4EF-4839-932A-5CDDDB8BD9AD}" type="pres">
      <dgm:prSet presAssocID="{CB1613EC-4A2B-4331-851C-64B86026EB8A}" presName="rootConnector1" presStyleLbl="node1" presStyleIdx="0" presStyleCnt="0"/>
      <dgm:spPr/>
    </dgm:pt>
    <dgm:pt modelId="{F033BAF4-19D5-4EC8-95FD-85DD51B52A92}" type="pres">
      <dgm:prSet presAssocID="{CB1613EC-4A2B-4331-851C-64B86026EB8A}" presName="hierChild2" presStyleCnt="0"/>
      <dgm:spPr/>
    </dgm:pt>
    <dgm:pt modelId="{6D843EA1-3A2C-4D00-9915-96314B7D115F}" type="pres">
      <dgm:prSet presAssocID="{CB1613EC-4A2B-4331-851C-64B86026EB8A}" presName="hierChild3" presStyleCnt="0"/>
      <dgm:spPr/>
    </dgm:pt>
    <dgm:pt modelId="{04A37B1E-C2C7-4350-8F9E-0C29E66B335C}" type="pres">
      <dgm:prSet presAssocID="{173219A7-C0FC-4C9E-ABA1-B5184E32ACE9}" presName="Name111" presStyleLbl="parChTrans1D2" presStyleIdx="0" presStyleCnt="2"/>
      <dgm:spPr/>
    </dgm:pt>
    <dgm:pt modelId="{812D2E9D-9E40-4D13-8ABC-C605E0A0FFB3}" type="pres">
      <dgm:prSet presAssocID="{1D970DE6-4373-43D0-9A10-8A4EFD8FABBD}" presName="hierRoot3" presStyleCnt="0">
        <dgm:presLayoutVars>
          <dgm:hierBranch val="init"/>
        </dgm:presLayoutVars>
      </dgm:prSet>
      <dgm:spPr/>
    </dgm:pt>
    <dgm:pt modelId="{717D91EA-E7BE-4DB9-B9A6-D43E6622C407}" type="pres">
      <dgm:prSet presAssocID="{1D970DE6-4373-43D0-9A10-8A4EFD8FABBD}" presName="rootComposite3" presStyleCnt="0"/>
      <dgm:spPr/>
    </dgm:pt>
    <dgm:pt modelId="{F21F154B-A5BE-4B0A-9BF2-00188008B81B}" type="pres">
      <dgm:prSet presAssocID="{1D970DE6-4373-43D0-9A10-8A4EFD8FABBD}" presName="rootText3" presStyleLbl="asst1" presStyleIdx="0" presStyleCnt="2">
        <dgm:presLayoutVars>
          <dgm:chPref val="3"/>
        </dgm:presLayoutVars>
      </dgm:prSet>
      <dgm:spPr/>
    </dgm:pt>
    <dgm:pt modelId="{438D3AE8-1B94-4C0B-AAFD-7EA49657B754}" type="pres">
      <dgm:prSet presAssocID="{1D970DE6-4373-43D0-9A10-8A4EFD8FABBD}" presName="rootConnector3" presStyleLbl="asst1" presStyleIdx="0" presStyleCnt="2"/>
      <dgm:spPr/>
    </dgm:pt>
    <dgm:pt modelId="{610B32B4-87A2-49B9-8ADE-97362C7170DF}" type="pres">
      <dgm:prSet presAssocID="{1D970DE6-4373-43D0-9A10-8A4EFD8FABBD}" presName="hierChild6" presStyleCnt="0"/>
      <dgm:spPr/>
    </dgm:pt>
    <dgm:pt modelId="{C9CDC490-A655-450F-967D-8A56BE483088}" type="pres">
      <dgm:prSet presAssocID="{1D970DE6-4373-43D0-9A10-8A4EFD8FABBD}" presName="hierChild7" presStyleCnt="0"/>
      <dgm:spPr/>
    </dgm:pt>
    <dgm:pt modelId="{63F31603-D0C0-49E5-8A34-EF83456773A3}" type="pres">
      <dgm:prSet presAssocID="{E71A6E1C-3DE0-41CB-9E6B-B62CF4C29B22}" presName="Name111" presStyleLbl="parChTrans1D2" presStyleIdx="1" presStyleCnt="2"/>
      <dgm:spPr/>
    </dgm:pt>
    <dgm:pt modelId="{8DAC5492-545C-4FD7-BC18-34F64974B7C2}" type="pres">
      <dgm:prSet presAssocID="{07479C96-E088-49D9-9D27-771260AFCA26}" presName="hierRoot3" presStyleCnt="0">
        <dgm:presLayoutVars>
          <dgm:hierBranch val="init"/>
        </dgm:presLayoutVars>
      </dgm:prSet>
      <dgm:spPr/>
    </dgm:pt>
    <dgm:pt modelId="{58BBF175-9779-4A21-BC27-70BA78581C34}" type="pres">
      <dgm:prSet presAssocID="{07479C96-E088-49D9-9D27-771260AFCA26}" presName="rootComposite3" presStyleCnt="0"/>
      <dgm:spPr/>
    </dgm:pt>
    <dgm:pt modelId="{AA487726-9608-4DEC-9378-2E3185842129}" type="pres">
      <dgm:prSet presAssocID="{07479C96-E088-49D9-9D27-771260AFCA26}" presName="rootText3" presStyleLbl="asst1" presStyleIdx="1" presStyleCnt="2">
        <dgm:presLayoutVars>
          <dgm:chPref val="3"/>
        </dgm:presLayoutVars>
      </dgm:prSet>
      <dgm:spPr/>
    </dgm:pt>
    <dgm:pt modelId="{C5E27B6E-8DA5-457B-8F57-6C45957C781C}" type="pres">
      <dgm:prSet presAssocID="{07479C96-E088-49D9-9D27-771260AFCA26}" presName="rootConnector3" presStyleLbl="asst1" presStyleIdx="1" presStyleCnt="2"/>
      <dgm:spPr/>
    </dgm:pt>
    <dgm:pt modelId="{B8BC8B34-D6D8-4608-A84B-3C85BB92B45F}" type="pres">
      <dgm:prSet presAssocID="{07479C96-E088-49D9-9D27-771260AFCA26}" presName="hierChild6" presStyleCnt="0"/>
      <dgm:spPr/>
    </dgm:pt>
    <dgm:pt modelId="{19498813-BDAA-442E-87E4-7BC12A07B2FC}" type="pres">
      <dgm:prSet presAssocID="{07479C96-E088-49D9-9D27-771260AFCA26}" presName="hierChild7" presStyleCnt="0"/>
      <dgm:spPr/>
    </dgm:pt>
  </dgm:ptLst>
  <dgm:cxnLst>
    <dgm:cxn modelId="{DB40E010-0FF2-4CC4-A40E-63D976D482E7}" type="presOf" srcId="{CB1613EC-4A2B-4331-851C-64B86026EB8A}" destId="{635F6702-72B9-4FEB-9708-3AFEBB31CCE6}" srcOrd="0" destOrd="0" presId="urn:microsoft.com/office/officeart/2005/8/layout/orgChart1"/>
    <dgm:cxn modelId="{9FA18827-5250-479C-92CD-0BDB151E4F93}" type="presOf" srcId="{07479C96-E088-49D9-9D27-771260AFCA26}" destId="{C5E27B6E-8DA5-457B-8F57-6C45957C781C}" srcOrd="1" destOrd="0" presId="urn:microsoft.com/office/officeart/2005/8/layout/orgChart1"/>
    <dgm:cxn modelId="{BD23D547-5001-4165-BC0D-F8E3F50C6C1D}" srcId="{CB1613EC-4A2B-4331-851C-64B86026EB8A}" destId="{07479C96-E088-49D9-9D27-771260AFCA26}" srcOrd="1" destOrd="0" parTransId="{E71A6E1C-3DE0-41CB-9E6B-B62CF4C29B22}" sibTransId="{91D0ECD9-CAB9-4AA4-BF90-687EDFDFC700}"/>
    <dgm:cxn modelId="{A35CFE6E-0BB7-47CB-9FF7-7EA5F1DFAA03}" type="presOf" srcId="{67D1D839-6279-46F6-8CA1-132304191612}" destId="{3988ECFF-14C3-4FB6-8232-B8E256815F9F}" srcOrd="0" destOrd="0" presId="urn:microsoft.com/office/officeart/2005/8/layout/orgChart1"/>
    <dgm:cxn modelId="{D264CF84-D67D-41D6-9872-D0A08ABC8F46}" type="presOf" srcId="{1D970DE6-4373-43D0-9A10-8A4EFD8FABBD}" destId="{F21F154B-A5BE-4B0A-9BF2-00188008B81B}" srcOrd="0" destOrd="0" presId="urn:microsoft.com/office/officeart/2005/8/layout/orgChart1"/>
    <dgm:cxn modelId="{A1B69EA0-5B69-4D76-B895-4578842BE6D2}" type="presOf" srcId="{CB1613EC-4A2B-4331-851C-64B86026EB8A}" destId="{62AE07BE-E4EF-4839-932A-5CDDDB8BD9AD}" srcOrd="1" destOrd="0" presId="urn:microsoft.com/office/officeart/2005/8/layout/orgChart1"/>
    <dgm:cxn modelId="{A214CCB5-114D-489B-84AF-9AE54A2C4EE3}" type="presOf" srcId="{07479C96-E088-49D9-9D27-771260AFCA26}" destId="{AA487726-9608-4DEC-9378-2E3185842129}" srcOrd="0" destOrd="0" presId="urn:microsoft.com/office/officeart/2005/8/layout/orgChart1"/>
    <dgm:cxn modelId="{52D7BBBE-B432-47ED-B7BF-3DE451D132AC}" type="presOf" srcId="{173219A7-C0FC-4C9E-ABA1-B5184E32ACE9}" destId="{04A37B1E-C2C7-4350-8F9E-0C29E66B335C}" srcOrd="0" destOrd="0" presId="urn:microsoft.com/office/officeart/2005/8/layout/orgChart1"/>
    <dgm:cxn modelId="{D824F6C9-EDC8-4984-B02F-CBA9E21FACEE}" type="presOf" srcId="{E71A6E1C-3DE0-41CB-9E6B-B62CF4C29B22}" destId="{63F31603-D0C0-49E5-8A34-EF83456773A3}" srcOrd="0" destOrd="0" presId="urn:microsoft.com/office/officeart/2005/8/layout/orgChart1"/>
    <dgm:cxn modelId="{A630C8D8-EB9D-4859-8372-0A25A5C04996}" srcId="{CB1613EC-4A2B-4331-851C-64B86026EB8A}" destId="{1D970DE6-4373-43D0-9A10-8A4EFD8FABBD}" srcOrd="0" destOrd="0" parTransId="{173219A7-C0FC-4C9E-ABA1-B5184E32ACE9}" sibTransId="{81ECCA77-48A2-45A8-8631-C94CAF8CC342}"/>
    <dgm:cxn modelId="{685386F9-8A87-4592-8241-9A57EF216BA4}" srcId="{67D1D839-6279-46F6-8CA1-132304191612}" destId="{CB1613EC-4A2B-4331-851C-64B86026EB8A}" srcOrd="0" destOrd="0" parTransId="{6444D868-BAC7-43CD-9D4F-64F087346267}" sibTransId="{C55E4655-76D2-4912-8AE1-4990028FAA76}"/>
    <dgm:cxn modelId="{5425D8F9-4596-4E48-BB6D-A78065A187DE}" type="presOf" srcId="{1D970DE6-4373-43D0-9A10-8A4EFD8FABBD}" destId="{438D3AE8-1B94-4C0B-AAFD-7EA49657B754}" srcOrd="1" destOrd="0" presId="urn:microsoft.com/office/officeart/2005/8/layout/orgChart1"/>
    <dgm:cxn modelId="{6A84E9F0-E6A1-4FA5-AB36-3C5CB6938A10}" type="presParOf" srcId="{3988ECFF-14C3-4FB6-8232-B8E256815F9F}" destId="{241C1468-AE2D-4A6D-B2BD-1D39BD119EC9}" srcOrd="0" destOrd="0" presId="urn:microsoft.com/office/officeart/2005/8/layout/orgChart1"/>
    <dgm:cxn modelId="{BF550CA6-0EED-43F8-93BC-0BE01FFD7482}" type="presParOf" srcId="{241C1468-AE2D-4A6D-B2BD-1D39BD119EC9}" destId="{03216F26-6D7A-491B-9ADB-03B79A9E0756}" srcOrd="0" destOrd="0" presId="urn:microsoft.com/office/officeart/2005/8/layout/orgChart1"/>
    <dgm:cxn modelId="{708839A1-EA4A-40A9-B0B1-5160FA4021DD}" type="presParOf" srcId="{03216F26-6D7A-491B-9ADB-03B79A9E0756}" destId="{635F6702-72B9-4FEB-9708-3AFEBB31CCE6}" srcOrd="0" destOrd="0" presId="urn:microsoft.com/office/officeart/2005/8/layout/orgChart1"/>
    <dgm:cxn modelId="{061DEE4F-3215-47EB-9253-C9097724E35C}" type="presParOf" srcId="{03216F26-6D7A-491B-9ADB-03B79A9E0756}" destId="{62AE07BE-E4EF-4839-932A-5CDDDB8BD9AD}" srcOrd="1" destOrd="0" presId="urn:microsoft.com/office/officeart/2005/8/layout/orgChart1"/>
    <dgm:cxn modelId="{489B585C-9C58-4FB9-B1D1-A2F9A7A98D09}" type="presParOf" srcId="{241C1468-AE2D-4A6D-B2BD-1D39BD119EC9}" destId="{F033BAF4-19D5-4EC8-95FD-85DD51B52A92}" srcOrd="1" destOrd="0" presId="urn:microsoft.com/office/officeart/2005/8/layout/orgChart1"/>
    <dgm:cxn modelId="{2037A1EE-3957-4BAC-B7D1-8E85E2C40313}" type="presParOf" srcId="{241C1468-AE2D-4A6D-B2BD-1D39BD119EC9}" destId="{6D843EA1-3A2C-4D00-9915-96314B7D115F}" srcOrd="2" destOrd="0" presId="urn:microsoft.com/office/officeart/2005/8/layout/orgChart1"/>
    <dgm:cxn modelId="{A0C425AA-48B8-497E-866C-960F91864986}" type="presParOf" srcId="{6D843EA1-3A2C-4D00-9915-96314B7D115F}" destId="{04A37B1E-C2C7-4350-8F9E-0C29E66B335C}" srcOrd="0" destOrd="0" presId="urn:microsoft.com/office/officeart/2005/8/layout/orgChart1"/>
    <dgm:cxn modelId="{331087E5-D47E-44EA-85D8-A0BD0205E430}" type="presParOf" srcId="{6D843EA1-3A2C-4D00-9915-96314B7D115F}" destId="{812D2E9D-9E40-4D13-8ABC-C605E0A0FFB3}" srcOrd="1" destOrd="0" presId="urn:microsoft.com/office/officeart/2005/8/layout/orgChart1"/>
    <dgm:cxn modelId="{AB5E2331-1C22-47E3-B238-B97E1C2B131B}" type="presParOf" srcId="{812D2E9D-9E40-4D13-8ABC-C605E0A0FFB3}" destId="{717D91EA-E7BE-4DB9-B9A6-D43E6622C407}" srcOrd="0" destOrd="0" presId="urn:microsoft.com/office/officeart/2005/8/layout/orgChart1"/>
    <dgm:cxn modelId="{326DE39A-3030-463D-ADC9-398E25081816}" type="presParOf" srcId="{717D91EA-E7BE-4DB9-B9A6-D43E6622C407}" destId="{F21F154B-A5BE-4B0A-9BF2-00188008B81B}" srcOrd="0" destOrd="0" presId="urn:microsoft.com/office/officeart/2005/8/layout/orgChart1"/>
    <dgm:cxn modelId="{2A196A0A-9171-4993-826E-A49A207B3C04}" type="presParOf" srcId="{717D91EA-E7BE-4DB9-B9A6-D43E6622C407}" destId="{438D3AE8-1B94-4C0B-AAFD-7EA49657B754}" srcOrd="1" destOrd="0" presId="urn:microsoft.com/office/officeart/2005/8/layout/orgChart1"/>
    <dgm:cxn modelId="{3275F132-AF41-4DC5-8E35-1C1D82472A39}" type="presParOf" srcId="{812D2E9D-9E40-4D13-8ABC-C605E0A0FFB3}" destId="{610B32B4-87A2-49B9-8ADE-97362C7170DF}" srcOrd="1" destOrd="0" presId="urn:microsoft.com/office/officeart/2005/8/layout/orgChart1"/>
    <dgm:cxn modelId="{D7D4E756-4FA0-4E36-BCA9-EA3232BB5398}" type="presParOf" srcId="{812D2E9D-9E40-4D13-8ABC-C605E0A0FFB3}" destId="{C9CDC490-A655-450F-967D-8A56BE483088}" srcOrd="2" destOrd="0" presId="urn:microsoft.com/office/officeart/2005/8/layout/orgChart1"/>
    <dgm:cxn modelId="{56CC761B-6EF5-4E97-8AEC-F473B17A9297}" type="presParOf" srcId="{6D843EA1-3A2C-4D00-9915-96314B7D115F}" destId="{63F31603-D0C0-49E5-8A34-EF83456773A3}" srcOrd="2" destOrd="0" presId="urn:microsoft.com/office/officeart/2005/8/layout/orgChart1"/>
    <dgm:cxn modelId="{783886E7-C78D-4C0B-BFE0-56698FCF4DD4}" type="presParOf" srcId="{6D843EA1-3A2C-4D00-9915-96314B7D115F}" destId="{8DAC5492-545C-4FD7-BC18-34F64974B7C2}" srcOrd="3" destOrd="0" presId="urn:microsoft.com/office/officeart/2005/8/layout/orgChart1"/>
    <dgm:cxn modelId="{9294561E-8794-447C-83C4-644B793671A9}" type="presParOf" srcId="{8DAC5492-545C-4FD7-BC18-34F64974B7C2}" destId="{58BBF175-9779-4A21-BC27-70BA78581C34}" srcOrd="0" destOrd="0" presId="urn:microsoft.com/office/officeart/2005/8/layout/orgChart1"/>
    <dgm:cxn modelId="{F3F78A8E-5734-4F83-9AE2-A9CF07082E07}" type="presParOf" srcId="{58BBF175-9779-4A21-BC27-70BA78581C34}" destId="{AA487726-9608-4DEC-9378-2E3185842129}" srcOrd="0" destOrd="0" presId="urn:microsoft.com/office/officeart/2005/8/layout/orgChart1"/>
    <dgm:cxn modelId="{995892BE-2089-47AF-8AFE-EBA765DDAB5A}" type="presParOf" srcId="{58BBF175-9779-4A21-BC27-70BA78581C34}" destId="{C5E27B6E-8DA5-457B-8F57-6C45957C781C}" srcOrd="1" destOrd="0" presId="urn:microsoft.com/office/officeart/2005/8/layout/orgChart1"/>
    <dgm:cxn modelId="{D7F80B71-0CE2-4CA6-807E-7BE40BF0C288}" type="presParOf" srcId="{8DAC5492-545C-4FD7-BC18-34F64974B7C2}" destId="{B8BC8B34-D6D8-4608-A84B-3C85BB92B45F}" srcOrd="1" destOrd="0" presId="urn:microsoft.com/office/officeart/2005/8/layout/orgChart1"/>
    <dgm:cxn modelId="{E9EEDA4B-7DCF-4487-8238-868EAB5E04D5}" type="presParOf" srcId="{8DAC5492-545C-4FD7-BC18-34F64974B7C2}" destId="{19498813-BDAA-442E-87E4-7BC12A07B2F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purl.oclc.org/ooxml/drawingml/diagram" xmlns:a="http://purl.oclc.org/ooxml/drawingml/main">
  <dgm:ptLst>
    <dgm:pt modelId="{67D1D839-6279-46F6-8CA1-13230419161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B1613EC-4A2B-4331-851C-64B86026EB8A}">
      <dgm:prSet phldrT="[Text]"/>
      <dgm:spPr/>
      <dgm:t>
        <a:bodyPr/>
        <a:lstStyle/>
        <a:p>
          <a:r>
            <a:rPr lang="en-US" dirty="0"/>
            <a:t>Cost for </a:t>
          </a:r>
          <a:r>
            <a:rPr lang="en-US" strike="sngStrike" dirty="0"/>
            <a:t> </a:t>
          </a:r>
          <a:r>
            <a:rPr lang="en-US" strike="noStrike" dirty="0"/>
            <a:t>Student</a:t>
          </a:r>
        </a:p>
      </dgm:t>
      <dgm:extLst>
        <a:ext uri="{E40237B7-FDA0-4F09-8148-C483321AD2D9}">
          <dgm14:cNvPr xmlns:dgm14="http://schemas.microsoft.com/office/drawing/2010/diagram" id="0" name="" descr="The starting point for all students should first be a general education cost. "/>
        </a:ext>
      </dgm:extLst>
    </dgm:pt>
    <dgm:pt modelId="{6444D868-BAC7-43CD-9D4F-64F087346267}" type="parTrans" cxnId="{685386F9-8A87-4592-8241-9A57EF216BA4}">
      <dgm:prSet/>
      <dgm:spPr/>
      <dgm:t>
        <a:bodyPr/>
        <a:lstStyle/>
        <a:p>
          <a:endParaRPr lang="en-US"/>
        </a:p>
      </dgm:t>
    </dgm:pt>
    <dgm:pt modelId="{C55E4655-76D2-4912-8AE1-4990028FAA76}" type="sibTrans" cxnId="{685386F9-8A87-4592-8241-9A57EF216BA4}">
      <dgm:prSet/>
      <dgm:spPr/>
      <dgm:t>
        <a:bodyPr/>
        <a:lstStyle/>
        <a:p>
          <a:endParaRPr lang="en-US"/>
        </a:p>
      </dgm:t>
    </dgm:pt>
    <dgm:pt modelId="{07479C96-E088-49D9-9D27-771260AFCA26}" type="asst">
      <dgm:prSet phldrT="[Text]"/>
      <dgm:spPr/>
      <dgm:t>
        <a:bodyPr/>
        <a:lstStyle/>
        <a:p>
          <a:r>
            <a:rPr lang="en-US" dirty="0"/>
            <a:t>GE Cost</a:t>
          </a:r>
        </a:p>
      </dgm:t>
      <dgm:extLst>
        <a:ext uri="{E40237B7-FDA0-4F09-8148-C483321AD2D9}">
          <dgm14:cNvPr xmlns:dgm14="http://schemas.microsoft.com/office/drawing/2010/diagram" id="0" name="" descr="The starting point for all students should first be a general education cost. "/>
        </a:ext>
      </dgm:extLst>
    </dgm:pt>
    <dgm:pt modelId="{E71A6E1C-3DE0-41CB-9E6B-B62CF4C29B22}" type="parTrans" cxnId="{BD23D547-5001-4165-BC0D-F8E3F50C6C1D}">
      <dgm:prSet/>
      <dgm:spPr/>
      <dgm:t>
        <a:bodyPr/>
        <a:lstStyle/>
        <a:p>
          <a:endParaRPr lang="en-US"/>
        </a:p>
      </dgm:t>
    </dgm:pt>
    <dgm:pt modelId="{91D0ECD9-CAB9-4AA4-BF90-687EDFDFC700}" type="sibTrans" cxnId="{BD23D547-5001-4165-BC0D-F8E3F50C6C1D}">
      <dgm:prSet/>
      <dgm:spPr/>
      <dgm:t>
        <a:bodyPr/>
        <a:lstStyle/>
        <a:p>
          <a:endParaRPr lang="en-US"/>
        </a:p>
      </dgm:t>
    </dgm:pt>
    <dgm:pt modelId="{3988ECFF-14C3-4FB6-8232-B8E256815F9F}" type="pres">
      <dgm:prSet presAssocID="{67D1D839-6279-46F6-8CA1-132304191612}" presName="hierChild1" presStyleCnt="0">
        <dgm:presLayoutVars>
          <dgm:orgChart val="1"/>
          <dgm:chPref val="1"/>
          <dgm:dir/>
          <dgm:animOne val="branch"/>
          <dgm:animLvl val="lvl"/>
          <dgm:resizeHandles/>
        </dgm:presLayoutVars>
      </dgm:prSet>
      <dgm:spPr/>
    </dgm:pt>
    <dgm:pt modelId="{241C1468-AE2D-4A6D-B2BD-1D39BD119EC9}" type="pres">
      <dgm:prSet presAssocID="{CB1613EC-4A2B-4331-851C-64B86026EB8A}" presName="hierRoot1" presStyleCnt="0">
        <dgm:presLayoutVars>
          <dgm:hierBranch val="init"/>
        </dgm:presLayoutVars>
      </dgm:prSet>
      <dgm:spPr/>
    </dgm:pt>
    <dgm:pt modelId="{03216F26-6D7A-491B-9ADB-03B79A9E0756}" type="pres">
      <dgm:prSet presAssocID="{CB1613EC-4A2B-4331-851C-64B86026EB8A}" presName="rootComposite1" presStyleCnt="0"/>
      <dgm:spPr/>
    </dgm:pt>
    <dgm:pt modelId="{635F6702-72B9-4FEB-9708-3AFEBB31CCE6}" type="pres">
      <dgm:prSet presAssocID="{CB1613EC-4A2B-4331-851C-64B86026EB8A}" presName="rootText1" presStyleLbl="node0" presStyleIdx="0" presStyleCnt="1">
        <dgm:presLayoutVars>
          <dgm:chPref val="3"/>
        </dgm:presLayoutVars>
      </dgm:prSet>
      <dgm:spPr/>
    </dgm:pt>
    <dgm:pt modelId="{62AE07BE-E4EF-4839-932A-5CDDDB8BD9AD}" type="pres">
      <dgm:prSet presAssocID="{CB1613EC-4A2B-4331-851C-64B86026EB8A}" presName="rootConnector1" presStyleLbl="node1" presStyleIdx="0" presStyleCnt="0"/>
      <dgm:spPr/>
    </dgm:pt>
    <dgm:pt modelId="{F033BAF4-19D5-4EC8-95FD-85DD51B52A92}" type="pres">
      <dgm:prSet presAssocID="{CB1613EC-4A2B-4331-851C-64B86026EB8A}" presName="hierChild2" presStyleCnt="0"/>
      <dgm:spPr/>
    </dgm:pt>
    <dgm:pt modelId="{6D843EA1-3A2C-4D00-9915-96314B7D115F}" type="pres">
      <dgm:prSet presAssocID="{CB1613EC-4A2B-4331-851C-64B86026EB8A}" presName="hierChild3" presStyleCnt="0"/>
      <dgm:spPr/>
    </dgm:pt>
    <dgm:pt modelId="{63F31603-D0C0-49E5-8A34-EF83456773A3}" type="pres">
      <dgm:prSet presAssocID="{E71A6E1C-3DE0-41CB-9E6B-B62CF4C29B22}" presName="Name111" presStyleLbl="parChTrans1D2" presStyleIdx="0" presStyleCnt="1"/>
      <dgm:spPr/>
    </dgm:pt>
    <dgm:pt modelId="{8DAC5492-545C-4FD7-BC18-34F64974B7C2}" type="pres">
      <dgm:prSet presAssocID="{07479C96-E088-49D9-9D27-771260AFCA26}" presName="hierRoot3" presStyleCnt="0">
        <dgm:presLayoutVars>
          <dgm:hierBranch val="init"/>
        </dgm:presLayoutVars>
      </dgm:prSet>
      <dgm:spPr/>
    </dgm:pt>
    <dgm:pt modelId="{58BBF175-9779-4A21-BC27-70BA78581C34}" type="pres">
      <dgm:prSet presAssocID="{07479C96-E088-49D9-9D27-771260AFCA26}" presName="rootComposite3" presStyleCnt="0"/>
      <dgm:spPr/>
    </dgm:pt>
    <dgm:pt modelId="{AA487726-9608-4DEC-9378-2E3185842129}" type="pres">
      <dgm:prSet presAssocID="{07479C96-E088-49D9-9D27-771260AFCA26}" presName="rootText3" presStyleLbl="asst1" presStyleIdx="0" presStyleCnt="1">
        <dgm:presLayoutVars>
          <dgm:chPref val="3"/>
        </dgm:presLayoutVars>
      </dgm:prSet>
      <dgm:spPr/>
    </dgm:pt>
    <dgm:pt modelId="{C5E27B6E-8DA5-457B-8F57-6C45957C781C}" type="pres">
      <dgm:prSet presAssocID="{07479C96-E088-49D9-9D27-771260AFCA26}" presName="rootConnector3" presStyleLbl="asst1" presStyleIdx="0" presStyleCnt="1"/>
      <dgm:spPr/>
    </dgm:pt>
    <dgm:pt modelId="{B8BC8B34-D6D8-4608-A84B-3C85BB92B45F}" type="pres">
      <dgm:prSet presAssocID="{07479C96-E088-49D9-9D27-771260AFCA26}" presName="hierChild6" presStyleCnt="0"/>
      <dgm:spPr/>
    </dgm:pt>
    <dgm:pt modelId="{19498813-BDAA-442E-87E4-7BC12A07B2FC}" type="pres">
      <dgm:prSet presAssocID="{07479C96-E088-49D9-9D27-771260AFCA26}" presName="hierChild7" presStyleCnt="0"/>
      <dgm:spPr/>
    </dgm:pt>
  </dgm:ptLst>
  <dgm:cxnLst>
    <dgm:cxn modelId="{DB40E010-0FF2-4CC4-A40E-63D976D482E7}" type="presOf" srcId="{CB1613EC-4A2B-4331-851C-64B86026EB8A}" destId="{635F6702-72B9-4FEB-9708-3AFEBB31CCE6}" srcOrd="0" destOrd="0" presId="urn:microsoft.com/office/officeart/2005/8/layout/orgChart1"/>
    <dgm:cxn modelId="{BD23D547-5001-4165-BC0D-F8E3F50C6C1D}" srcId="{CB1613EC-4A2B-4331-851C-64B86026EB8A}" destId="{07479C96-E088-49D9-9D27-771260AFCA26}" srcOrd="0" destOrd="0" parTransId="{E71A6E1C-3DE0-41CB-9E6B-B62CF4C29B22}" sibTransId="{91D0ECD9-CAB9-4AA4-BF90-687EDFDFC700}"/>
    <dgm:cxn modelId="{2E39584B-91A8-4DE7-AA42-565719DCB5C6}" type="presOf" srcId="{07479C96-E088-49D9-9D27-771260AFCA26}" destId="{AA487726-9608-4DEC-9378-2E3185842129}" srcOrd="0" destOrd="0" presId="urn:microsoft.com/office/officeart/2005/8/layout/orgChart1"/>
    <dgm:cxn modelId="{A35CFE6E-0BB7-47CB-9FF7-7EA5F1DFAA03}" type="presOf" srcId="{67D1D839-6279-46F6-8CA1-132304191612}" destId="{3988ECFF-14C3-4FB6-8232-B8E256815F9F}" srcOrd="0" destOrd="0" presId="urn:microsoft.com/office/officeart/2005/8/layout/orgChart1"/>
    <dgm:cxn modelId="{8D9F1652-D985-4F1D-BB78-F897BD199B92}" type="presOf" srcId="{E71A6E1C-3DE0-41CB-9E6B-B62CF4C29B22}" destId="{63F31603-D0C0-49E5-8A34-EF83456773A3}" srcOrd="0" destOrd="0" presId="urn:microsoft.com/office/officeart/2005/8/layout/orgChart1"/>
    <dgm:cxn modelId="{A1B69EA0-5B69-4D76-B895-4578842BE6D2}" type="presOf" srcId="{CB1613EC-4A2B-4331-851C-64B86026EB8A}" destId="{62AE07BE-E4EF-4839-932A-5CDDDB8BD9AD}" srcOrd="1" destOrd="0" presId="urn:microsoft.com/office/officeart/2005/8/layout/orgChart1"/>
    <dgm:cxn modelId="{02C53BC4-0B9C-4113-B4C0-A1B379F70F8D}" type="presOf" srcId="{07479C96-E088-49D9-9D27-771260AFCA26}" destId="{C5E27B6E-8DA5-457B-8F57-6C45957C781C}" srcOrd="1" destOrd="0" presId="urn:microsoft.com/office/officeart/2005/8/layout/orgChart1"/>
    <dgm:cxn modelId="{685386F9-8A87-4592-8241-9A57EF216BA4}" srcId="{67D1D839-6279-46F6-8CA1-132304191612}" destId="{CB1613EC-4A2B-4331-851C-64B86026EB8A}" srcOrd="0" destOrd="0" parTransId="{6444D868-BAC7-43CD-9D4F-64F087346267}" sibTransId="{C55E4655-76D2-4912-8AE1-4990028FAA76}"/>
    <dgm:cxn modelId="{6A84E9F0-E6A1-4FA5-AB36-3C5CB6938A10}" type="presParOf" srcId="{3988ECFF-14C3-4FB6-8232-B8E256815F9F}" destId="{241C1468-AE2D-4A6D-B2BD-1D39BD119EC9}" srcOrd="0" destOrd="0" presId="urn:microsoft.com/office/officeart/2005/8/layout/orgChart1"/>
    <dgm:cxn modelId="{BF550CA6-0EED-43F8-93BC-0BE01FFD7482}" type="presParOf" srcId="{241C1468-AE2D-4A6D-B2BD-1D39BD119EC9}" destId="{03216F26-6D7A-491B-9ADB-03B79A9E0756}" srcOrd="0" destOrd="0" presId="urn:microsoft.com/office/officeart/2005/8/layout/orgChart1"/>
    <dgm:cxn modelId="{708839A1-EA4A-40A9-B0B1-5160FA4021DD}" type="presParOf" srcId="{03216F26-6D7A-491B-9ADB-03B79A9E0756}" destId="{635F6702-72B9-4FEB-9708-3AFEBB31CCE6}" srcOrd="0" destOrd="0" presId="urn:microsoft.com/office/officeart/2005/8/layout/orgChart1"/>
    <dgm:cxn modelId="{061DEE4F-3215-47EB-9253-C9097724E35C}" type="presParOf" srcId="{03216F26-6D7A-491B-9ADB-03B79A9E0756}" destId="{62AE07BE-E4EF-4839-932A-5CDDDB8BD9AD}" srcOrd="1" destOrd="0" presId="urn:microsoft.com/office/officeart/2005/8/layout/orgChart1"/>
    <dgm:cxn modelId="{489B585C-9C58-4FB9-B1D1-A2F9A7A98D09}" type="presParOf" srcId="{241C1468-AE2D-4A6D-B2BD-1D39BD119EC9}" destId="{F033BAF4-19D5-4EC8-95FD-85DD51B52A92}" srcOrd="1" destOrd="0" presId="urn:microsoft.com/office/officeart/2005/8/layout/orgChart1"/>
    <dgm:cxn modelId="{2037A1EE-3957-4BAC-B7D1-8E85E2C40313}" type="presParOf" srcId="{241C1468-AE2D-4A6D-B2BD-1D39BD119EC9}" destId="{6D843EA1-3A2C-4D00-9915-96314B7D115F}" srcOrd="2" destOrd="0" presId="urn:microsoft.com/office/officeart/2005/8/layout/orgChart1"/>
    <dgm:cxn modelId="{83D78415-E7B6-4012-A52F-294F63C49727}" type="presParOf" srcId="{6D843EA1-3A2C-4D00-9915-96314B7D115F}" destId="{63F31603-D0C0-49E5-8A34-EF83456773A3}" srcOrd="0" destOrd="0" presId="urn:microsoft.com/office/officeart/2005/8/layout/orgChart1"/>
    <dgm:cxn modelId="{F5B3E6B7-F116-421B-B701-8F460748A017}" type="presParOf" srcId="{6D843EA1-3A2C-4D00-9915-96314B7D115F}" destId="{8DAC5492-545C-4FD7-BC18-34F64974B7C2}" srcOrd="1" destOrd="0" presId="urn:microsoft.com/office/officeart/2005/8/layout/orgChart1"/>
    <dgm:cxn modelId="{180E0DE3-3EB0-412C-B81A-62AE5904B637}" type="presParOf" srcId="{8DAC5492-545C-4FD7-BC18-34F64974B7C2}" destId="{58BBF175-9779-4A21-BC27-70BA78581C34}" srcOrd="0" destOrd="0" presId="urn:microsoft.com/office/officeart/2005/8/layout/orgChart1"/>
    <dgm:cxn modelId="{BD05432B-7DC1-48DD-BB9A-CC7A2ACADD26}" type="presParOf" srcId="{58BBF175-9779-4A21-BC27-70BA78581C34}" destId="{AA487726-9608-4DEC-9378-2E3185842129}" srcOrd="0" destOrd="0" presId="urn:microsoft.com/office/officeart/2005/8/layout/orgChart1"/>
    <dgm:cxn modelId="{8049169D-991A-4D0C-8B2B-89BC00336EE4}" type="presParOf" srcId="{58BBF175-9779-4A21-BC27-70BA78581C34}" destId="{C5E27B6E-8DA5-457B-8F57-6C45957C781C}" srcOrd="1" destOrd="0" presId="urn:microsoft.com/office/officeart/2005/8/layout/orgChart1"/>
    <dgm:cxn modelId="{0A4F81B7-06B7-494B-B8C7-CA4E6ED19477}" type="presParOf" srcId="{8DAC5492-545C-4FD7-BC18-34F64974B7C2}" destId="{B8BC8B34-D6D8-4608-A84B-3C85BB92B45F}" srcOrd="1" destOrd="0" presId="urn:microsoft.com/office/officeart/2005/8/layout/orgChart1"/>
    <dgm:cxn modelId="{905084DA-96E8-460B-B73B-D5AB7F2F318B}" type="presParOf" srcId="{8DAC5492-545C-4FD7-BC18-34F64974B7C2}" destId="{19498813-BDAA-442E-87E4-7BC12A07B2FC}"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purl.oclc.org/ooxml/drawingml/diagram" xmlns:a="http://purl.oclc.org/ooxml/drawingml/main">
  <dgm:ptLst>
    <dgm:pt modelId="{B7DF3427-AD64-44A1-94B9-2A7681182BC1}"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329BCA6B-31BA-4D6D-B99B-C8F1B85D36A3}">
      <dgm:prSet phldrT="[Text]"/>
      <dgm:spPr/>
      <dgm:t>
        <a:bodyPr/>
        <a:lstStyle/>
        <a:p>
          <a:r>
            <a:rPr lang="en-US" dirty="0"/>
            <a:t>SE Student</a:t>
          </a:r>
        </a:p>
      </dgm:t>
      <dgm:extLst>
        <a:ext uri="{E40237B7-FDA0-4F09-8148-C483321AD2D9}">
          <dgm14:cNvPr xmlns:dgm14="http://schemas.microsoft.com/office/drawing/2010/diagram" id="0" name="" descr="If an instructional supply is purchased for a special education student, it does not automatically make it a special education expense. "/>
        </a:ext>
      </dgm:extLst>
    </dgm:pt>
    <dgm:pt modelId="{44F1BD88-EE14-491B-846C-8EF6A0931F20}" type="parTrans" cxnId="{F393DF70-B73F-4EE6-9A48-D2901E024DFD}">
      <dgm:prSet/>
      <dgm:spPr/>
      <dgm:t>
        <a:bodyPr/>
        <a:lstStyle/>
        <a:p>
          <a:endParaRPr lang="en-US"/>
        </a:p>
      </dgm:t>
    </dgm:pt>
    <dgm:pt modelId="{353BF196-F44C-4DA7-AA41-736E77879159}" type="sibTrans" cxnId="{F393DF70-B73F-4EE6-9A48-D2901E024DFD}">
      <dgm:prSet/>
      <dgm:spPr/>
      <dgm:t>
        <a:bodyPr/>
        <a:lstStyle/>
        <a:p>
          <a:endParaRPr lang="en-US"/>
        </a:p>
      </dgm:t>
    </dgm:pt>
    <dgm:pt modelId="{2D03879F-F50B-403D-B011-2DEB2C0D0C5C}">
      <dgm:prSet phldrT="[Text]"/>
      <dgm:spPr/>
      <dgm:t>
        <a:bodyPr/>
        <a:lstStyle/>
        <a:p>
          <a:r>
            <a:rPr lang="en-US" dirty="0"/>
            <a:t>SE Cost</a:t>
          </a:r>
        </a:p>
      </dgm:t>
      <dgm:extLst>
        <a:ext uri="{E40237B7-FDA0-4F09-8148-C483321AD2D9}">
          <dgm14:cNvPr xmlns:dgm14="http://schemas.microsoft.com/office/drawing/2010/diagram" id="0" name="" descr="If an instructional supply is purchased for a special education student, it does not automatically make it a special education expense. "/>
        </a:ext>
      </dgm:extLst>
    </dgm:pt>
    <dgm:pt modelId="{11F6B4CB-BFEA-4A38-99DC-3B8E3683CF8C}" type="parTrans" cxnId="{37D18108-667E-4C7F-91A0-17594CE893CD}">
      <dgm:prSet/>
      <dgm:spPr/>
      <dgm:t>
        <a:bodyPr/>
        <a:lstStyle/>
        <a:p>
          <a:endParaRPr lang="en-US"/>
        </a:p>
      </dgm:t>
    </dgm:pt>
    <dgm:pt modelId="{9BA6A48A-8EA9-4960-9417-BA3B67841ED7}" type="sibTrans" cxnId="{37D18108-667E-4C7F-91A0-17594CE893CD}">
      <dgm:prSet/>
      <dgm:spPr/>
      <dgm:t>
        <a:bodyPr/>
        <a:lstStyle/>
        <a:p>
          <a:endParaRPr lang="en-US"/>
        </a:p>
      </dgm:t>
    </dgm:pt>
    <dgm:pt modelId="{3FC46C21-D010-4F46-B5FB-DB7005C74EF3}" type="pres">
      <dgm:prSet presAssocID="{B7DF3427-AD64-44A1-94B9-2A7681182BC1}" presName="mainComposite" presStyleCnt="0">
        <dgm:presLayoutVars>
          <dgm:chPref val="1"/>
          <dgm:dir/>
          <dgm:animOne val="branch"/>
          <dgm:animLvl val="lvl"/>
          <dgm:resizeHandles val="exact"/>
        </dgm:presLayoutVars>
      </dgm:prSet>
      <dgm:spPr/>
    </dgm:pt>
    <dgm:pt modelId="{7A0E3BD6-DA67-464A-BD62-7F28951C6A84}" type="pres">
      <dgm:prSet presAssocID="{B7DF3427-AD64-44A1-94B9-2A7681182BC1}" presName="hierFlow" presStyleCnt="0"/>
      <dgm:spPr/>
    </dgm:pt>
    <dgm:pt modelId="{08FF03AE-1D63-4804-B022-DCEF7AAC3D05}" type="pres">
      <dgm:prSet presAssocID="{B7DF3427-AD64-44A1-94B9-2A7681182BC1}" presName="hierChild1" presStyleCnt="0">
        <dgm:presLayoutVars>
          <dgm:chPref val="1"/>
          <dgm:animOne val="branch"/>
          <dgm:animLvl val="lvl"/>
        </dgm:presLayoutVars>
      </dgm:prSet>
      <dgm:spPr/>
    </dgm:pt>
    <dgm:pt modelId="{D0FCCF07-BA73-4B9C-AB6C-235DF220CADE}" type="pres">
      <dgm:prSet presAssocID="{329BCA6B-31BA-4D6D-B99B-C8F1B85D36A3}" presName="Name17" presStyleCnt="0"/>
      <dgm:spPr/>
    </dgm:pt>
    <dgm:pt modelId="{AD15B908-23BE-4467-AC5F-0D63765854B7}" type="pres">
      <dgm:prSet presAssocID="{329BCA6B-31BA-4D6D-B99B-C8F1B85D36A3}" presName="level1Shape" presStyleLbl="node0" presStyleIdx="0" presStyleCnt="1">
        <dgm:presLayoutVars>
          <dgm:chPref val="3"/>
        </dgm:presLayoutVars>
      </dgm:prSet>
      <dgm:spPr/>
    </dgm:pt>
    <dgm:pt modelId="{25A66E26-DAE5-40CE-8A08-90C16976DBF1}" type="pres">
      <dgm:prSet presAssocID="{329BCA6B-31BA-4D6D-B99B-C8F1B85D36A3}" presName="hierChild2" presStyleCnt="0"/>
      <dgm:spPr/>
    </dgm:pt>
    <dgm:pt modelId="{49AB9541-3B85-4178-AB5E-778DFBEE7BEF}" type="pres">
      <dgm:prSet presAssocID="{11F6B4CB-BFEA-4A38-99DC-3B8E3683CF8C}" presName="Name25" presStyleLbl="parChTrans1D2" presStyleIdx="0" presStyleCnt="1"/>
      <dgm:spPr/>
    </dgm:pt>
    <dgm:pt modelId="{65C9B5C3-25C5-4960-9518-40C71B908FF9}" type="pres">
      <dgm:prSet presAssocID="{11F6B4CB-BFEA-4A38-99DC-3B8E3683CF8C}" presName="connTx" presStyleLbl="parChTrans1D2" presStyleIdx="0" presStyleCnt="1"/>
      <dgm:spPr/>
    </dgm:pt>
    <dgm:pt modelId="{957B100C-011A-492F-AB93-2513333A1490}" type="pres">
      <dgm:prSet presAssocID="{2D03879F-F50B-403D-B011-2DEB2C0D0C5C}" presName="Name30" presStyleCnt="0"/>
      <dgm:spPr/>
    </dgm:pt>
    <dgm:pt modelId="{E56B9699-8F5A-4EDD-B965-3F23ECB3F97F}" type="pres">
      <dgm:prSet presAssocID="{2D03879F-F50B-403D-B011-2DEB2C0D0C5C}" presName="level2Shape" presStyleLbl="node2" presStyleIdx="0" presStyleCnt="1"/>
      <dgm:spPr/>
    </dgm:pt>
    <dgm:pt modelId="{15F0249C-4879-48B2-AE9C-B4C20E1A3BA5}" type="pres">
      <dgm:prSet presAssocID="{2D03879F-F50B-403D-B011-2DEB2C0D0C5C}" presName="hierChild3" presStyleCnt="0"/>
      <dgm:spPr/>
    </dgm:pt>
    <dgm:pt modelId="{79D3640D-5AEA-4C51-A8E1-589B552F8F8D}" type="pres">
      <dgm:prSet presAssocID="{B7DF3427-AD64-44A1-94B9-2A7681182BC1}" presName="bgShapesFlow" presStyleCnt="0"/>
      <dgm:spPr/>
    </dgm:pt>
  </dgm:ptLst>
  <dgm:cxnLst>
    <dgm:cxn modelId="{37D18108-667E-4C7F-91A0-17594CE893CD}" srcId="{329BCA6B-31BA-4D6D-B99B-C8F1B85D36A3}" destId="{2D03879F-F50B-403D-B011-2DEB2C0D0C5C}" srcOrd="0" destOrd="0" parTransId="{11F6B4CB-BFEA-4A38-99DC-3B8E3683CF8C}" sibTransId="{9BA6A48A-8EA9-4960-9417-BA3B67841ED7}"/>
    <dgm:cxn modelId="{3199BD2C-C5BC-4AD0-89CD-38261280A58A}" type="presOf" srcId="{2D03879F-F50B-403D-B011-2DEB2C0D0C5C}" destId="{E56B9699-8F5A-4EDD-B965-3F23ECB3F97F}" srcOrd="0" destOrd="0" presId="urn:microsoft.com/office/officeart/2005/8/layout/hierarchy5"/>
    <dgm:cxn modelId="{27FBF55D-640C-4F88-BBF1-C1CC5E9CF043}" type="presOf" srcId="{B7DF3427-AD64-44A1-94B9-2A7681182BC1}" destId="{3FC46C21-D010-4F46-B5FB-DB7005C74EF3}" srcOrd="0" destOrd="0" presId="urn:microsoft.com/office/officeart/2005/8/layout/hierarchy5"/>
    <dgm:cxn modelId="{F393DF70-B73F-4EE6-9A48-D2901E024DFD}" srcId="{B7DF3427-AD64-44A1-94B9-2A7681182BC1}" destId="{329BCA6B-31BA-4D6D-B99B-C8F1B85D36A3}" srcOrd="0" destOrd="0" parTransId="{44F1BD88-EE14-491B-846C-8EF6A0931F20}" sibTransId="{353BF196-F44C-4DA7-AA41-736E77879159}"/>
    <dgm:cxn modelId="{5AF2CE79-36AF-4972-AB2C-07567460BE17}" type="presOf" srcId="{11F6B4CB-BFEA-4A38-99DC-3B8E3683CF8C}" destId="{49AB9541-3B85-4178-AB5E-778DFBEE7BEF}" srcOrd="0" destOrd="0" presId="urn:microsoft.com/office/officeart/2005/8/layout/hierarchy5"/>
    <dgm:cxn modelId="{6F7555F2-D5CF-4B06-BF26-F87A33967D36}" type="presOf" srcId="{329BCA6B-31BA-4D6D-B99B-C8F1B85D36A3}" destId="{AD15B908-23BE-4467-AC5F-0D63765854B7}" srcOrd="0" destOrd="0" presId="urn:microsoft.com/office/officeart/2005/8/layout/hierarchy5"/>
    <dgm:cxn modelId="{E5C6ABF3-9C15-4ECE-B03A-28675D6F65F7}" type="presOf" srcId="{11F6B4CB-BFEA-4A38-99DC-3B8E3683CF8C}" destId="{65C9B5C3-25C5-4960-9518-40C71B908FF9}" srcOrd="1" destOrd="0" presId="urn:microsoft.com/office/officeart/2005/8/layout/hierarchy5"/>
    <dgm:cxn modelId="{F291F3AA-0D9C-425E-9386-2E757AA3AEA5}" type="presParOf" srcId="{3FC46C21-D010-4F46-B5FB-DB7005C74EF3}" destId="{7A0E3BD6-DA67-464A-BD62-7F28951C6A84}" srcOrd="0" destOrd="0" presId="urn:microsoft.com/office/officeart/2005/8/layout/hierarchy5"/>
    <dgm:cxn modelId="{A21A1168-AFA2-4DC6-9370-BB214E87D785}" type="presParOf" srcId="{7A0E3BD6-DA67-464A-BD62-7F28951C6A84}" destId="{08FF03AE-1D63-4804-B022-DCEF7AAC3D05}" srcOrd="0" destOrd="0" presId="urn:microsoft.com/office/officeart/2005/8/layout/hierarchy5"/>
    <dgm:cxn modelId="{88777FA2-1FA8-419A-BA21-979C2E721F21}" type="presParOf" srcId="{08FF03AE-1D63-4804-B022-DCEF7AAC3D05}" destId="{D0FCCF07-BA73-4B9C-AB6C-235DF220CADE}" srcOrd="0" destOrd="0" presId="urn:microsoft.com/office/officeart/2005/8/layout/hierarchy5"/>
    <dgm:cxn modelId="{4DD68624-7291-41A8-8DE9-FF3A6654C25B}" type="presParOf" srcId="{D0FCCF07-BA73-4B9C-AB6C-235DF220CADE}" destId="{AD15B908-23BE-4467-AC5F-0D63765854B7}" srcOrd="0" destOrd="0" presId="urn:microsoft.com/office/officeart/2005/8/layout/hierarchy5"/>
    <dgm:cxn modelId="{5E4E2A76-4BC5-4467-954C-E7241420FD3F}" type="presParOf" srcId="{D0FCCF07-BA73-4B9C-AB6C-235DF220CADE}" destId="{25A66E26-DAE5-40CE-8A08-90C16976DBF1}" srcOrd="1" destOrd="0" presId="urn:microsoft.com/office/officeart/2005/8/layout/hierarchy5"/>
    <dgm:cxn modelId="{56DBF55C-C02E-4173-8D9C-E5CC5F2F8176}" type="presParOf" srcId="{25A66E26-DAE5-40CE-8A08-90C16976DBF1}" destId="{49AB9541-3B85-4178-AB5E-778DFBEE7BEF}" srcOrd="0" destOrd="0" presId="urn:microsoft.com/office/officeart/2005/8/layout/hierarchy5"/>
    <dgm:cxn modelId="{FB49C8BC-9954-4843-B0D4-1857BEDF238C}" type="presParOf" srcId="{49AB9541-3B85-4178-AB5E-778DFBEE7BEF}" destId="{65C9B5C3-25C5-4960-9518-40C71B908FF9}" srcOrd="0" destOrd="0" presId="urn:microsoft.com/office/officeart/2005/8/layout/hierarchy5"/>
    <dgm:cxn modelId="{A2410EA2-60E6-419F-9FA3-3FCAB8E11844}" type="presParOf" srcId="{25A66E26-DAE5-40CE-8A08-90C16976DBF1}" destId="{957B100C-011A-492F-AB93-2513333A1490}" srcOrd="1" destOrd="0" presId="urn:microsoft.com/office/officeart/2005/8/layout/hierarchy5"/>
    <dgm:cxn modelId="{C74B640C-8D2E-4B65-A0AC-38F3045A90D9}" type="presParOf" srcId="{957B100C-011A-492F-AB93-2513333A1490}" destId="{E56B9699-8F5A-4EDD-B965-3F23ECB3F97F}" srcOrd="0" destOrd="0" presId="urn:microsoft.com/office/officeart/2005/8/layout/hierarchy5"/>
    <dgm:cxn modelId="{9FF71957-E302-4040-9784-B430A6ED8416}" type="presParOf" srcId="{957B100C-011A-492F-AB93-2513333A1490}" destId="{15F0249C-4879-48B2-AE9C-B4C20E1A3BA5}" srcOrd="1" destOrd="0" presId="urn:microsoft.com/office/officeart/2005/8/layout/hierarchy5"/>
    <dgm:cxn modelId="{BDE4D6B7-A704-4905-8C6F-9486BE133DF9}" type="presParOf" srcId="{3FC46C21-D010-4F46-B5FB-DB7005C74EF3}" destId="{79D3640D-5AEA-4C51-A8E1-589B552F8F8D}"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purl.oclc.org/ooxml/drawingml/diagram" xmlns:a="http://purl.oclc.org/ooxml/drawingml/main">
  <dgm:ptLst>
    <dgm:pt modelId="{B7DF3427-AD64-44A1-94B9-2A7681182BC1}"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329BCA6B-31BA-4D6D-B99B-C8F1B85D36A3}">
      <dgm:prSet phldrT="[Text]"/>
      <dgm:spPr/>
      <dgm:t>
        <a:bodyPr/>
        <a:lstStyle/>
        <a:p>
          <a:r>
            <a:rPr lang="en-US" dirty="0"/>
            <a:t>Cost</a:t>
          </a:r>
        </a:p>
      </dgm:t>
      <dgm:extLst>
        <a:ext uri="{E40237B7-FDA0-4F09-8148-C483321AD2D9}">
          <dgm14:cNvPr xmlns:dgm14="http://schemas.microsoft.com/office/drawing/2010/diagram" id="0" name="" descr="Starting point for the matrix which is the cost."/>
        </a:ext>
      </dgm:extLst>
    </dgm:pt>
    <dgm:pt modelId="{44F1BD88-EE14-491B-846C-8EF6A0931F20}" type="parTrans" cxnId="{F393DF70-B73F-4EE6-9A48-D2901E024DFD}">
      <dgm:prSet/>
      <dgm:spPr/>
      <dgm:t>
        <a:bodyPr/>
        <a:lstStyle/>
        <a:p>
          <a:endParaRPr lang="en-US"/>
        </a:p>
      </dgm:t>
    </dgm:pt>
    <dgm:pt modelId="{353BF196-F44C-4DA7-AA41-736E77879159}" type="sibTrans" cxnId="{F393DF70-B73F-4EE6-9A48-D2901E024DFD}">
      <dgm:prSet/>
      <dgm:spPr/>
      <dgm:t>
        <a:bodyPr/>
        <a:lstStyle/>
        <a:p>
          <a:endParaRPr lang="en-US"/>
        </a:p>
      </dgm:t>
    </dgm:pt>
    <dgm:pt modelId="{BE0CC9A6-80F7-4F49-B4AF-112FE1A45903}" type="asst">
      <dgm:prSet phldrT="[Text]"/>
      <dgm:spPr/>
      <dgm:t>
        <a:bodyPr/>
        <a:lstStyle/>
        <a:p>
          <a:r>
            <a:rPr lang="en-US" dirty="0"/>
            <a:t>Instructional Supply</a:t>
          </a:r>
        </a:p>
      </dgm:t>
      <dgm:extLst>
        <a:ext uri="{E40237B7-FDA0-4F09-8148-C483321AD2D9}">
          <dgm14:cNvPr xmlns:dgm14="http://schemas.microsoft.com/office/drawing/2010/diagram" id="0" name="" descr="If cost is an instructional supply, determine if it is the same as a general education classroom, or pursuant to an IEP. "/>
        </a:ext>
      </dgm:extLst>
    </dgm:pt>
    <dgm:pt modelId="{7F9C3721-F681-4EF2-89A4-23499332B990}" type="parTrans" cxnId="{150F9880-8F42-4DF6-BACA-AFFC8B0F92D6}">
      <dgm:prSet/>
      <dgm:spPr/>
      <dgm:t>
        <a:bodyPr/>
        <a:lstStyle/>
        <a:p>
          <a:endParaRPr lang="en-US"/>
        </a:p>
      </dgm:t>
    </dgm:pt>
    <dgm:pt modelId="{0BBF57D7-9600-4102-8970-12CC2A570236}" type="sibTrans" cxnId="{150F9880-8F42-4DF6-BACA-AFFC8B0F92D6}">
      <dgm:prSet/>
      <dgm:spPr/>
      <dgm:t>
        <a:bodyPr/>
        <a:lstStyle/>
        <a:p>
          <a:endParaRPr lang="en-US"/>
        </a:p>
      </dgm:t>
    </dgm:pt>
    <dgm:pt modelId="{929A16FF-A565-4C36-BE20-41A461571439}">
      <dgm:prSet phldrT="[Text]"/>
      <dgm:spPr>
        <a:solidFill>
          <a:schemeClr val="accent3">
            <a:lumMod val="75%"/>
          </a:schemeClr>
        </a:solidFill>
      </dgm:spPr>
      <dgm:t>
        <a:bodyPr/>
        <a:lstStyle/>
        <a:p>
          <a:r>
            <a:rPr lang="en-US" dirty="0"/>
            <a:t>Same as GE class</a:t>
          </a:r>
        </a:p>
      </dgm:t>
      <dgm:extLst>
        <a:ext uri="{E40237B7-FDA0-4F09-8148-C483321AD2D9}">
          <dgm14:cNvPr xmlns:dgm14="http://schemas.microsoft.com/office/drawing/2010/diagram" id="0" name="" descr="If the supply is the same in the general education class, this is not a special education expenditure. "/>
        </a:ext>
      </dgm:extLst>
    </dgm:pt>
    <dgm:pt modelId="{59516E70-5491-46C7-95F0-AE17A8A127D6}" type="parTrans" cxnId="{C61259EB-9BFB-40F4-ABD6-B5B6B4A37DEE}">
      <dgm:prSet/>
      <dgm:spPr/>
      <dgm:t>
        <a:bodyPr/>
        <a:lstStyle/>
        <a:p>
          <a:endParaRPr lang="en-US"/>
        </a:p>
      </dgm:t>
    </dgm:pt>
    <dgm:pt modelId="{AE3268AE-DA31-4F3E-93F1-F2DCB8D6876B}" type="sibTrans" cxnId="{C61259EB-9BFB-40F4-ABD6-B5B6B4A37DEE}">
      <dgm:prSet/>
      <dgm:spPr/>
      <dgm:t>
        <a:bodyPr/>
        <a:lstStyle/>
        <a:p>
          <a:endParaRPr lang="en-US"/>
        </a:p>
      </dgm:t>
    </dgm:pt>
    <dgm:pt modelId="{C4AA92B5-6630-417B-8C14-A07960DF43BD}">
      <dgm:prSet phldrT="[Text]"/>
      <dgm:spPr/>
      <dgm:t>
        <a:bodyPr/>
        <a:lstStyle/>
        <a:p>
          <a:r>
            <a:rPr lang="en-US" dirty="0"/>
            <a:t>Pursuant to an IEP</a:t>
          </a:r>
        </a:p>
      </dgm:t>
      <dgm:extLst>
        <a:ext uri="{E40237B7-FDA0-4F09-8148-C483321AD2D9}">
          <dgm14:cNvPr xmlns:dgm14="http://schemas.microsoft.com/office/drawing/2010/diagram" id="0" name="" descr="If the instructional supply is pursuant to an IEP, determine if this is the same as a general education class, or if it is specialized or adaptive. "/>
        </a:ext>
      </dgm:extLst>
    </dgm:pt>
    <dgm:pt modelId="{BDFF5EF2-AB1E-4BA5-8C44-7EBF8780FF03}" type="parTrans" cxnId="{F1EEA965-DEB7-40D2-A25B-7E8774CF895E}">
      <dgm:prSet/>
      <dgm:spPr/>
      <dgm:t>
        <a:bodyPr/>
        <a:lstStyle/>
        <a:p>
          <a:endParaRPr lang="en-US"/>
        </a:p>
      </dgm:t>
    </dgm:pt>
    <dgm:pt modelId="{91D643CE-850D-4C06-94E6-BE7BE77E1ACE}" type="sibTrans" cxnId="{F1EEA965-DEB7-40D2-A25B-7E8774CF895E}">
      <dgm:prSet/>
      <dgm:spPr/>
      <dgm:t>
        <a:bodyPr/>
        <a:lstStyle/>
        <a:p>
          <a:endParaRPr lang="en-US"/>
        </a:p>
      </dgm:t>
    </dgm:pt>
    <dgm:pt modelId="{7D68ACBE-03E7-4395-8579-587306F330B1}">
      <dgm:prSet phldrT="[Text]"/>
      <dgm:spPr>
        <a:solidFill>
          <a:schemeClr val="accent3">
            <a:lumMod val="60%"/>
            <a:lumOff val="40%"/>
          </a:schemeClr>
        </a:solidFill>
      </dgm:spPr>
      <dgm:t>
        <a:bodyPr/>
        <a:lstStyle/>
        <a:p>
          <a:r>
            <a:rPr lang="en-US" dirty="0">
              <a:solidFill>
                <a:schemeClr val="tx1"/>
              </a:solidFill>
            </a:rPr>
            <a:t>Allowable to GE</a:t>
          </a:r>
        </a:p>
      </dgm:t>
      <dgm:extLst>
        <a:ext uri="{E40237B7-FDA0-4F09-8148-C483321AD2D9}">
          <dgm14:cNvPr xmlns:dgm14="http://schemas.microsoft.com/office/drawing/2010/diagram" id="0" name="" descr="If the supply is the same in the general education class, this is not a special education expenditure. "/>
        </a:ext>
      </dgm:extLst>
    </dgm:pt>
    <dgm:pt modelId="{F4920FC4-5BD2-4A5D-9E92-72FFD55FC20E}" type="parTrans" cxnId="{7B4A3ADC-E515-4335-B7A9-CD027824C634}">
      <dgm:prSet/>
      <dgm:spPr/>
      <dgm:t>
        <a:bodyPr/>
        <a:lstStyle/>
        <a:p>
          <a:endParaRPr lang="en-US"/>
        </a:p>
      </dgm:t>
    </dgm:pt>
    <dgm:pt modelId="{067E2CC0-7B30-418C-AAAF-3C5E0A6EAD01}" type="sibTrans" cxnId="{7B4A3ADC-E515-4335-B7A9-CD027824C634}">
      <dgm:prSet/>
      <dgm:spPr/>
      <dgm:t>
        <a:bodyPr/>
        <a:lstStyle/>
        <a:p>
          <a:endParaRPr lang="en-US"/>
        </a:p>
      </dgm:t>
    </dgm:pt>
    <dgm:pt modelId="{16E9B841-885C-43BA-AD27-256C9CAE60EF}">
      <dgm:prSet phldrT="[Text]"/>
      <dgm:spPr>
        <a:solidFill>
          <a:schemeClr val="accent3">
            <a:lumMod val="75%"/>
          </a:schemeClr>
        </a:solidFill>
      </dgm:spPr>
      <dgm:t>
        <a:bodyPr/>
        <a:lstStyle/>
        <a:p>
          <a:r>
            <a:rPr lang="en-US" dirty="0"/>
            <a:t>Same as GE class</a:t>
          </a:r>
        </a:p>
      </dgm:t>
      <dgm:extLst>
        <a:ext uri="{E40237B7-FDA0-4F09-8148-C483321AD2D9}">
          <dgm14:cNvPr xmlns:dgm14="http://schemas.microsoft.com/office/drawing/2010/diagram" id="0" name="" descr="If the supply is the same in the general education class, this is not a special education expenditure. "/>
        </a:ext>
      </dgm:extLst>
    </dgm:pt>
    <dgm:pt modelId="{25CAD064-848F-48FA-83B2-56014983CC31}" type="parTrans" cxnId="{89744860-5004-464F-8C78-9CB1EDF17589}">
      <dgm:prSet/>
      <dgm:spPr/>
      <dgm:t>
        <a:bodyPr/>
        <a:lstStyle/>
        <a:p>
          <a:endParaRPr lang="en-US"/>
        </a:p>
      </dgm:t>
    </dgm:pt>
    <dgm:pt modelId="{0E61DA29-0E38-405B-89F9-9C320B075E91}" type="sibTrans" cxnId="{89744860-5004-464F-8C78-9CB1EDF17589}">
      <dgm:prSet/>
      <dgm:spPr/>
      <dgm:t>
        <a:bodyPr/>
        <a:lstStyle/>
        <a:p>
          <a:endParaRPr lang="en-US"/>
        </a:p>
      </dgm:t>
    </dgm:pt>
    <dgm:pt modelId="{DE3F3585-A972-4A36-A285-FE85A410697E}">
      <dgm:prSet phldrT="[Text]"/>
      <dgm:spPr>
        <a:solidFill>
          <a:schemeClr val="accent3">
            <a:lumMod val="60%"/>
            <a:lumOff val="40%"/>
          </a:schemeClr>
        </a:solidFill>
      </dgm:spPr>
      <dgm:t>
        <a:bodyPr/>
        <a:lstStyle/>
        <a:p>
          <a:r>
            <a:rPr lang="en-US" dirty="0">
              <a:solidFill>
                <a:schemeClr val="tx1"/>
              </a:solidFill>
            </a:rPr>
            <a:t>Allowable to GE</a:t>
          </a:r>
        </a:p>
      </dgm:t>
      <dgm:extLst>
        <a:ext uri="{E40237B7-FDA0-4F09-8148-C483321AD2D9}">
          <dgm14:cNvPr xmlns:dgm14="http://schemas.microsoft.com/office/drawing/2010/diagram" id="0" name="" descr="If the supply is the same in the general education class, this is not a special education expenditure. "/>
        </a:ext>
      </dgm:extLst>
    </dgm:pt>
    <dgm:pt modelId="{83EE9864-CC6F-49EA-87F5-4ABBFACE6ED4}" type="parTrans" cxnId="{38D3F235-83A7-41B0-95F2-A07CFB351FB2}">
      <dgm:prSet/>
      <dgm:spPr/>
      <dgm:t>
        <a:bodyPr/>
        <a:lstStyle/>
        <a:p>
          <a:endParaRPr lang="en-US"/>
        </a:p>
      </dgm:t>
    </dgm:pt>
    <dgm:pt modelId="{6C6AC76D-15A3-4B8B-BAA4-A66A22D5A478}" type="sibTrans" cxnId="{38D3F235-83A7-41B0-95F2-A07CFB351FB2}">
      <dgm:prSet/>
      <dgm:spPr/>
      <dgm:t>
        <a:bodyPr/>
        <a:lstStyle/>
        <a:p>
          <a:endParaRPr lang="en-US"/>
        </a:p>
      </dgm:t>
    </dgm:pt>
    <dgm:pt modelId="{F5420300-6518-47A1-9F92-64C195AA4BFC}">
      <dgm:prSet phldrT="[Text]"/>
      <dgm:spPr/>
      <dgm:t>
        <a:bodyPr/>
        <a:lstStyle/>
        <a:p>
          <a:r>
            <a:rPr lang="en-US" dirty="0"/>
            <a:t>Specialized / Adaptive</a:t>
          </a:r>
        </a:p>
      </dgm:t>
      <dgm:extLst>
        <a:ext uri="{E40237B7-FDA0-4F09-8148-C483321AD2D9}">
          <dgm14:cNvPr xmlns:dgm14="http://schemas.microsoft.com/office/drawing/2010/diagram" id="0" name="" descr="If the supply is specialized and adaptive pursuant to an IEP, that supply would be an allowable special education expenditure. "/>
        </a:ext>
      </dgm:extLst>
    </dgm:pt>
    <dgm:pt modelId="{8B8B1253-A94E-4C3D-B2D3-FC8303A92AB1}" type="parTrans" cxnId="{9B998521-5DF8-41EE-AEAC-A74254ACA6D7}">
      <dgm:prSet/>
      <dgm:spPr/>
      <dgm:t>
        <a:bodyPr/>
        <a:lstStyle/>
        <a:p>
          <a:endParaRPr lang="en-US"/>
        </a:p>
      </dgm:t>
    </dgm:pt>
    <dgm:pt modelId="{7AC39EAC-0470-4440-B807-54366D5CEC3B}" type="sibTrans" cxnId="{9B998521-5DF8-41EE-AEAC-A74254ACA6D7}">
      <dgm:prSet/>
      <dgm:spPr/>
      <dgm:t>
        <a:bodyPr/>
        <a:lstStyle/>
        <a:p>
          <a:endParaRPr lang="en-US"/>
        </a:p>
      </dgm:t>
    </dgm:pt>
    <dgm:pt modelId="{D9CA6EA6-7E89-4A1C-9FE9-ACBB582C37A1}">
      <dgm:prSet phldrT="[Text]"/>
      <dgm:spPr/>
      <dgm:t>
        <a:bodyPr/>
        <a:lstStyle/>
        <a:p>
          <a:r>
            <a:rPr lang="en-US" dirty="0"/>
            <a:t>Allowable to SE</a:t>
          </a:r>
        </a:p>
      </dgm:t>
      <dgm:extLst>
        <a:ext uri="{E40237B7-FDA0-4F09-8148-C483321AD2D9}">
          <dgm14:cNvPr xmlns:dgm14="http://schemas.microsoft.com/office/drawing/2010/diagram" id="0" name="" descr="If the supply is specialized and adaptive pursuant to an IEP, that supply would be an allowable special education expenditure. "/>
        </a:ext>
      </dgm:extLst>
    </dgm:pt>
    <dgm:pt modelId="{CE94EDF5-2E37-4702-92C8-8B131806DC30}" type="parTrans" cxnId="{B9AAD487-2B38-4CAA-938E-E51F9C90B150}">
      <dgm:prSet/>
      <dgm:spPr/>
      <dgm:t>
        <a:bodyPr/>
        <a:lstStyle/>
        <a:p>
          <a:endParaRPr lang="en-US"/>
        </a:p>
      </dgm:t>
    </dgm:pt>
    <dgm:pt modelId="{0551BC99-1F99-416E-A517-BB0C7F9E00A0}" type="sibTrans" cxnId="{B9AAD487-2B38-4CAA-938E-E51F9C90B150}">
      <dgm:prSet/>
      <dgm:spPr/>
      <dgm:t>
        <a:bodyPr/>
        <a:lstStyle/>
        <a:p>
          <a:endParaRPr lang="en-US"/>
        </a:p>
      </dgm:t>
    </dgm:pt>
    <dgm:pt modelId="{3FC46C21-D010-4F46-B5FB-DB7005C74EF3}" type="pres">
      <dgm:prSet presAssocID="{B7DF3427-AD64-44A1-94B9-2A7681182BC1}" presName="mainComposite" presStyleCnt="0">
        <dgm:presLayoutVars>
          <dgm:chPref val="1"/>
          <dgm:dir/>
          <dgm:animOne val="branch"/>
          <dgm:animLvl val="lvl"/>
          <dgm:resizeHandles val="exact"/>
        </dgm:presLayoutVars>
      </dgm:prSet>
      <dgm:spPr/>
    </dgm:pt>
    <dgm:pt modelId="{7A0E3BD6-DA67-464A-BD62-7F28951C6A84}" type="pres">
      <dgm:prSet presAssocID="{B7DF3427-AD64-44A1-94B9-2A7681182BC1}" presName="hierFlow" presStyleCnt="0"/>
      <dgm:spPr/>
    </dgm:pt>
    <dgm:pt modelId="{08FF03AE-1D63-4804-B022-DCEF7AAC3D05}" type="pres">
      <dgm:prSet presAssocID="{B7DF3427-AD64-44A1-94B9-2A7681182BC1}" presName="hierChild1" presStyleCnt="0">
        <dgm:presLayoutVars>
          <dgm:chPref val="1"/>
          <dgm:animOne val="branch"/>
          <dgm:animLvl val="lvl"/>
        </dgm:presLayoutVars>
      </dgm:prSet>
      <dgm:spPr/>
    </dgm:pt>
    <dgm:pt modelId="{D0FCCF07-BA73-4B9C-AB6C-235DF220CADE}" type="pres">
      <dgm:prSet presAssocID="{329BCA6B-31BA-4D6D-B99B-C8F1B85D36A3}" presName="Name17" presStyleCnt="0"/>
      <dgm:spPr/>
    </dgm:pt>
    <dgm:pt modelId="{AD15B908-23BE-4467-AC5F-0D63765854B7}" type="pres">
      <dgm:prSet presAssocID="{329BCA6B-31BA-4D6D-B99B-C8F1B85D36A3}" presName="level1Shape" presStyleLbl="node0" presStyleIdx="0" presStyleCnt="1">
        <dgm:presLayoutVars>
          <dgm:chPref val="3"/>
        </dgm:presLayoutVars>
      </dgm:prSet>
      <dgm:spPr/>
    </dgm:pt>
    <dgm:pt modelId="{25A66E26-DAE5-40CE-8A08-90C16976DBF1}" type="pres">
      <dgm:prSet presAssocID="{329BCA6B-31BA-4D6D-B99B-C8F1B85D36A3}" presName="hierChild2" presStyleCnt="0"/>
      <dgm:spPr/>
    </dgm:pt>
    <dgm:pt modelId="{B7FF5071-ECB0-4DCC-875C-73D8DE92C92C}" type="pres">
      <dgm:prSet presAssocID="{7F9C3721-F681-4EF2-89A4-23499332B990}" presName="Name25" presStyleLbl="parChTrans1D2" presStyleIdx="0" presStyleCnt="1"/>
      <dgm:spPr/>
    </dgm:pt>
    <dgm:pt modelId="{44CB92B0-5BA9-4028-8D05-3A53F09C84D6}" type="pres">
      <dgm:prSet presAssocID="{7F9C3721-F681-4EF2-89A4-23499332B990}" presName="connTx" presStyleLbl="parChTrans1D2" presStyleIdx="0" presStyleCnt="1"/>
      <dgm:spPr/>
    </dgm:pt>
    <dgm:pt modelId="{E909578C-195D-4F0A-8788-96FD935B262A}" type="pres">
      <dgm:prSet presAssocID="{BE0CC9A6-80F7-4F49-B4AF-112FE1A45903}" presName="Name30" presStyleCnt="0"/>
      <dgm:spPr/>
    </dgm:pt>
    <dgm:pt modelId="{405500CF-DDB8-4B52-B0CF-29C474F0D73C}" type="pres">
      <dgm:prSet presAssocID="{BE0CC9A6-80F7-4F49-B4AF-112FE1A45903}" presName="level2Shape" presStyleLbl="asst1" presStyleIdx="0" presStyleCnt="1"/>
      <dgm:spPr/>
    </dgm:pt>
    <dgm:pt modelId="{BF553437-CF7B-4DFB-AA7F-9DC141590511}" type="pres">
      <dgm:prSet presAssocID="{BE0CC9A6-80F7-4F49-B4AF-112FE1A45903}" presName="hierChild3" presStyleCnt="0"/>
      <dgm:spPr/>
    </dgm:pt>
    <dgm:pt modelId="{6C599159-14C8-44A9-BE0E-6AF06CFB6B26}" type="pres">
      <dgm:prSet presAssocID="{59516E70-5491-46C7-95F0-AE17A8A127D6}" presName="Name25" presStyleLbl="parChTrans1D3" presStyleIdx="0" presStyleCnt="2"/>
      <dgm:spPr/>
    </dgm:pt>
    <dgm:pt modelId="{5D2579D5-1977-441C-9BB1-B3A7F1606F95}" type="pres">
      <dgm:prSet presAssocID="{59516E70-5491-46C7-95F0-AE17A8A127D6}" presName="connTx" presStyleLbl="parChTrans1D3" presStyleIdx="0" presStyleCnt="2"/>
      <dgm:spPr/>
    </dgm:pt>
    <dgm:pt modelId="{4EA92E38-EAF5-4153-91F1-40F3C3953071}" type="pres">
      <dgm:prSet presAssocID="{929A16FF-A565-4C36-BE20-41A461571439}" presName="Name30" presStyleCnt="0"/>
      <dgm:spPr/>
    </dgm:pt>
    <dgm:pt modelId="{57E34E0D-760E-4C15-840F-BCB8D28F7095}" type="pres">
      <dgm:prSet presAssocID="{929A16FF-A565-4C36-BE20-41A461571439}" presName="level2Shape" presStyleLbl="node3" presStyleIdx="0" presStyleCnt="2"/>
      <dgm:spPr/>
    </dgm:pt>
    <dgm:pt modelId="{46D1C3D0-A89C-4F1B-9DB8-9D66F29650A4}" type="pres">
      <dgm:prSet presAssocID="{929A16FF-A565-4C36-BE20-41A461571439}" presName="hierChild3" presStyleCnt="0"/>
      <dgm:spPr/>
    </dgm:pt>
    <dgm:pt modelId="{9919F453-1C2A-41BC-946A-50A54019C413}" type="pres">
      <dgm:prSet presAssocID="{F4920FC4-5BD2-4A5D-9E92-72FFD55FC20E}" presName="Name25" presStyleLbl="parChTrans1D4" presStyleIdx="0" presStyleCnt="5"/>
      <dgm:spPr/>
    </dgm:pt>
    <dgm:pt modelId="{CD4F9497-5A0E-4C0A-AC93-95D19EACB34E}" type="pres">
      <dgm:prSet presAssocID="{F4920FC4-5BD2-4A5D-9E92-72FFD55FC20E}" presName="connTx" presStyleLbl="parChTrans1D4" presStyleIdx="0" presStyleCnt="5"/>
      <dgm:spPr/>
    </dgm:pt>
    <dgm:pt modelId="{ACD964E7-9D4E-4E92-8873-5AB790A2A882}" type="pres">
      <dgm:prSet presAssocID="{7D68ACBE-03E7-4395-8579-587306F330B1}" presName="Name30" presStyleCnt="0"/>
      <dgm:spPr/>
    </dgm:pt>
    <dgm:pt modelId="{E151FC0B-A056-4940-AF74-00C52B163E5E}" type="pres">
      <dgm:prSet presAssocID="{7D68ACBE-03E7-4395-8579-587306F330B1}" presName="level2Shape" presStyleLbl="node4" presStyleIdx="0" presStyleCnt="5"/>
      <dgm:spPr/>
    </dgm:pt>
    <dgm:pt modelId="{CD91D9A2-A3D7-4939-A534-DBAD62E9C556}" type="pres">
      <dgm:prSet presAssocID="{7D68ACBE-03E7-4395-8579-587306F330B1}" presName="hierChild3" presStyleCnt="0"/>
      <dgm:spPr/>
    </dgm:pt>
    <dgm:pt modelId="{B6358B32-BEDB-40C2-AE59-A39C306FB3F9}" type="pres">
      <dgm:prSet presAssocID="{BDFF5EF2-AB1E-4BA5-8C44-7EBF8780FF03}" presName="Name25" presStyleLbl="parChTrans1D3" presStyleIdx="1" presStyleCnt="2"/>
      <dgm:spPr/>
    </dgm:pt>
    <dgm:pt modelId="{05901BB4-5AA3-43BA-9437-CCF809E986DE}" type="pres">
      <dgm:prSet presAssocID="{BDFF5EF2-AB1E-4BA5-8C44-7EBF8780FF03}" presName="connTx" presStyleLbl="parChTrans1D3" presStyleIdx="1" presStyleCnt="2"/>
      <dgm:spPr/>
    </dgm:pt>
    <dgm:pt modelId="{46A4F40B-1824-454C-B3F8-3655043A8395}" type="pres">
      <dgm:prSet presAssocID="{C4AA92B5-6630-417B-8C14-A07960DF43BD}" presName="Name30" presStyleCnt="0"/>
      <dgm:spPr/>
    </dgm:pt>
    <dgm:pt modelId="{40A3F64C-25B2-4EE9-991A-5018E707890B}" type="pres">
      <dgm:prSet presAssocID="{C4AA92B5-6630-417B-8C14-A07960DF43BD}" presName="level2Shape" presStyleLbl="node3" presStyleIdx="1" presStyleCnt="2"/>
      <dgm:spPr/>
    </dgm:pt>
    <dgm:pt modelId="{50D57407-4D74-4551-B66A-F82165717AC2}" type="pres">
      <dgm:prSet presAssocID="{C4AA92B5-6630-417B-8C14-A07960DF43BD}" presName="hierChild3" presStyleCnt="0"/>
      <dgm:spPr/>
    </dgm:pt>
    <dgm:pt modelId="{AF16F2A5-4322-40EB-B204-56C55CF842A4}" type="pres">
      <dgm:prSet presAssocID="{25CAD064-848F-48FA-83B2-56014983CC31}" presName="Name25" presStyleLbl="parChTrans1D4" presStyleIdx="1" presStyleCnt="5"/>
      <dgm:spPr/>
    </dgm:pt>
    <dgm:pt modelId="{11116014-3E64-40F1-93D5-94DCF5C126E6}" type="pres">
      <dgm:prSet presAssocID="{25CAD064-848F-48FA-83B2-56014983CC31}" presName="connTx" presStyleLbl="parChTrans1D4" presStyleIdx="1" presStyleCnt="5"/>
      <dgm:spPr/>
    </dgm:pt>
    <dgm:pt modelId="{96B0DE88-DA5C-4DF9-A65A-D96FC3C7B64C}" type="pres">
      <dgm:prSet presAssocID="{16E9B841-885C-43BA-AD27-256C9CAE60EF}" presName="Name30" presStyleCnt="0"/>
      <dgm:spPr/>
    </dgm:pt>
    <dgm:pt modelId="{978ACB82-182F-4927-A6FD-45C5943125C1}" type="pres">
      <dgm:prSet presAssocID="{16E9B841-885C-43BA-AD27-256C9CAE60EF}" presName="level2Shape" presStyleLbl="node4" presStyleIdx="1" presStyleCnt="5"/>
      <dgm:spPr/>
    </dgm:pt>
    <dgm:pt modelId="{1EE8A31C-DFB2-44EF-A7A4-67B26A5CF72E}" type="pres">
      <dgm:prSet presAssocID="{16E9B841-885C-43BA-AD27-256C9CAE60EF}" presName="hierChild3" presStyleCnt="0"/>
      <dgm:spPr/>
    </dgm:pt>
    <dgm:pt modelId="{B4DA1497-9E41-469A-91AB-BBAD55519F4A}" type="pres">
      <dgm:prSet presAssocID="{83EE9864-CC6F-49EA-87F5-4ABBFACE6ED4}" presName="Name25" presStyleLbl="parChTrans1D4" presStyleIdx="2" presStyleCnt="5"/>
      <dgm:spPr/>
    </dgm:pt>
    <dgm:pt modelId="{B49A9F86-CCD6-4D0A-AFF8-C96131DDA826}" type="pres">
      <dgm:prSet presAssocID="{83EE9864-CC6F-49EA-87F5-4ABBFACE6ED4}" presName="connTx" presStyleLbl="parChTrans1D4" presStyleIdx="2" presStyleCnt="5"/>
      <dgm:spPr/>
    </dgm:pt>
    <dgm:pt modelId="{A2EB6C50-C053-433B-AEAC-D935EABB5C36}" type="pres">
      <dgm:prSet presAssocID="{DE3F3585-A972-4A36-A285-FE85A410697E}" presName="Name30" presStyleCnt="0"/>
      <dgm:spPr/>
    </dgm:pt>
    <dgm:pt modelId="{765EA25F-1C37-456D-886F-462AEF3C5A49}" type="pres">
      <dgm:prSet presAssocID="{DE3F3585-A972-4A36-A285-FE85A410697E}" presName="level2Shape" presStyleLbl="node4" presStyleIdx="2" presStyleCnt="5"/>
      <dgm:spPr/>
    </dgm:pt>
    <dgm:pt modelId="{F7BD0233-B7F4-4738-90AB-E644E94DD17F}" type="pres">
      <dgm:prSet presAssocID="{DE3F3585-A972-4A36-A285-FE85A410697E}" presName="hierChild3" presStyleCnt="0"/>
      <dgm:spPr/>
    </dgm:pt>
    <dgm:pt modelId="{5CBDADE9-D7D8-48D5-8DDA-BC3E40AF9BE1}" type="pres">
      <dgm:prSet presAssocID="{8B8B1253-A94E-4C3D-B2D3-FC8303A92AB1}" presName="Name25" presStyleLbl="parChTrans1D4" presStyleIdx="3" presStyleCnt="5"/>
      <dgm:spPr/>
    </dgm:pt>
    <dgm:pt modelId="{16AEED29-3840-480F-BEAE-36E109FBBAFB}" type="pres">
      <dgm:prSet presAssocID="{8B8B1253-A94E-4C3D-B2D3-FC8303A92AB1}" presName="connTx" presStyleLbl="parChTrans1D4" presStyleIdx="3" presStyleCnt="5"/>
      <dgm:spPr/>
    </dgm:pt>
    <dgm:pt modelId="{7505A81D-A3D9-4664-AA05-AD8BAD2CAFEA}" type="pres">
      <dgm:prSet presAssocID="{F5420300-6518-47A1-9F92-64C195AA4BFC}" presName="Name30" presStyleCnt="0"/>
      <dgm:spPr/>
    </dgm:pt>
    <dgm:pt modelId="{1756ECB3-2253-4486-9DCF-022161F8D0A8}" type="pres">
      <dgm:prSet presAssocID="{F5420300-6518-47A1-9F92-64C195AA4BFC}" presName="level2Shape" presStyleLbl="node4" presStyleIdx="3" presStyleCnt="5"/>
      <dgm:spPr/>
    </dgm:pt>
    <dgm:pt modelId="{8C0EFFD2-AAE1-4C94-9708-B94ED50879DF}" type="pres">
      <dgm:prSet presAssocID="{F5420300-6518-47A1-9F92-64C195AA4BFC}" presName="hierChild3" presStyleCnt="0"/>
      <dgm:spPr/>
    </dgm:pt>
    <dgm:pt modelId="{AADC52AF-18C5-4B16-9484-7F79630633A0}" type="pres">
      <dgm:prSet presAssocID="{CE94EDF5-2E37-4702-92C8-8B131806DC30}" presName="Name25" presStyleLbl="parChTrans1D4" presStyleIdx="4" presStyleCnt="5"/>
      <dgm:spPr/>
    </dgm:pt>
    <dgm:pt modelId="{B74AFF88-EDC4-48F2-9486-187AFBBCA6C3}" type="pres">
      <dgm:prSet presAssocID="{CE94EDF5-2E37-4702-92C8-8B131806DC30}" presName="connTx" presStyleLbl="parChTrans1D4" presStyleIdx="4" presStyleCnt="5"/>
      <dgm:spPr/>
    </dgm:pt>
    <dgm:pt modelId="{0E068C48-EBA6-488D-BBEC-16343D343415}" type="pres">
      <dgm:prSet presAssocID="{D9CA6EA6-7E89-4A1C-9FE9-ACBB582C37A1}" presName="Name30" presStyleCnt="0"/>
      <dgm:spPr/>
    </dgm:pt>
    <dgm:pt modelId="{0C94C4D7-0066-46D2-BD8E-3B3247723C38}" type="pres">
      <dgm:prSet presAssocID="{D9CA6EA6-7E89-4A1C-9FE9-ACBB582C37A1}" presName="level2Shape" presStyleLbl="node4" presStyleIdx="4" presStyleCnt="5"/>
      <dgm:spPr/>
    </dgm:pt>
    <dgm:pt modelId="{26BD0F5E-ADA3-4CE7-BECF-2EB93FFB29B7}" type="pres">
      <dgm:prSet presAssocID="{D9CA6EA6-7E89-4A1C-9FE9-ACBB582C37A1}" presName="hierChild3" presStyleCnt="0"/>
      <dgm:spPr/>
    </dgm:pt>
    <dgm:pt modelId="{79D3640D-5AEA-4C51-A8E1-589B552F8F8D}" type="pres">
      <dgm:prSet presAssocID="{B7DF3427-AD64-44A1-94B9-2A7681182BC1}" presName="bgShapesFlow" presStyleCnt="0"/>
      <dgm:spPr/>
    </dgm:pt>
  </dgm:ptLst>
  <dgm:cxnLst>
    <dgm:cxn modelId="{9B998521-5DF8-41EE-AEAC-A74254ACA6D7}" srcId="{C4AA92B5-6630-417B-8C14-A07960DF43BD}" destId="{F5420300-6518-47A1-9F92-64C195AA4BFC}" srcOrd="1" destOrd="0" parTransId="{8B8B1253-A94E-4C3D-B2D3-FC8303A92AB1}" sibTransId="{7AC39EAC-0470-4440-B807-54366D5CEC3B}"/>
    <dgm:cxn modelId="{999FB121-2B07-4EFC-8ABC-6F192258F537}" type="presOf" srcId="{C4AA92B5-6630-417B-8C14-A07960DF43BD}" destId="{40A3F64C-25B2-4EE9-991A-5018E707890B}" srcOrd="0" destOrd="0" presId="urn:microsoft.com/office/officeart/2005/8/layout/hierarchy5"/>
    <dgm:cxn modelId="{0683FB28-9194-438E-A84E-D972EC2FDEC0}" type="presOf" srcId="{7D68ACBE-03E7-4395-8579-587306F330B1}" destId="{E151FC0B-A056-4940-AF74-00C52B163E5E}" srcOrd="0" destOrd="0" presId="urn:microsoft.com/office/officeart/2005/8/layout/hierarchy5"/>
    <dgm:cxn modelId="{98FC292A-98DD-4256-9E6D-06FD947D40DC}" type="presOf" srcId="{F4920FC4-5BD2-4A5D-9E92-72FFD55FC20E}" destId="{CD4F9497-5A0E-4C0A-AC93-95D19EACB34E}" srcOrd="1" destOrd="0" presId="urn:microsoft.com/office/officeart/2005/8/layout/hierarchy5"/>
    <dgm:cxn modelId="{288C5D32-0502-4405-A348-C12200C49FAF}" type="presOf" srcId="{CE94EDF5-2E37-4702-92C8-8B131806DC30}" destId="{B74AFF88-EDC4-48F2-9486-187AFBBCA6C3}" srcOrd="1" destOrd="0" presId="urn:microsoft.com/office/officeart/2005/8/layout/hierarchy5"/>
    <dgm:cxn modelId="{38D3F235-83A7-41B0-95F2-A07CFB351FB2}" srcId="{16E9B841-885C-43BA-AD27-256C9CAE60EF}" destId="{DE3F3585-A972-4A36-A285-FE85A410697E}" srcOrd="0" destOrd="0" parTransId="{83EE9864-CC6F-49EA-87F5-4ABBFACE6ED4}" sibTransId="{6C6AC76D-15A3-4B8B-BAA4-A66A22D5A478}"/>
    <dgm:cxn modelId="{99F9235C-7BB6-46D8-BFCF-CA1392C21ED6}" type="presOf" srcId="{59516E70-5491-46C7-95F0-AE17A8A127D6}" destId="{5D2579D5-1977-441C-9BB1-B3A7F1606F95}" srcOrd="1" destOrd="0" presId="urn:microsoft.com/office/officeart/2005/8/layout/hierarchy5"/>
    <dgm:cxn modelId="{27FBF55D-640C-4F88-BBF1-C1CC5E9CF043}" type="presOf" srcId="{B7DF3427-AD64-44A1-94B9-2A7681182BC1}" destId="{3FC46C21-D010-4F46-B5FB-DB7005C74EF3}" srcOrd="0" destOrd="0" presId="urn:microsoft.com/office/officeart/2005/8/layout/hierarchy5"/>
    <dgm:cxn modelId="{89744860-5004-464F-8C78-9CB1EDF17589}" srcId="{C4AA92B5-6630-417B-8C14-A07960DF43BD}" destId="{16E9B841-885C-43BA-AD27-256C9CAE60EF}" srcOrd="0" destOrd="0" parTransId="{25CAD064-848F-48FA-83B2-56014983CC31}" sibTransId="{0E61DA29-0E38-405B-89F9-9C320B075E91}"/>
    <dgm:cxn modelId="{F1EEA965-DEB7-40D2-A25B-7E8774CF895E}" srcId="{BE0CC9A6-80F7-4F49-B4AF-112FE1A45903}" destId="{C4AA92B5-6630-417B-8C14-A07960DF43BD}" srcOrd="1" destOrd="0" parTransId="{BDFF5EF2-AB1E-4BA5-8C44-7EBF8780FF03}" sibTransId="{91D643CE-850D-4C06-94E6-BE7BE77E1ACE}"/>
    <dgm:cxn modelId="{41236D46-2FB1-4F53-9BD7-01F13C7E269B}" type="presOf" srcId="{25CAD064-848F-48FA-83B2-56014983CC31}" destId="{AF16F2A5-4322-40EB-B204-56C55CF842A4}" srcOrd="0" destOrd="0" presId="urn:microsoft.com/office/officeart/2005/8/layout/hierarchy5"/>
    <dgm:cxn modelId="{95AC3567-285C-4360-9347-C18032E7897D}" type="presOf" srcId="{929A16FF-A565-4C36-BE20-41A461571439}" destId="{57E34E0D-760E-4C15-840F-BCB8D28F7095}" srcOrd="0" destOrd="0" presId="urn:microsoft.com/office/officeart/2005/8/layout/hierarchy5"/>
    <dgm:cxn modelId="{D63A356D-8642-4E49-B99E-DF284E8F7119}" type="presOf" srcId="{BDFF5EF2-AB1E-4BA5-8C44-7EBF8780FF03}" destId="{05901BB4-5AA3-43BA-9437-CCF809E986DE}" srcOrd="1" destOrd="0" presId="urn:microsoft.com/office/officeart/2005/8/layout/hierarchy5"/>
    <dgm:cxn modelId="{D5F3AE4E-94AC-47A8-8C52-C99A720E0B36}" type="presOf" srcId="{7F9C3721-F681-4EF2-89A4-23499332B990}" destId="{B7FF5071-ECB0-4DCC-875C-73D8DE92C92C}" srcOrd="0" destOrd="0" presId="urn:microsoft.com/office/officeart/2005/8/layout/hierarchy5"/>
    <dgm:cxn modelId="{F393DF70-B73F-4EE6-9A48-D2901E024DFD}" srcId="{B7DF3427-AD64-44A1-94B9-2A7681182BC1}" destId="{329BCA6B-31BA-4D6D-B99B-C8F1B85D36A3}" srcOrd="0" destOrd="0" parTransId="{44F1BD88-EE14-491B-846C-8EF6A0931F20}" sibTransId="{353BF196-F44C-4DA7-AA41-736E77879159}"/>
    <dgm:cxn modelId="{03E99674-FFEF-496D-A53D-7E22B8C0EF76}" type="presOf" srcId="{F5420300-6518-47A1-9F92-64C195AA4BFC}" destId="{1756ECB3-2253-4486-9DCF-022161F8D0A8}" srcOrd="0" destOrd="0" presId="urn:microsoft.com/office/officeart/2005/8/layout/hierarchy5"/>
    <dgm:cxn modelId="{1C4AF877-11CF-458A-A87C-75E5486FCF26}" type="presOf" srcId="{8B8B1253-A94E-4C3D-B2D3-FC8303A92AB1}" destId="{16AEED29-3840-480F-BEAE-36E109FBBAFB}" srcOrd="1" destOrd="0" presId="urn:microsoft.com/office/officeart/2005/8/layout/hierarchy5"/>
    <dgm:cxn modelId="{150F9880-8F42-4DF6-BACA-AFFC8B0F92D6}" srcId="{329BCA6B-31BA-4D6D-B99B-C8F1B85D36A3}" destId="{BE0CC9A6-80F7-4F49-B4AF-112FE1A45903}" srcOrd="0" destOrd="0" parTransId="{7F9C3721-F681-4EF2-89A4-23499332B990}" sibTransId="{0BBF57D7-9600-4102-8970-12CC2A570236}"/>
    <dgm:cxn modelId="{B2D3A981-3C87-4C79-92F0-EBF759718087}" type="presOf" srcId="{25CAD064-848F-48FA-83B2-56014983CC31}" destId="{11116014-3E64-40F1-93D5-94DCF5C126E6}" srcOrd="1" destOrd="0" presId="urn:microsoft.com/office/officeart/2005/8/layout/hierarchy5"/>
    <dgm:cxn modelId="{B9AAD487-2B38-4CAA-938E-E51F9C90B150}" srcId="{F5420300-6518-47A1-9F92-64C195AA4BFC}" destId="{D9CA6EA6-7E89-4A1C-9FE9-ACBB582C37A1}" srcOrd="0" destOrd="0" parTransId="{CE94EDF5-2E37-4702-92C8-8B131806DC30}" sibTransId="{0551BC99-1F99-416E-A517-BB0C7F9E00A0}"/>
    <dgm:cxn modelId="{5C9D558D-2F9C-44EE-8764-EF94E11EBDA2}" type="presOf" srcId="{F4920FC4-5BD2-4A5D-9E92-72FFD55FC20E}" destId="{9919F453-1C2A-41BC-946A-50A54019C413}" srcOrd="0" destOrd="0" presId="urn:microsoft.com/office/officeart/2005/8/layout/hierarchy5"/>
    <dgm:cxn modelId="{AE7FDA9D-A3B2-4837-9DBF-031F3CDAF571}" type="presOf" srcId="{8B8B1253-A94E-4C3D-B2D3-FC8303A92AB1}" destId="{5CBDADE9-D7D8-48D5-8DDA-BC3E40AF9BE1}" srcOrd="0" destOrd="0" presId="urn:microsoft.com/office/officeart/2005/8/layout/hierarchy5"/>
    <dgm:cxn modelId="{675A76A4-97D6-4EAD-86C6-8716B812CB13}" type="presOf" srcId="{DE3F3585-A972-4A36-A285-FE85A410697E}" destId="{765EA25F-1C37-456D-886F-462AEF3C5A49}" srcOrd="0" destOrd="0" presId="urn:microsoft.com/office/officeart/2005/8/layout/hierarchy5"/>
    <dgm:cxn modelId="{CD4E19CD-08DE-4266-9682-AE3E1F905176}" type="presOf" srcId="{7F9C3721-F681-4EF2-89A4-23499332B990}" destId="{44CB92B0-5BA9-4028-8D05-3A53F09C84D6}" srcOrd="1" destOrd="0" presId="urn:microsoft.com/office/officeart/2005/8/layout/hierarchy5"/>
    <dgm:cxn modelId="{41B732CF-F67D-4761-AC98-7929C6766E47}" type="presOf" srcId="{59516E70-5491-46C7-95F0-AE17A8A127D6}" destId="{6C599159-14C8-44A9-BE0E-6AF06CFB6B26}" srcOrd="0" destOrd="0" presId="urn:microsoft.com/office/officeart/2005/8/layout/hierarchy5"/>
    <dgm:cxn modelId="{2AF656D0-ED58-46FB-90D9-A243CDF2D57E}" type="presOf" srcId="{D9CA6EA6-7E89-4A1C-9FE9-ACBB582C37A1}" destId="{0C94C4D7-0066-46D2-BD8E-3B3247723C38}" srcOrd="0" destOrd="0" presId="urn:microsoft.com/office/officeart/2005/8/layout/hierarchy5"/>
    <dgm:cxn modelId="{7B4A3ADC-E515-4335-B7A9-CD027824C634}" srcId="{929A16FF-A565-4C36-BE20-41A461571439}" destId="{7D68ACBE-03E7-4395-8579-587306F330B1}" srcOrd="0" destOrd="0" parTransId="{F4920FC4-5BD2-4A5D-9E92-72FFD55FC20E}" sibTransId="{067E2CC0-7B30-418C-AAAF-3C5E0A6EAD01}"/>
    <dgm:cxn modelId="{C61259EB-9BFB-40F4-ABD6-B5B6B4A37DEE}" srcId="{BE0CC9A6-80F7-4F49-B4AF-112FE1A45903}" destId="{929A16FF-A565-4C36-BE20-41A461571439}" srcOrd="0" destOrd="0" parTransId="{59516E70-5491-46C7-95F0-AE17A8A127D6}" sibTransId="{AE3268AE-DA31-4F3E-93F1-F2DCB8D6876B}"/>
    <dgm:cxn modelId="{EFD439EE-9BC2-4243-8A79-E261786D059D}" type="presOf" srcId="{83EE9864-CC6F-49EA-87F5-4ABBFACE6ED4}" destId="{B4DA1497-9E41-469A-91AB-BBAD55519F4A}" srcOrd="0" destOrd="0" presId="urn:microsoft.com/office/officeart/2005/8/layout/hierarchy5"/>
    <dgm:cxn modelId="{6F7555F2-D5CF-4B06-BF26-F87A33967D36}" type="presOf" srcId="{329BCA6B-31BA-4D6D-B99B-C8F1B85D36A3}" destId="{AD15B908-23BE-4467-AC5F-0D63765854B7}" srcOrd="0" destOrd="0" presId="urn:microsoft.com/office/officeart/2005/8/layout/hierarchy5"/>
    <dgm:cxn modelId="{53A83BF3-233B-4471-A9B8-38B9213DA0DC}" type="presOf" srcId="{BDFF5EF2-AB1E-4BA5-8C44-7EBF8780FF03}" destId="{B6358B32-BEDB-40C2-AE59-A39C306FB3F9}" srcOrd="0" destOrd="0" presId="urn:microsoft.com/office/officeart/2005/8/layout/hierarchy5"/>
    <dgm:cxn modelId="{39D280F3-C324-458B-AFB5-173B282768CE}" type="presOf" srcId="{16E9B841-885C-43BA-AD27-256C9CAE60EF}" destId="{978ACB82-182F-4927-A6FD-45C5943125C1}" srcOrd="0" destOrd="0" presId="urn:microsoft.com/office/officeart/2005/8/layout/hierarchy5"/>
    <dgm:cxn modelId="{E00E30F7-FB3B-4168-9550-1B435057B3DA}" type="presOf" srcId="{83EE9864-CC6F-49EA-87F5-4ABBFACE6ED4}" destId="{B49A9F86-CCD6-4D0A-AFF8-C96131DDA826}" srcOrd="1" destOrd="0" presId="urn:microsoft.com/office/officeart/2005/8/layout/hierarchy5"/>
    <dgm:cxn modelId="{4EF02CF9-BD3A-42C3-9702-A1C0DA0CB724}" type="presOf" srcId="{CE94EDF5-2E37-4702-92C8-8B131806DC30}" destId="{AADC52AF-18C5-4B16-9484-7F79630633A0}" srcOrd="0" destOrd="0" presId="urn:microsoft.com/office/officeart/2005/8/layout/hierarchy5"/>
    <dgm:cxn modelId="{950DA2F9-8B56-49A3-9FC6-E05696CA8040}" type="presOf" srcId="{BE0CC9A6-80F7-4F49-B4AF-112FE1A45903}" destId="{405500CF-DDB8-4B52-B0CF-29C474F0D73C}" srcOrd="0" destOrd="0" presId="urn:microsoft.com/office/officeart/2005/8/layout/hierarchy5"/>
    <dgm:cxn modelId="{F291F3AA-0D9C-425E-9386-2E757AA3AEA5}" type="presParOf" srcId="{3FC46C21-D010-4F46-B5FB-DB7005C74EF3}" destId="{7A0E3BD6-DA67-464A-BD62-7F28951C6A84}" srcOrd="0" destOrd="0" presId="urn:microsoft.com/office/officeart/2005/8/layout/hierarchy5"/>
    <dgm:cxn modelId="{A21A1168-AFA2-4DC6-9370-BB214E87D785}" type="presParOf" srcId="{7A0E3BD6-DA67-464A-BD62-7F28951C6A84}" destId="{08FF03AE-1D63-4804-B022-DCEF7AAC3D05}" srcOrd="0" destOrd="0" presId="urn:microsoft.com/office/officeart/2005/8/layout/hierarchy5"/>
    <dgm:cxn modelId="{88777FA2-1FA8-419A-BA21-979C2E721F21}" type="presParOf" srcId="{08FF03AE-1D63-4804-B022-DCEF7AAC3D05}" destId="{D0FCCF07-BA73-4B9C-AB6C-235DF220CADE}" srcOrd="0" destOrd="0" presId="urn:microsoft.com/office/officeart/2005/8/layout/hierarchy5"/>
    <dgm:cxn modelId="{4DD68624-7291-41A8-8DE9-FF3A6654C25B}" type="presParOf" srcId="{D0FCCF07-BA73-4B9C-AB6C-235DF220CADE}" destId="{AD15B908-23BE-4467-AC5F-0D63765854B7}" srcOrd="0" destOrd="0" presId="urn:microsoft.com/office/officeart/2005/8/layout/hierarchy5"/>
    <dgm:cxn modelId="{5E4E2A76-4BC5-4467-954C-E7241420FD3F}" type="presParOf" srcId="{D0FCCF07-BA73-4B9C-AB6C-235DF220CADE}" destId="{25A66E26-DAE5-40CE-8A08-90C16976DBF1}" srcOrd="1" destOrd="0" presId="urn:microsoft.com/office/officeart/2005/8/layout/hierarchy5"/>
    <dgm:cxn modelId="{E01A86DB-2943-441E-8A97-368A7132212E}" type="presParOf" srcId="{25A66E26-DAE5-40CE-8A08-90C16976DBF1}" destId="{B7FF5071-ECB0-4DCC-875C-73D8DE92C92C}" srcOrd="0" destOrd="0" presId="urn:microsoft.com/office/officeart/2005/8/layout/hierarchy5"/>
    <dgm:cxn modelId="{C0CCA48F-7F04-4191-9135-A607FA9AC14C}" type="presParOf" srcId="{B7FF5071-ECB0-4DCC-875C-73D8DE92C92C}" destId="{44CB92B0-5BA9-4028-8D05-3A53F09C84D6}" srcOrd="0" destOrd="0" presId="urn:microsoft.com/office/officeart/2005/8/layout/hierarchy5"/>
    <dgm:cxn modelId="{105372CB-DE1B-4910-92DD-8393DD40F6C9}" type="presParOf" srcId="{25A66E26-DAE5-40CE-8A08-90C16976DBF1}" destId="{E909578C-195D-4F0A-8788-96FD935B262A}" srcOrd="1" destOrd="0" presId="urn:microsoft.com/office/officeart/2005/8/layout/hierarchy5"/>
    <dgm:cxn modelId="{10E51053-07BB-413E-9C83-D1DD31CA7C28}" type="presParOf" srcId="{E909578C-195D-4F0A-8788-96FD935B262A}" destId="{405500CF-DDB8-4B52-B0CF-29C474F0D73C}" srcOrd="0" destOrd="0" presId="urn:microsoft.com/office/officeart/2005/8/layout/hierarchy5"/>
    <dgm:cxn modelId="{DF109564-17FC-4CCE-BCF8-053CF26C3205}" type="presParOf" srcId="{E909578C-195D-4F0A-8788-96FD935B262A}" destId="{BF553437-CF7B-4DFB-AA7F-9DC141590511}" srcOrd="1" destOrd="0" presId="urn:microsoft.com/office/officeart/2005/8/layout/hierarchy5"/>
    <dgm:cxn modelId="{DADBD4E6-AB61-4AC4-9146-AECDCD279579}" type="presParOf" srcId="{BF553437-CF7B-4DFB-AA7F-9DC141590511}" destId="{6C599159-14C8-44A9-BE0E-6AF06CFB6B26}" srcOrd="0" destOrd="0" presId="urn:microsoft.com/office/officeart/2005/8/layout/hierarchy5"/>
    <dgm:cxn modelId="{354CB751-EB22-4E7E-8698-6C46F7025CD9}" type="presParOf" srcId="{6C599159-14C8-44A9-BE0E-6AF06CFB6B26}" destId="{5D2579D5-1977-441C-9BB1-B3A7F1606F95}" srcOrd="0" destOrd="0" presId="urn:microsoft.com/office/officeart/2005/8/layout/hierarchy5"/>
    <dgm:cxn modelId="{5B519DAE-BC4B-47E1-AD78-62B1ABAD4CC2}" type="presParOf" srcId="{BF553437-CF7B-4DFB-AA7F-9DC141590511}" destId="{4EA92E38-EAF5-4153-91F1-40F3C3953071}" srcOrd="1" destOrd="0" presId="urn:microsoft.com/office/officeart/2005/8/layout/hierarchy5"/>
    <dgm:cxn modelId="{7FF94C54-1624-4083-AF4E-FC8891370B08}" type="presParOf" srcId="{4EA92E38-EAF5-4153-91F1-40F3C3953071}" destId="{57E34E0D-760E-4C15-840F-BCB8D28F7095}" srcOrd="0" destOrd="0" presId="urn:microsoft.com/office/officeart/2005/8/layout/hierarchy5"/>
    <dgm:cxn modelId="{A7E76EC1-BCBA-46A8-8233-7F09D69B5378}" type="presParOf" srcId="{4EA92E38-EAF5-4153-91F1-40F3C3953071}" destId="{46D1C3D0-A89C-4F1B-9DB8-9D66F29650A4}" srcOrd="1" destOrd="0" presId="urn:microsoft.com/office/officeart/2005/8/layout/hierarchy5"/>
    <dgm:cxn modelId="{31A95EAA-0538-4A95-8A19-77D151826C65}" type="presParOf" srcId="{46D1C3D0-A89C-4F1B-9DB8-9D66F29650A4}" destId="{9919F453-1C2A-41BC-946A-50A54019C413}" srcOrd="0" destOrd="0" presId="urn:microsoft.com/office/officeart/2005/8/layout/hierarchy5"/>
    <dgm:cxn modelId="{2420BC90-21DE-424C-B20B-6157E77ED255}" type="presParOf" srcId="{9919F453-1C2A-41BC-946A-50A54019C413}" destId="{CD4F9497-5A0E-4C0A-AC93-95D19EACB34E}" srcOrd="0" destOrd="0" presId="urn:microsoft.com/office/officeart/2005/8/layout/hierarchy5"/>
    <dgm:cxn modelId="{DF194D3E-9329-4FA6-A73A-431F849A3721}" type="presParOf" srcId="{46D1C3D0-A89C-4F1B-9DB8-9D66F29650A4}" destId="{ACD964E7-9D4E-4E92-8873-5AB790A2A882}" srcOrd="1" destOrd="0" presId="urn:microsoft.com/office/officeart/2005/8/layout/hierarchy5"/>
    <dgm:cxn modelId="{5ADFA191-2C9C-4374-9421-1714D2D64F9D}" type="presParOf" srcId="{ACD964E7-9D4E-4E92-8873-5AB790A2A882}" destId="{E151FC0B-A056-4940-AF74-00C52B163E5E}" srcOrd="0" destOrd="0" presId="urn:microsoft.com/office/officeart/2005/8/layout/hierarchy5"/>
    <dgm:cxn modelId="{55D0401A-2D3D-4BD9-9A92-5CC4BCC3D3F8}" type="presParOf" srcId="{ACD964E7-9D4E-4E92-8873-5AB790A2A882}" destId="{CD91D9A2-A3D7-4939-A534-DBAD62E9C556}" srcOrd="1" destOrd="0" presId="urn:microsoft.com/office/officeart/2005/8/layout/hierarchy5"/>
    <dgm:cxn modelId="{4E7E3789-31EE-4F5C-873D-BFE8FAD7EC9B}" type="presParOf" srcId="{BF553437-CF7B-4DFB-AA7F-9DC141590511}" destId="{B6358B32-BEDB-40C2-AE59-A39C306FB3F9}" srcOrd="2" destOrd="0" presId="urn:microsoft.com/office/officeart/2005/8/layout/hierarchy5"/>
    <dgm:cxn modelId="{9CF6ABA5-9CEB-458F-ABB5-7A0D567257FE}" type="presParOf" srcId="{B6358B32-BEDB-40C2-AE59-A39C306FB3F9}" destId="{05901BB4-5AA3-43BA-9437-CCF809E986DE}" srcOrd="0" destOrd="0" presId="urn:microsoft.com/office/officeart/2005/8/layout/hierarchy5"/>
    <dgm:cxn modelId="{842BDEA5-5D62-4723-8678-4B66CD8A280A}" type="presParOf" srcId="{BF553437-CF7B-4DFB-AA7F-9DC141590511}" destId="{46A4F40B-1824-454C-B3F8-3655043A8395}" srcOrd="3" destOrd="0" presId="urn:microsoft.com/office/officeart/2005/8/layout/hierarchy5"/>
    <dgm:cxn modelId="{77826B0D-D7F1-4417-A9D3-3F3596209346}" type="presParOf" srcId="{46A4F40B-1824-454C-B3F8-3655043A8395}" destId="{40A3F64C-25B2-4EE9-991A-5018E707890B}" srcOrd="0" destOrd="0" presId="urn:microsoft.com/office/officeart/2005/8/layout/hierarchy5"/>
    <dgm:cxn modelId="{11599BEC-51E1-416F-8F13-748D4855FF68}" type="presParOf" srcId="{46A4F40B-1824-454C-B3F8-3655043A8395}" destId="{50D57407-4D74-4551-B66A-F82165717AC2}" srcOrd="1" destOrd="0" presId="urn:microsoft.com/office/officeart/2005/8/layout/hierarchy5"/>
    <dgm:cxn modelId="{854D97F7-B124-438E-9284-7D245D0D7322}" type="presParOf" srcId="{50D57407-4D74-4551-B66A-F82165717AC2}" destId="{AF16F2A5-4322-40EB-B204-56C55CF842A4}" srcOrd="0" destOrd="0" presId="urn:microsoft.com/office/officeart/2005/8/layout/hierarchy5"/>
    <dgm:cxn modelId="{3B3EF2C0-5873-420C-86C5-834B3523F805}" type="presParOf" srcId="{AF16F2A5-4322-40EB-B204-56C55CF842A4}" destId="{11116014-3E64-40F1-93D5-94DCF5C126E6}" srcOrd="0" destOrd="0" presId="urn:microsoft.com/office/officeart/2005/8/layout/hierarchy5"/>
    <dgm:cxn modelId="{2D9E2C68-0E18-4524-BEB2-C8DEB402E836}" type="presParOf" srcId="{50D57407-4D74-4551-B66A-F82165717AC2}" destId="{96B0DE88-DA5C-4DF9-A65A-D96FC3C7B64C}" srcOrd="1" destOrd="0" presId="urn:microsoft.com/office/officeart/2005/8/layout/hierarchy5"/>
    <dgm:cxn modelId="{F4CD805B-D963-424C-AE16-8D324E5519EE}" type="presParOf" srcId="{96B0DE88-DA5C-4DF9-A65A-D96FC3C7B64C}" destId="{978ACB82-182F-4927-A6FD-45C5943125C1}" srcOrd="0" destOrd="0" presId="urn:microsoft.com/office/officeart/2005/8/layout/hierarchy5"/>
    <dgm:cxn modelId="{03968A31-B435-4A76-AF7A-3D36D2CF2F79}" type="presParOf" srcId="{96B0DE88-DA5C-4DF9-A65A-D96FC3C7B64C}" destId="{1EE8A31C-DFB2-44EF-A7A4-67B26A5CF72E}" srcOrd="1" destOrd="0" presId="urn:microsoft.com/office/officeart/2005/8/layout/hierarchy5"/>
    <dgm:cxn modelId="{4CD3EE12-51C2-4DD3-A3C9-DBCCA0D869EB}" type="presParOf" srcId="{1EE8A31C-DFB2-44EF-A7A4-67B26A5CF72E}" destId="{B4DA1497-9E41-469A-91AB-BBAD55519F4A}" srcOrd="0" destOrd="0" presId="urn:microsoft.com/office/officeart/2005/8/layout/hierarchy5"/>
    <dgm:cxn modelId="{C007DB4F-01C1-4A71-B39F-4BC7FD5837E2}" type="presParOf" srcId="{B4DA1497-9E41-469A-91AB-BBAD55519F4A}" destId="{B49A9F86-CCD6-4D0A-AFF8-C96131DDA826}" srcOrd="0" destOrd="0" presId="urn:microsoft.com/office/officeart/2005/8/layout/hierarchy5"/>
    <dgm:cxn modelId="{DDB9972A-B4D0-4FEF-B2D9-2C880F4CFAE0}" type="presParOf" srcId="{1EE8A31C-DFB2-44EF-A7A4-67B26A5CF72E}" destId="{A2EB6C50-C053-433B-AEAC-D935EABB5C36}" srcOrd="1" destOrd="0" presId="urn:microsoft.com/office/officeart/2005/8/layout/hierarchy5"/>
    <dgm:cxn modelId="{DA896098-D4D7-4266-ABF5-6F0AEDDD52EA}" type="presParOf" srcId="{A2EB6C50-C053-433B-AEAC-D935EABB5C36}" destId="{765EA25F-1C37-456D-886F-462AEF3C5A49}" srcOrd="0" destOrd="0" presId="urn:microsoft.com/office/officeart/2005/8/layout/hierarchy5"/>
    <dgm:cxn modelId="{A9ED59D7-A2AE-4DA5-BE91-439E8EC6A401}" type="presParOf" srcId="{A2EB6C50-C053-433B-AEAC-D935EABB5C36}" destId="{F7BD0233-B7F4-4738-90AB-E644E94DD17F}" srcOrd="1" destOrd="0" presId="urn:microsoft.com/office/officeart/2005/8/layout/hierarchy5"/>
    <dgm:cxn modelId="{35D61EAF-A838-4A54-8A12-5EF139E4EF14}" type="presParOf" srcId="{50D57407-4D74-4551-B66A-F82165717AC2}" destId="{5CBDADE9-D7D8-48D5-8DDA-BC3E40AF9BE1}" srcOrd="2" destOrd="0" presId="urn:microsoft.com/office/officeart/2005/8/layout/hierarchy5"/>
    <dgm:cxn modelId="{0E6A124D-BB5C-493B-9BA0-AF038C884F7F}" type="presParOf" srcId="{5CBDADE9-D7D8-48D5-8DDA-BC3E40AF9BE1}" destId="{16AEED29-3840-480F-BEAE-36E109FBBAFB}" srcOrd="0" destOrd="0" presId="urn:microsoft.com/office/officeart/2005/8/layout/hierarchy5"/>
    <dgm:cxn modelId="{F43CC390-0E83-408D-8E87-361014FB0FF8}" type="presParOf" srcId="{50D57407-4D74-4551-B66A-F82165717AC2}" destId="{7505A81D-A3D9-4664-AA05-AD8BAD2CAFEA}" srcOrd="3" destOrd="0" presId="urn:microsoft.com/office/officeart/2005/8/layout/hierarchy5"/>
    <dgm:cxn modelId="{029EC16E-BD51-435E-B1BF-01CC1F64AE4D}" type="presParOf" srcId="{7505A81D-A3D9-4664-AA05-AD8BAD2CAFEA}" destId="{1756ECB3-2253-4486-9DCF-022161F8D0A8}" srcOrd="0" destOrd="0" presId="urn:microsoft.com/office/officeart/2005/8/layout/hierarchy5"/>
    <dgm:cxn modelId="{9958EDF5-85F8-41A2-8AA1-87B034DBF7E1}" type="presParOf" srcId="{7505A81D-A3D9-4664-AA05-AD8BAD2CAFEA}" destId="{8C0EFFD2-AAE1-4C94-9708-B94ED50879DF}" srcOrd="1" destOrd="0" presId="urn:microsoft.com/office/officeart/2005/8/layout/hierarchy5"/>
    <dgm:cxn modelId="{281B302E-652A-4713-8445-E8659FA22B84}" type="presParOf" srcId="{8C0EFFD2-AAE1-4C94-9708-B94ED50879DF}" destId="{AADC52AF-18C5-4B16-9484-7F79630633A0}" srcOrd="0" destOrd="0" presId="urn:microsoft.com/office/officeart/2005/8/layout/hierarchy5"/>
    <dgm:cxn modelId="{30A63B96-CA88-4258-B53E-799CAD7F5CD4}" type="presParOf" srcId="{AADC52AF-18C5-4B16-9484-7F79630633A0}" destId="{B74AFF88-EDC4-48F2-9486-187AFBBCA6C3}" srcOrd="0" destOrd="0" presId="urn:microsoft.com/office/officeart/2005/8/layout/hierarchy5"/>
    <dgm:cxn modelId="{E64DF107-8784-4933-99C5-FB965BE65973}" type="presParOf" srcId="{8C0EFFD2-AAE1-4C94-9708-B94ED50879DF}" destId="{0E068C48-EBA6-488D-BBEC-16343D343415}" srcOrd="1" destOrd="0" presId="urn:microsoft.com/office/officeart/2005/8/layout/hierarchy5"/>
    <dgm:cxn modelId="{7F2AFB51-E028-41FF-9B0C-22E45F8614D1}" type="presParOf" srcId="{0E068C48-EBA6-488D-BBEC-16343D343415}" destId="{0C94C4D7-0066-46D2-BD8E-3B3247723C38}" srcOrd="0" destOrd="0" presId="urn:microsoft.com/office/officeart/2005/8/layout/hierarchy5"/>
    <dgm:cxn modelId="{3353C2A0-ECA6-4CF5-8E1F-B81094E2363E}" type="presParOf" srcId="{0E068C48-EBA6-488D-BBEC-16343D343415}" destId="{26BD0F5E-ADA3-4CE7-BECF-2EB93FFB29B7}" srcOrd="1" destOrd="0" presId="urn:microsoft.com/office/officeart/2005/8/layout/hierarchy5"/>
    <dgm:cxn modelId="{BDE4D6B7-A704-4905-8C6F-9486BE133DF9}" type="presParOf" srcId="{3FC46C21-D010-4F46-B5FB-DB7005C74EF3}" destId="{79D3640D-5AEA-4C51-A8E1-589B552F8F8D}"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purl.oclc.org/ooxml/drawingml/diagram" xmlns:dsp="http://schemas.microsoft.com/office/drawing/2008/diagram" xmlns:a="http://purl.oclc.org/ooxml/drawingml/main">
  <dsp:spTree>
    <dsp:nvGrpSpPr>
      <dsp:cNvPr id="0" name=""/>
      <dsp:cNvGrpSpPr/>
    </dsp:nvGrpSpPr>
    <dsp:grpSpPr/>
    <dsp:sp modelId="{63F31603-D0C0-49E5-8A34-EF83456773A3}">
      <dsp:nvSpPr>
        <dsp:cNvPr id="0" name=""/>
        <dsp:cNvSpPr/>
      </dsp:nvSpPr>
      <dsp:spPr>
        <a:xfrm>
          <a:off x="2171512" y="1570150"/>
          <a:ext cx="206243" cy="903541"/>
        </a:xfrm>
        <a:custGeom>
          <a:avLst/>
          <a:gdLst/>
          <a:ahLst/>
          <a:cxnLst/>
          <a:rect l="0" t="0" r="0" b="0"/>
          <a:pathLst>
            <a:path>
              <a:moveTo>
                <a:pt x="0" y="0"/>
              </a:moveTo>
              <a:lnTo>
                <a:pt x="0" y="903541"/>
              </a:lnTo>
              <a:lnTo>
                <a:pt x="206243" y="903541"/>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37B1E-C2C7-4350-8F9E-0C29E66B335C}">
      <dsp:nvSpPr>
        <dsp:cNvPr id="0" name=""/>
        <dsp:cNvSpPr/>
      </dsp:nvSpPr>
      <dsp:spPr>
        <a:xfrm>
          <a:off x="1965268" y="1570150"/>
          <a:ext cx="206243" cy="903541"/>
        </a:xfrm>
        <a:custGeom>
          <a:avLst/>
          <a:gdLst/>
          <a:ahLst/>
          <a:cxnLst/>
          <a:rect l="0" t="0" r="0" b="0"/>
          <a:pathLst>
            <a:path>
              <a:moveTo>
                <a:pt x="206243" y="0"/>
              </a:moveTo>
              <a:lnTo>
                <a:pt x="206243" y="903541"/>
              </a:lnTo>
              <a:lnTo>
                <a:pt x="0" y="903541"/>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5F6702-72B9-4FEB-9708-3AFEBB31CCE6}">
      <dsp:nvSpPr>
        <dsp:cNvPr id="0" name=""/>
        <dsp:cNvSpPr/>
      </dsp:nvSpPr>
      <dsp:spPr>
        <a:xfrm>
          <a:off x="1189401" y="588039"/>
          <a:ext cx="1964221" cy="982110"/>
        </a:xfrm>
        <a:prstGeom prst="rect">
          <a:avLst/>
        </a:prstGeom>
        <a:gradFill rotWithShape="0">
          <a:gsLst>
            <a:gs pos="0%">
              <a:schemeClr val="accent1">
                <a:hueOff val="0"/>
                <a:satOff val="0%"/>
                <a:lumOff val="0%"/>
                <a:alphaOff val="0%"/>
                <a:tint val="50%"/>
                <a:satMod val="300%"/>
              </a:schemeClr>
            </a:gs>
            <a:gs pos="35%">
              <a:schemeClr val="accent1">
                <a:hueOff val="0"/>
                <a:satOff val="0%"/>
                <a:lumOff val="0%"/>
                <a:alphaOff val="0%"/>
                <a:tint val="37%"/>
                <a:satMod val="300%"/>
              </a:schemeClr>
            </a:gs>
            <a:gs pos="100%">
              <a:schemeClr val="accent1">
                <a:hueOff val="0"/>
                <a:satOff val="0%"/>
                <a:lumOff val="0%"/>
                <a:alphaOff val="0%"/>
                <a:tint val="15%"/>
                <a:satMod val="350%"/>
              </a:schemeClr>
            </a:gs>
          </a:gsLst>
          <a:lin ang="16200000" scaled="1"/>
        </a:gradFill>
        <a:ln>
          <a:noFill/>
        </a:ln>
        <a:effectLst>
          <a:outerShdw blurRad="40000" dist="20000" dir="5400000" rotWithShape="0">
            <a:srgbClr val="000000">
              <a:alpha val="38%"/>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
            </a:lnSpc>
            <a:spcBef>
              <a:spcPct val="0%"/>
            </a:spcBef>
            <a:spcAft>
              <a:spcPct val="35%"/>
            </a:spcAft>
            <a:buNone/>
          </a:pPr>
          <a:r>
            <a:rPr lang="en-US" sz="2900" kern="1200" dirty="0"/>
            <a:t>Cost for SE Student</a:t>
          </a:r>
        </a:p>
      </dsp:txBody>
      <dsp:txXfrm>
        <a:off x="1189401" y="588039"/>
        <a:ext cx="1964221" cy="982110"/>
      </dsp:txXfrm>
    </dsp:sp>
    <dsp:sp modelId="{F21F154B-A5BE-4B0A-9BF2-00188008B81B}">
      <dsp:nvSpPr>
        <dsp:cNvPr id="0" name=""/>
        <dsp:cNvSpPr/>
      </dsp:nvSpPr>
      <dsp:spPr>
        <a:xfrm>
          <a:off x="1047" y="1982637"/>
          <a:ext cx="1964221" cy="982110"/>
        </a:xfrm>
        <a:prstGeom prst="rect">
          <a:avLst/>
        </a:prstGeom>
        <a:gradFill rotWithShape="0">
          <a:gsLst>
            <a:gs pos="0%">
              <a:schemeClr val="accent1">
                <a:hueOff val="0"/>
                <a:satOff val="0%"/>
                <a:lumOff val="0%"/>
                <a:alphaOff val="0%"/>
                <a:tint val="50%"/>
                <a:satMod val="300%"/>
              </a:schemeClr>
            </a:gs>
            <a:gs pos="35%">
              <a:schemeClr val="accent1">
                <a:hueOff val="0"/>
                <a:satOff val="0%"/>
                <a:lumOff val="0%"/>
                <a:alphaOff val="0%"/>
                <a:tint val="37%"/>
                <a:satMod val="300%"/>
              </a:schemeClr>
            </a:gs>
            <a:gs pos="100%">
              <a:schemeClr val="accent1">
                <a:hueOff val="0"/>
                <a:satOff val="0%"/>
                <a:lumOff val="0%"/>
                <a:alphaOff val="0%"/>
                <a:tint val="15%"/>
                <a:satMod val="350%"/>
              </a:schemeClr>
            </a:gs>
          </a:gsLst>
          <a:lin ang="16200000" scaled="1"/>
        </a:gradFill>
        <a:ln>
          <a:noFill/>
        </a:ln>
        <a:effectLst>
          <a:outerShdw blurRad="40000" dist="20000" dir="5400000" rotWithShape="0">
            <a:srgbClr val="000000">
              <a:alpha val="38%"/>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
            </a:lnSpc>
            <a:spcBef>
              <a:spcPct val="0%"/>
            </a:spcBef>
            <a:spcAft>
              <a:spcPct val="35%"/>
            </a:spcAft>
            <a:buNone/>
          </a:pPr>
          <a:r>
            <a:rPr lang="en-US" sz="2900" kern="1200" dirty="0"/>
            <a:t>SE Cost</a:t>
          </a:r>
        </a:p>
      </dsp:txBody>
      <dsp:txXfrm>
        <a:off x="1047" y="1982637"/>
        <a:ext cx="1964221" cy="982110"/>
      </dsp:txXfrm>
    </dsp:sp>
    <dsp:sp modelId="{AA487726-9608-4DEC-9378-2E3185842129}">
      <dsp:nvSpPr>
        <dsp:cNvPr id="0" name=""/>
        <dsp:cNvSpPr/>
      </dsp:nvSpPr>
      <dsp:spPr>
        <a:xfrm>
          <a:off x="2377755" y="1982637"/>
          <a:ext cx="1964221" cy="982110"/>
        </a:xfrm>
        <a:prstGeom prst="rect">
          <a:avLst/>
        </a:prstGeom>
        <a:gradFill rotWithShape="0">
          <a:gsLst>
            <a:gs pos="0%">
              <a:schemeClr val="accent1">
                <a:hueOff val="0"/>
                <a:satOff val="0%"/>
                <a:lumOff val="0%"/>
                <a:alphaOff val="0%"/>
                <a:tint val="50%"/>
                <a:satMod val="300%"/>
              </a:schemeClr>
            </a:gs>
            <a:gs pos="35%">
              <a:schemeClr val="accent1">
                <a:hueOff val="0"/>
                <a:satOff val="0%"/>
                <a:lumOff val="0%"/>
                <a:alphaOff val="0%"/>
                <a:tint val="37%"/>
                <a:satMod val="300%"/>
              </a:schemeClr>
            </a:gs>
            <a:gs pos="100%">
              <a:schemeClr val="accent1">
                <a:hueOff val="0"/>
                <a:satOff val="0%"/>
                <a:lumOff val="0%"/>
                <a:alphaOff val="0%"/>
                <a:tint val="15%"/>
                <a:satMod val="350%"/>
              </a:schemeClr>
            </a:gs>
          </a:gsLst>
          <a:lin ang="16200000" scaled="1"/>
        </a:gradFill>
        <a:ln>
          <a:noFill/>
        </a:ln>
        <a:effectLst>
          <a:outerShdw blurRad="40000" dist="20000" dir="5400000" rotWithShape="0">
            <a:srgbClr val="000000">
              <a:alpha val="38%"/>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
            </a:lnSpc>
            <a:spcBef>
              <a:spcPct val="0%"/>
            </a:spcBef>
            <a:spcAft>
              <a:spcPct val="35%"/>
            </a:spcAft>
            <a:buNone/>
          </a:pPr>
          <a:r>
            <a:rPr lang="en-US" sz="2900" kern="1200" dirty="0"/>
            <a:t>GE Cost</a:t>
          </a:r>
        </a:p>
      </dsp:txBody>
      <dsp:txXfrm>
        <a:off x="2377755" y="1982637"/>
        <a:ext cx="1964221" cy="982110"/>
      </dsp:txXfrm>
    </dsp:sp>
  </dsp:spTree>
</dsp:drawing>
</file>

<file path=ppt/diagrams/drawing2.xml><?xml version="1.0" encoding="utf-8"?>
<dsp:drawing xmlns:dgm="http://purl.oclc.org/ooxml/drawingml/diagram" xmlns:dsp="http://schemas.microsoft.com/office/drawing/2008/diagram" xmlns:a="http://purl.oclc.org/ooxml/drawingml/main">
  <dsp:spTree>
    <dsp:nvGrpSpPr>
      <dsp:cNvPr id="0" name=""/>
      <dsp:cNvGrpSpPr/>
    </dsp:nvGrpSpPr>
    <dsp:grpSpPr/>
    <dsp:sp modelId="{63F31603-D0C0-49E5-8A34-EF83456773A3}">
      <dsp:nvSpPr>
        <dsp:cNvPr id="0" name=""/>
        <dsp:cNvSpPr/>
      </dsp:nvSpPr>
      <dsp:spPr>
        <a:xfrm>
          <a:off x="2171512" y="1570150"/>
          <a:ext cx="206243" cy="903541"/>
        </a:xfrm>
        <a:custGeom>
          <a:avLst/>
          <a:gdLst/>
          <a:ahLst/>
          <a:cxnLst/>
          <a:rect l="0" t="0" r="0" b="0"/>
          <a:pathLst>
            <a:path>
              <a:moveTo>
                <a:pt x="0" y="0"/>
              </a:moveTo>
              <a:lnTo>
                <a:pt x="0" y="903541"/>
              </a:lnTo>
              <a:lnTo>
                <a:pt x="206243" y="903541"/>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37B1E-C2C7-4350-8F9E-0C29E66B335C}">
      <dsp:nvSpPr>
        <dsp:cNvPr id="0" name=""/>
        <dsp:cNvSpPr/>
      </dsp:nvSpPr>
      <dsp:spPr>
        <a:xfrm>
          <a:off x="1965268" y="1570150"/>
          <a:ext cx="206243" cy="903541"/>
        </a:xfrm>
        <a:custGeom>
          <a:avLst/>
          <a:gdLst/>
          <a:ahLst/>
          <a:cxnLst/>
          <a:rect l="0" t="0" r="0" b="0"/>
          <a:pathLst>
            <a:path>
              <a:moveTo>
                <a:pt x="206243" y="0"/>
              </a:moveTo>
              <a:lnTo>
                <a:pt x="206243" y="903541"/>
              </a:lnTo>
              <a:lnTo>
                <a:pt x="0" y="903541"/>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5F6702-72B9-4FEB-9708-3AFEBB31CCE6}">
      <dsp:nvSpPr>
        <dsp:cNvPr id="0" name=""/>
        <dsp:cNvSpPr/>
      </dsp:nvSpPr>
      <dsp:spPr>
        <a:xfrm>
          <a:off x="1189401" y="588039"/>
          <a:ext cx="1964221" cy="982110"/>
        </a:xfrm>
        <a:prstGeom prst="rect">
          <a:avLst/>
        </a:prstGeom>
        <a:gradFill rotWithShape="0">
          <a:gsLst>
            <a:gs pos="0%">
              <a:schemeClr val="accent1">
                <a:hueOff val="0"/>
                <a:satOff val="0%"/>
                <a:lumOff val="0%"/>
                <a:alphaOff val="0%"/>
                <a:tint val="50%"/>
                <a:satMod val="300%"/>
              </a:schemeClr>
            </a:gs>
            <a:gs pos="35%">
              <a:schemeClr val="accent1">
                <a:hueOff val="0"/>
                <a:satOff val="0%"/>
                <a:lumOff val="0%"/>
                <a:alphaOff val="0%"/>
                <a:tint val="37%"/>
                <a:satMod val="300%"/>
              </a:schemeClr>
            </a:gs>
            <a:gs pos="100%">
              <a:schemeClr val="accent1">
                <a:hueOff val="0"/>
                <a:satOff val="0%"/>
                <a:lumOff val="0%"/>
                <a:alphaOff val="0%"/>
                <a:tint val="15%"/>
                <a:satMod val="350%"/>
              </a:schemeClr>
            </a:gs>
          </a:gsLst>
          <a:lin ang="16200000" scaled="1"/>
        </a:gradFill>
        <a:ln>
          <a:noFill/>
        </a:ln>
        <a:effectLst>
          <a:outerShdw blurRad="40000" dist="20000" dir="5400000" rotWithShape="0">
            <a:srgbClr val="000000">
              <a:alpha val="38%"/>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
            </a:lnSpc>
            <a:spcBef>
              <a:spcPct val="0%"/>
            </a:spcBef>
            <a:spcAft>
              <a:spcPct val="35%"/>
            </a:spcAft>
            <a:buNone/>
          </a:pPr>
          <a:r>
            <a:rPr lang="en-US" sz="2900" kern="1200" dirty="0"/>
            <a:t>Cost for </a:t>
          </a:r>
          <a:r>
            <a:rPr lang="en-US" sz="2900" strike="sngStrike" kern="1200" dirty="0"/>
            <a:t>SE </a:t>
          </a:r>
          <a:r>
            <a:rPr lang="en-US" sz="2900" strike="noStrike" kern="1200" dirty="0"/>
            <a:t>Student</a:t>
          </a:r>
        </a:p>
      </dsp:txBody>
      <dsp:txXfrm>
        <a:off x="1189401" y="588039"/>
        <a:ext cx="1964221" cy="982110"/>
      </dsp:txXfrm>
    </dsp:sp>
    <dsp:sp modelId="{F21F154B-A5BE-4B0A-9BF2-00188008B81B}">
      <dsp:nvSpPr>
        <dsp:cNvPr id="0" name=""/>
        <dsp:cNvSpPr/>
      </dsp:nvSpPr>
      <dsp:spPr>
        <a:xfrm>
          <a:off x="1047" y="1982637"/>
          <a:ext cx="1964221" cy="982110"/>
        </a:xfrm>
        <a:prstGeom prst="rect">
          <a:avLst/>
        </a:prstGeom>
        <a:gradFill rotWithShape="0">
          <a:gsLst>
            <a:gs pos="0%">
              <a:schemeClr val="accent1">
                <a:hueOff val="0"/>
                <a:satOff val="0%"/>
                <a:lumOff val="0%"/>
                <a:alphaOff val="0%"/>
                <a:tint val="50%"/>
                <a:satMod val="300%"/>
              </a:schemeClr>
            </a:gs>
            <a:gs pos="35%">
              <a:schemeClr val="accent1">
                <a:hueOff val="0"/>
                <a:satOff val="0%"/>
                <a:lumOff val="0%"/>
                <a:alphaOff val="0%"/>
                <a:tint val="37%"/>
                <a:satMod val="300%"/>
              </a:schemeClr>
            </a:gs>
            <a:gs pos="100%">
              <a:schemeClr val="accent1">
                <a:hueOff val="0"/>
                <a:satOff val="0%"/>
                <a:lumOff val="0%"/>
                <a:alphaOff val="0%"/>
                <a:tint val="15%"/>
                <a:satMod val="350%"/>
              </a:schemeClr>
            </a:gs>
          </a:gsLst>
          <a:lin ang="16200000" scaled="1"/>
        </a:gradFill>
        <a:ln>
          <a:noFill/>
        </a:ln>
        <a:effectLst>
          <a:outerShdw blurRad="40000" dist="20000" dir="5400000" rotWithShape="0">
            <a:srgbClr val="000000">
              <a:alpha val="38%"/>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
            </a:lnSpc>
            <a:spcBef>
              <a:spcPct val="0%"/>
            </a:spcBef>
            <a:spcAft>
              <a:spcPct val="35%"/>
            </a:spcAft>
            <a:buNone/>
          </a:pPr>
          <a:r>
            <a:rPr lang="en-US" sz="2900" kern="1200" dirty="0"/>
            <a:t>SE Cost</a:t>
          </a:r>
        </a:p>
      </dsp:txBody>
      <dsp:txXfrm>
        <a:off x="1047" y="1982637"/>
        <a:ext cx="1964221" cy="982110"/>
      </dsp:txXfrm>
    </dsp:sp>
    <dsp:sp modelId="{AA487726-9608-4DEC-9378-2E3185842129}">
      <dsp:nvSpPr>
        <dsp:cNvPr id="0" name=""/>
        <dsp:cNvSpPr/>
      </dsp:nvSpPr>
      <dsp:spPr>
        <a:xfrm>
          <a:off x="2377755" y="1982637"/>
          <a:ext cx="1964221" cy="982110"/>
        </a:xfrm>
        <a:prstGeom prst="rect">
          <a:avLst/>
        </a:prstGeom>
        <a:gradFill rotWithShape="0">
          <a:gsLst>
            <a:gs pos="0%">
              <a:schemeClr val="accent1">
                <a:hueOff val="0"/>
                <a:satOff val="0%"/>
                <a:lumOff val="0%"/>
                <a:alphaOff val="0%"/>
                <a:tint val="50%"/>
                <a:satMod val="300%"/>
              </a:schemeClr>
            </a:gs>
            <a:gs pos="35%">
              <a:schemeClr val="accent1">
                <a:hueOff val="0"/>
                <a:satOff val="0%"/>
                <a:lumOff val="0%"/>
                <a:alphaOff val="0%"/>
                <a:tint val="37%"/>
                <a:satMod val="300%"/>
              </a:schemeClr>
            </a:gs>
            <a:gs pos="100%">
              <a:schemeClr val="accent1">
                <a:hueOff val="0"/>
                <a:satOff val="0%"/>
                <a:lumOff val="0%"/>
                <a:alphaOff val="0%"/>
                <a:tint val="15%"/>
                <a:satMod val="350%"/>
              </a:schemeClr>
            </a:gs>
          </a:gsLst>
          <a:lin ang="16200000" scaled="1"/>
        </a:gradFill>
        <a:ln>
          <a:noFill/>
        </a:ln>
        <a:effectLst>
          <a:outerShdw blurRad="40000" dist="20000" dir="5400000" rotWithShape="0">
            <a:srgbClr val="000000">
              <a:alpha val="38%"/>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a:lnSpc>
              <a:spcPct val="90%"/>
            </a:lnSpc>
            <a:spcBef>
              <a:spcPct val="0%"/>
            </a:spcBef>
            <a:spcAft>
              <a:spcPct val="35%"/>
            </a:spcAft>
            <a:buNone/>
          </a:pPr>
          <a:r>
            <a:rPr lang="en-US" sz="2900" kern="1200" dirty="0"/>
            <a:t>GE Cost</a:t>
          </a:r>
        </a:p>
      </dsp:txBody>
      <dsp:txXfrm>
        <a:off x="2377755" y="1982637"/>
        <a:ext cx="1964221" cy="982110"/>
      </dsp:txXfrm>
    </dsp:sp>
  </dsp:spTree>
</dsp:drawing>
</file>

<file path=ppt/diagrams/drawing3.xml><?xml version="1.0" encoding="utf-8"?>
<dsp:drawing xmlns:dgm="http://purl.oclc.org/ooxml/drawingml/diagram" xmlns:dsp="http://schemas.microsoft.com/office/drawing/2008/diagram" xmlns:a="http://purl.oclc.org/ooxml/drawingml/main">
  <dsp:spTree>
    <dsp:nvGrpSpPr>
      <dsp:cNvPr id="0" name=""/>
      <dsp:cNvGrpSpPr/>
    </dsp:nvGrpSpPr>
    <dsp:grpSpPr/>
    <dsp:sp modelId="{63F31603-D0C0-49E5-8A34-EF83456773A3}">
      <dsp:nvSpPr>
        <dsp:cNvPr id="0" name=""/>
        <dsp:cNvSpPr/>
      </dsp:nvSpPr>
      <dsp:spPr>
        <a:xfrm>
          <a:off x="2096283" y="1138492"/>
          <a:ext cx="219969" cy="963676"/>
        </a:xfrm>
        <a:custGeom>
          <a:avLst/>
          <a:gdLst/>
          <a:ahLst/>
          <a:cxnLst/>
          <a:rect l="0" t="0" r="0" b="0"/>
          <a:pathLst>
            <a:path>
              <a:moveTo>
                <a:pt x="219969" y="0"/>
              </a:moveTo>
              <a:lnTo>
                <a:pt x="219969" y="963676"/>
              </a:lnTo>
              <a:lnTo>
                <a:pt x="0" y="963676"/>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5F6702-72B9-4FEB-9708-3AFEBB31CCE6}">
      <dsp:nvSpPr>
        <dsp:cNvPr id="0" name=""/>
        <dsp:cNvSpPr/>
      </dsp:nvSpPr>
      <dsp:spPr>
        <a:xfrm>
          <a:off x="1268779" y="91017"/>
          <a:ext cx="2094948" cy="1047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
            </a:lnSpc>
            <a:spcBef>
              <a:spcPct val="0%"/>
            </a:spcBef>
            <a:spcAft>
              <a:spcPct val="35%"/>
            </a:spcAft>
            <a:buNone/>
          </a:pPr>
          <a:r>
            <a:rPr lang="en-US" sz="3800" kern="1200" dirty="0"/>
            <a:t>Cost for </a:t>
          </a:r>
          <a:r>
            <a:rPr lang="en-US" sz="3800" strike="sngStrike" kern="1200" dirty="0"/>
            <a:t> </a:t>
          </a:r>
          <a:r>
            <a:rPr lang="en-US" sz="3800" strike="noStrike" kern="1200" dirty="0"/>
            <a:t>Student</a:t>
          </a:r>
        </a:p>
      </dsp:txBody>
      <dsp:txXfrm>
        <a:off x="1268779" y="91017"/>
        <a:ext cx="2094948" cy="1047474"/>
      </dsp:txXfrm>
    </dsp:sp>
    <dsp:sp modelId="{AA487726-9608-4DEC-9378-2E3185842129}">
      <dsp:nvSpPr>
        <dsp:cNvPr id="0" name=""/>
        <dsp:cNvSpPr/>
      </dsp:nvSpPr>
      <dsp:spPr>
        <a:xfrm>
          <a:off x="1335" y="1578431"/>
          <a:ext cx="2094948" cy="1047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
            </a:lnSpc>
            <a:spcBef>
              <a:spcPct val="0%"/>
            </a:spcBef>
            <a:spcAft>
              <a:spcPct val="35%"/>
            </a:spcAft>
            <a:buNone/>
          </a:pPr>
          <a:r>
            <a:rPr lang="en-US" sz="3800" kern="1200" dirty="0"/>
            <a:t>GE Cost</a:t>
          </a:r>
        </a:p>
      </dsp:txBody>
      <dsp:txXfrm>
        <a:off x="1335" y="1578431"/>
        <a:ext cx="2094948" cy="1047474"/>
      </dsp:txXfrm>
    </dsp:sp>
  </dsp:spTree>
</dsp:drawing>
</file>

<file path=ppt/diagrams/drawing4.xml><?xml version="1.0" encoding="utf-8"?>
<dsp:drawing xmlns:dgm="http://purl.oclc.org/ooxml/drawingml/diagram" xmlns:dsp="http://schemas.microsoft.com/office/drawing/2008/diagram" xmlns:a="http://purl.oclc.org/ooxml/drawingml/main">
  <dsp:spTree>
    <dsp:nvGrpSpPr>
      <dsp:cNvPr id="0" name=""/>
      <dsp:cNvGrpSpPr/>
    </dsp:nvGrpSpPr>
    <dsp:grpSpPr/>
    <dsp:sp modelId="{AD15B908-23BE-4467-AC5F-0D63765854B7}">
      <dsp:nvSpPr>
        <dsp:cNvPr id="0" name=""/>
        <dsp:cNvSpPr/>
      </dsp:nvSpPr>
      <dsp:spPr>
        <a:xfrm>
          <a:off x="183" y="1880227"/>
          <a:ext cx="2114888" cy="1057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
            </a:lnSpc>
            <a:spcBef>
              <a:spcPct val="0%"/>
            </a:spcBef>
            <a:spcAft>
              <a:spcPct val="35%"/>
            </a:spcAft>
            <a:buNone/>
          </a:pPr>
          <a:r>
            <a:rPr lang="en-US" sz="3600" kern="1200" dirty="0"/>
            <a:t>SE Student</a:t>
          </a:r>
        </a:p>
      </dsp:txBody>
      <dsp:txXfrm>
        <a:off x="31154" y="1911198"/>
        <a:ext cx="2052946" cy="995502"/>
      </dsp:txXfrm>
    </dsp:sp>
    <dsp:sp modelId="{49AB9541-3B85-4178-AB5E-778DFBEE7BEF}">
      <dsp:nvSpPr>
        <dsp:cNvPr id="0" name=""/>
        <dsp:cNvSpPr/>
      </dsp:nvSpPr>
      <dsp:spPr>
        <a:xfrm>
          <a:off x="2115072" y="2389196"/>
          <a:ext cx="845955" cy="39506"/>
        </a:xfrm>
        <a:custGeom>
          <a:avLst/>
          <a:gdLst/>
          <a:ahLst/>
          <a:cxnLst/>
          <a:rect l="0" t="0" r="0" b="0"/>
          <a:pathLst>
            <a:path>
              <a:moveTo>
                <a:pt x="0" y="19753"/>
              </a:moveTo>
              <a:lnTo>
                <a:pt x="845955" y="19753"/>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2516901" y="2387801"/>
        <a:ext cx="42297" cy="42297"/>
      </dsp:txXfrm>
    </dsp:sp>
    <dsp:sp modelId="{E56B9699-8F5A-4EDD-B965-3F23ECB3F97F}">
      <dsp:nvSpPr>
        <dsp:cNvPr id="0" name=""/>
        <dsp:cNvSpPr/>
      </dsp:nvSpPr>
      <dsp:spPr>
        <a:xfrm>
          <a:off x="2961027" y="1880227"/>
          <a:ext cx="2114888" cy="1057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
            </a:lnSpc>
            <a:spcBef>
              <a:spcPct val="0%"/>
            </a:spcBef>
            <a:spcAft>
              <a:spcPct val="35%"/>
            </a:spcAft>
            <a:buNone/>
          </a:pPr>
          <a:r>
            <a:rPr lang="en-US" sz="3600" kern="1200" dirty="0"/>
            <a:t>SE Cost</a:t>
          </a:r>
        </a:p>
      </dsp:txBody>
      <dsp:txXfrm>
        <a:off x="2991998" y="1911198"/>
        <a:ext cx="2052946" cy="995502"/>
      </dsp:txXfrm>
    </dsp:sp>
  </dsp:spTree>
</dsp:drawing>
</file>

<file path=ppt/diagrams/drawing5.xml><?xml version="1.0" encoding="utf-8"?>
<dsp:drawing xmlns:dgm="http://purl.oclc.org/ooxml/drawingml/diagram" xmlns:dsp="http://schemas.microsoft.com/office/drawing/2008/diagram" xmlns:a="http://purl.oclc.org/ooxml/drawingml/main">
  <dsp:spTree>
    <dsp:nvGrpSpPr>
      <dsp:cNvPr id="0" name=""/>
      <dsp:cNvGrpSpPr/>
    </dsp:nvGrpSpPr>
    <dsp:grpSpPr/>
    <dsp:sp modelId="{AD15B908-23BE-4467-AC5F-0D63765854B7}">
      <dsp:nvSpPr>
        <dsp:cNvPr id="0" name=""/>
        <dsp:cNvSpPr/>
      </dsp:nvSpPr>
      <dsp:spPr>
        <a:xfrm>
          <a:off x="3123" y="2452030"/>
          <a:ext cx="981241" cy="490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Cost</a:t>
          </a:r>
        </a:p>
      </dsp:txBody>
      <dsp:txXfrm>
        <a:off x="17493" y="2466400"/>
        <a:ext cx="952501" cy="461880"/>
      </dsp:txXfrm>
    </dsp:sp>
    <dsp:sp modelId="{B7FF5071-ECB0-4DCC-875C-73D8DE92C92C}">
      <dsp:nvSpPr>
        <dsp:cNvPr id="0" name=""/>
        <dsp:cNvSpPr/>
      </dsp:nvSpPr>
      <dsp:spPr>
        <a:xfrm>
          <a:off x="984365" y="2689562"/>
          <a:ext cx="392496" cy="15556"/>
        </a:xfrm>
        <a:custGeom>
          <a:avLst/>
          <a:gdLst/>
          <a:ahLst/>
          <a:cxnLst/>
          <a:rect l="0" t="0" r="0" b="0"/>
          <a:pathLst>
            <a:path>
              <a:moveTo>
                <a:pt x="0" y="7778"/>
              </a:moveTo>
              <a:lnTo>
                <a:pt x="392496" y="7778"/>
              </a:lnTo>
            </a:path>
          </a:pathLst>
        </a:custGeom>
        <a:noFill/>
        <a:ln w="25400" cap="flat" cmpd="sng" algn="ctr">
          <a:solidFill>
            <a:schemeClr val="accent1">
              <a:shade val="6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1170801" y="2687528"/>
        <a:ext cx="19624" cy="19624"/>
      </dsp:txXfrm>
    </dsp:sp>
    <dsp:sp modelId="{405500CF-DDB8-4B52-B0CF-29C474F0D73C}">
      <dsp:nvSpPr>
        <dsp:cNvPr id="0" name=""/>
        <dsp:cNvSpPr/>
      </dsp:nvSpPr>
      <dsp:spPr>
        <a:xfrm>
          <a:off x="1376862" y="2452030"/>
          <a:ext cx="981241" cy="490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Instructional Supply</a:t>
          </a:r>
        </a:p>
      </dsp:txBody>
      <dsp:txXfrm>
        <a:off x="1391232" y="2466400"/>
        <a:ext cx="952501" cy="461880"/>
      </dsp:txXfrm>
    </dsp:sp>
    <dsp:sp modelId="{6C599159-14C8-44A9-BE0E-6AF06CFB6B26}">
      <dsp:nvSpPr>
        <dsp:cNvPr id="0" name=""/>
        <dsp:cNvSpPr/>
      </dsp:nvSpPr>
      <dsp:spPr>
        <a:xfrm rot="18770822">
          <a:off x="2265770" y="2477981"/>
          <a:ext cx="577164" cy="15556"/>
        </a:xfrm>
        <a:custGeom>
          <a:avLst/>
          <a:gdLst/>
          <a:ahLst/>
          <a:cxnLst/>
          <a:rect l="0" t="0" r="0" b="0"/>
          <a:pathLst>
            <a:path>
              <a:moveTo>
                <a:pt x="0" y="7778"/>
              </a:moveTo>
              <a:lnTo>
                <a:pt x="577164"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2539923" y="2471331"/>
        <a:ext cx="28858" cy="28858"/>
      </dsp:txXfrm>
    </dsp:sp>
    <dsp:sp modelId="{57E34E0D-760E-4C15-840F-BCB8D28F7095}">
      <dsp:nvSpPr>
        <dsp:cNvPr id="0" name=""/>
        <dsp:cNvSpPr/>
      </dsp:nvSpPr>
      <dsp:spPr>
        <a:xfrm>
          <a:off x="2750600" y="2028869"/>
          <a:ext cx="981241" cy="490620"/>
        </a:xfrm>
        <a:prstGeom prst="roundRect">
          <a:avLst>
            <a:gd name="adj" fmla="val 10000"/>
          </a:avLst>
        </a:prstGeom>
        <a:solidFill>
          <a:schemeClr val="accent3">
            <a:lumMod val="75%"/>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Same as GE class</a:t>
          </a:r>
        </a:p>
      </dsp:txBody>
      <dsp:txXfrm>
        <a:off x="2764970" y="2043239"/>
        <a:ext cx="952501" cy="461880"/>
      </dsp:txXfrm>
    </dsp:sp>
    <dsp:sp modelId="{9919F453-1C2A-41BC-946A-50A54019C413}">
      <dsp:nvSpPr>
        <dsp:cNvPr id="0" name=""/>
        <dsp:cNvSpPr/>
      </dsp:nvSpPr>
      <dsp:spPr>
        <a:xfrm>
          <a:off x="3731842" y="2266401"/>
          <a:ext cx="392496" cy="15556"/>
        </a:xfrm>
        <a:custGeom>
          <a:avLst/>
          <a:gdLst/>
          <a:ahLst/>
          <a:cxnLst/>
          <a:rect l="0" t="0" r="0" b="0"/>
          <a:pathLst>
            <a:path>
              <a:moveTo>
                <a:pt x="0" y="7778"/>
              </a:moveTo>
              <a:lnTo>
                <a:pt x="392496"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3918278" y="2264367"/>
        <a:ext cx="19624" cy="19624"/>
      </dsp:txXfrm>
    </dsp:sp>
    <dsp:sp modelId="{E151FC0B-A056-4940-AF74-00C52B163E5E}">
      <dsp:nvSpPr>
        <dsp:cNvPr id="0" name=""/>
        <dsp:cNvSpPr/>
      </dsp:nvSpPr>
      <dsp:spPr>
        <a:xfrm>
          <a:off x="4124339" y="2028869"/>
          <a:ext cx="981241" cy="490620"/>
        </a:xfrm>
        <a:prstGeom prst="roundRect">
          <a:avLst>
            <a:gd name="adj" fmla="val 10000"/>
          </a:avLst>
        </a:prstGeom>
        <a:solidFill>
          <a:schemeClr val="accent3">
            <a:lumMod val="60%"/>
            <a:lumOff val="4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solidFill>
                <a:schemeClr val="tx1"/>
              </a:solidFill>
            </a:rPr>
            <a:t>Allowable to GE</a:t>
          </a:r>
        </a:p>
      </dsp:txBody>
      <dsp:txXfrm>
        <a:off x="4138709" y="2043239"/>
        <a:ext cx="952501" cy="461880"/>
      </dsp:txXfrm>
    </dsp:sp>
    <dsp:sp modelId="{B6358B32-BEDB-40C2-AE59-A39C306FB3F9}">
      <dsp:nvSpPr>
        <dsp:cNvPr id="0" name=""/>
        <dsp:cNvSpPr/>
      </dsp:nvSpPr>
      <dsp:spPr>
        <a:xfrm rot="2829178">
          <a:off x="2265770" y="2901142"/>
          <a:ext cx="577164" cy="15556"/>
        </a:xfrm>
        <a:custGeom>
          <a:avLst/>
          <a:gdLst/>
          <a:ahLst/>
          <a:cxnLst/>
          <a:rect l="0" t="0" r="0" b="0"/>
          <a:pathLst>
            <a:path>
              <a:moveTo>
                <a:pt x="0" y="7778"/>
              </a:moveTo>
              <a:lnTo>
                <a:pt x="577164"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2539923" y="2894491"/>
        <a:ext cx="28858" cy="28858"/>
      </dsp:txXfrm>
    </dsp:sp>
    <dsp:sp modelId="{40A3F64C-25B2-4EE9-991A-5018E707890B}">
      <dsp:nvSpPr>
        <dsp:cNvPr id="0" name=""/>
        <dsp:cNvSpPr/>
      </dsp:nvSpPr>
      <dsp:spPr>
        <a:xfrm>
          <a:off x="2750600" y="2875190"/>
          <a:ext cx="981241" cy="490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Pursuant to an IEP</a:t>
          </a:r>
        </a:p>
      </dsp:txBody>
      <dsp:txXfrm>
        <a:off x="2764970" y="2889560"/>
        <a:ext cx="952501" cy="461880"/>
      </dsp:txXfrm>
    </dsp:sp>
    <dsp:sp modelId="{AF16F2A5-4322-40EB-B204-56C55CF842A4}">
      <dsp:nvSpPr>
        <dsp:cNvPr id="0" name=""/>
        <dsp:cNvSpPr/>
      </dsp:nvSpPr>
      <dsp:spPr>
        <a:xfrm rot="19457599">
          <a:off x="3686410" y="2971669"/>
          <a:ext cx="483361" cy="15556"/>
        </a:xfrm>
        <a:custGeom>
          <a:avLst/>
          <a:gdLst/>
          <a:ahLst/>
          <a:cxnLst/>
          <a:rect l="0" t="0" r="0" b="0"/>
          <a:pathLst>
            <a:path>
              <a:moveTo>
                <a:pt x="0" y="7778"/>
              </a:moveTo>
              <a:lnTo>
                <a:pt x="483361"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3916006" y="2967363"/>
        <a:ext cx="24168" cy="24168"/>
      </dsp:txXfrm>
    </dsp:sp>
    <dsp:sp modelId="{978ACB82-182F-4927-A6FD-45C5943125C1}">
      <dsp:nvSpPr>
        <dsp:cNvPr id="0" name=""/>
        <dsp:cNvSpPr/>
      </dsp:nvSpPr>
      <dsp:spPr>
        <a:xfrm>
          <a:off x="4124339" y="2593083"/>
          <a:ext cx="981241" cy="490620"/>
        </a:xfrm>
        <a:prstGeom prst="roundRect">
          <a:avLst>
            <a:gd name="adj" fmla="val 10000"/>
          </a:avLst>
        </a:prstGeom>
        <a:solidFill>
          <a:schemeClr val="accent3">
            <a:lumMod val="75%"/>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Same as GE class</a:t>
          </a:r>
        </a:p>
      </dsp:txBody>
      <dsp:txXfrm>
        <a:off x="4138709" y="2607453"/>
        <a:ext cx="952501" cy="461880"/>
      </dsp:txXfrm>
    </dsp:sp>
    <dsp:sp modelId="{B4DA1497-9E41-469A-91AB-BBAD55519F4A}">
      <dsp:nvSpPr>
        <dsp:cNvPr id="0" name=""/>
        <dsp:cNvSpPr/>
      </dsp:nvSpPr>
      <dsp:spPr>
        <a:xfrm>
          <a:off x="5105580" y="2830615"/>
          <a:ext cx="392496" cy="15556"/>
        </a:xfrm>
        <a:custGeom>
          <a:avLst/>
          <a:gdLst/>
          <a:ahLst/>
          <a:cxnLst/>
          <a:rect l="0" t="0" r="0" b="0"/>
          <a:pathLst>
            <a:path>
              <a:moveTo>
                <a:pt x="0" y="7778"/>
              </a:moveTo>
              <a:lnTo>
                <a:pt x="392496"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5292016" y="2828581"/>
        <a:ext cx="19624" cy="19624"/>
      </dsp:txXfrm>
    </dsp:sp>
    <dsp:sp modelId="{765EA25F-1C37-456D-886F-462AEF3C5A49}">
      <dsp:nvSpPr>
        <dsp:cNvPr id="0" name=""/>
        <dsp:cNvSpPr/>
      </dsp:nvSpPr>
      <dsp:spPr>
        <a:xfrm>
          <a:off x="5498077" y="2593083"/>
          <a:ext cx="981241" cy="490620"/>
        </a:xfrm>
        <a:prstGeom prst="roundRect">
          <a:avLst>
            <a:gd name="adj" fmla="val 10000"/>
          </a:avLst>
        </a:prstGeom>
        <a:solidFill>
          <a:schemeClr val="accent3">
            <a:lumMod val="60%"/>
            <a:lumOff val="4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solidFill>
                <a:schemeClr val="tx1"/>
              </a:solidFill>
            </a:rPr>
            <a:t>Allowable to GE</a:t>
          </a:r>
        </a:p>
      </dsp:txBody>
      <dsp:txXfrm>
        <a:off x="5512447" y="2607453"/>
        <a:ext cx="952501" cy="461880"/>
      </dsp:txXfrm>
    </dsp:sp>
    <dsp:sp modelId="{5CBDADE9-D7D8-48D5-8DDA-BC3E40AF9BE1}">
      <dsp:nvSpPr>
        <dsp:cNvPr id="0" name=""/>
        <dsp:cNvSpPr/>
      </dsp:nvSpPr>
      <dsp:spPr>
        <a:xfrm rot="2142401">
          <a:off x="3686410" y="3253776"/>
          <a:ext cx="483361" cy="15556"/>
        </a:xfrm>
        <a:custGeom>
          <a:avLst/>
          <a:gdLst/>
          <a:ahLst/>
          <a:cxnLst/>
          <a:rect l="0" t="0" r="0" b="0"/>
          <a:pathLst>
            <a:path>
              <a:moveTo>
                <a:pt x="0" y="7778"/>
              </a:moveTo>
              <a:lnTo>
                <a:pt x="483361"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3916006" y="3249470"/>
        <a:ext cx="24168" cy="24168"/>
      </dsp:txXfrm>
    </dsp:sp>
    <dsp:sp modelId="{1756ECB3-2253-4486-9DCF-022161F8D0A8}">
      <dsp:nvSpPr>
        <dsp:cNvPr id="0" name=""/>
        <dsp:cNvSpPr/>
      </dsp:nvSpPr>
      <dsp:spPr>
        <a:xfrm>
          <a:off x="4124339" y="3157297"/>
          <a:ext cx="981241" cy="490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Specialized / Adaptive</a:t>
          </a:r>
        </a:p>
      </dsp:txBody>
      <dsp:txXfrm>
        <a:off x="4138709" y="3171667"/>
        <a:ext cx="952501" cy="461880"/>
      </dsp:txXfrm>
    </dsp:sp>
    <dsp:sp modelId="{AADC52AF-18C5-4B16-9484-7F79630633A0}">
      <dsp:nvSpPr>
        <dsp:cNvPr id="0" name=""/>
        <dsp:cNvSpPr/>
      </dsp:nvSpPr>
      <dsp:spPr>
        <a:xfrm>
          <a:off x="5105580" y="3394829"/>
          <a:ext cx="392496" cy="15556"/>
        </a:xfrm>
        <a:custGeom>
          <a:avLst/>
          <a:gdLst/>
          <a:ahLst/>
          <a:cxnLst/>
          <a:rect l="0" t="0" r="0" b="0"/>
          <a:pathLst>
            <a:path>
              <a:moveTo>
                <a:pt x="0" y="7778"/>
              </a:moveTo>
              <a:lnTo>
                <a:pt x="392496" y="7778"/>
              </a:lnTo>
            </a:path>
          </a:pathLst>
        </a:custGeom>
        <a:noFill/>
        <a:ln w="25400" cap="flat" cmpd="sng" algn="ctr">
          <a:solidFill>
            <a:schemeClr val="accent1">
              <a:shade val="8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
            </a:lnSpc>
            <a:spcBef>
              <a:spcPct val="0%"/>
            </a:spcBef>
            <a:spcAft>
              <a:spcPct val="35%"/>
            </a:spcAft>
            <a:buNone/>
          </a:pPr>
          <a:endParaRPr lang="en-US" sz="500" kern="1200"/>
        </a:p>
      </dsp:txBody>
      <dsp:txXfrm>
        <a:off x="5292016" y="3392795"/>
        <a:ext cx="19624" cy="19624"/>
      </dsp:txXfrm>
    </dsp:sp>
    <dsp:sp modelId="{0C94C4D7-0066-46D2-BD8E-3B3247723C38}">
      <dsp:nvSpPr>
        <dsp:cNvPr id="0" name=""/>
        <dsp:cNvSpPr/>
      </dsp:nvSpPr>
      <dsp:spPr>
        <a:xfrm>
          <a:off x="5498077" y="3157297"/>
          <a:ext cx="981241" cy="490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
            </a:lnSpc>
            <a:spcBef>
              <a:spcPct val="0%"/>
            </a:spcBef>
            <a:spcAft>
              <a:spcPct val="35%"/>
            </a:spcAft>
            <a:buNone/>
          </a:pPr>
          <a:r>
            <a:rPr lang="en-US" sz="1300" kern="1200" dirty="0"/>
            <a:t>Allowable to SE</a:t>
          </a:r>
        </a:p>
      </dsp:txBody>
      <dsp:txXfrm>
        <a:off x="5512447" y="3171667"/>
        <a:ext cx="952501" cy="461880"/>
      </dsp:txXfrm>
    </dsp:sp>
  </dsp:spTree>
</dsp:drawing>
</file>

<file path=ppt/diagrams/layout1.xml><?xml version="1.0" encoding="utf-8"?>
<dgm:layoutDef xmlns:dgm="http://purl.oclc.org/ooxml/drawingml/diagram" xmlns:a="http://purl.oclc.org/ooxml/drawingml/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purl.oclc.org/ooxml/officeDocument/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purl.oclc.org/ooxml/officeDocument/relationships" r:blip="">
            <dgm:adjLst/>
          </dgm:shape>
          <dgm:presOf/>
          <dgm:ruleLst/>
          <dgm:layoutNode name="rootComposite1">
            <dgm:alg type="composite"/>
            <dgm:shape xmlns:r="http://purl.oclc.org/ooxml/officeDocument/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purl.oclc.org/ooxml/officeDocument/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purl.oclc.org/ooxml/officeDocument/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purl.oclc.org/ooxml/officeDocument/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purl.oclc.org/ooxml/officeDocument/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purl.oclc.org/ooxml/officeDocument/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purl.oclc.org/ooxml/officeDocument/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purl.oclc.org/ooxml/officeDocument/relationships" r:blip="">
                          <dgm:adjLst/>
                        </dgm:shape>
                        <dgm:presOf/>
                        <dgm:constrLst>
                          <dgm:constr type="alignOff" val="0.65"/>
                        </dgm:constrLst>
                      </dgm:if>
                      <dgm:else name="Name64">
                        <dgm:alg type="hierRoot">
                          <dgm:param type="hierAlign" val="tR"/>
                        </dgm:alg>
                        <dgm:shape xmlns:r="http://purl.oclc.org/ooxml/officeDocument/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purl.oclc.org/ooxml/officeDocument/relationships" r:blip="">
                          <dgm:adjLst/>
                        </dgm:shape>
                        <dgm:presOf/>
                        <dgm:constrLst>
                          <dgm:constr type="alignOff" val="0.65"/>
                        </dgm:constrLst>
                      </dgm:if>
                      <dgm:else name="Name68">
                        <dgm:alg type="hierRoot">
                          <dgm:param type="hierAlign" val="tL"/>
                        </dgm:alg>
                        <dgm:shape xmlns:r="http://purl.oclc.org/ooxml/officeDocument/relationships" r:blip="">
                          <dgm:adjLst/>
                        </dgm:shape>
                        <dgm:presOf/>
                        <dgm:constrLst>
                          <dgm:constr type="alignOff" val="0.25"/>
                        </dgm:constrLst>
                      </dgm:else>
                    </dgm:choose>
                  </dgm:if>
                  <dgm:if name="Name69" func="var" arg="hierBranch" op="equ" val="std">
                    <dgm:alg type="hierRoot"/>
                    <dgm:shape xmlns:r="http://purl.oclc.org/ooxml/officeDocument/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purl.oclc.org/ooxml/officeDocument/relationships" r:blip="">
                              <dgm:adjLst/>
                            </dgm:shape>
                            <dgm:presOf/>
                            <dgm:constrLst>
                              <dgm:constr type="alignOff" val="0.65"/>
                            </dgm:constrLst>
                          </dgm:if>
                          <dgm:else name="Name75">
                            <dgm:alg type="hierRoot">
                              <dgm:param type="hierAlign" val="tL"/>
                            </dgm:alg>
                            <dgm:shape xmlns:r="http://purl.oclc.org/ooxml/officeDocument/relationships" r:blip="">
                              <dgm:adjLst/>
                            </dgm:shape>
                            <dgm:presOf/>
                            <dgm:constrLst>
                              <dgm:constr type="alignOff" val="0.25"/>
                            </dgm:constrLst>
                          </dgm:else>
                        </dgm:choose>
                      </dgm:if>
                      <dgm:else name="Name76">
                        <dgm:alg type="hierRoot"/>
                        <dgm:shape xmlns:r="http://purl.oclc.org/ooxml/officeDocument/relationships" r:blip="">
                          <dgm:adjLst/>
                        </dgm:shape>
                        <dgm:presOf/>
                        <dgm:constrLst>
                          <dgm:constr type="alignOff"/>
                          <dgm:constr type="bendDist" for="des" ptType="parTrans" refType="sp" fact="0.5"/>
                        </dgm:constrLst>
                      </dgm:else>
                    </dgm:choose>
                  </dgm:if>
                  <dgm:else name="Name77">
                    <dgm:alg type="hierRoot"/>
                    <dgm:shape xmlns:r="http://purl.oclc.org/ooxml/officeDocument/relationships" r:blip="">
                      <dgm:adjLst/>
                    </dgm:shape>
                    <dgm:presOf/>
                    <dgm:constrLst>
                      <dgm:constr type="alignOff" val="0.65"/>
                    </dgm:constrLst>
                  </dgm:else>
                </dgm:choose>
                <dgm:ruleLst/>
                <dgm:layoutNode name="rootComposite">
                  <dgm:alg type="composite"/>
                  <dgm:shape xmlns:r="http://purl.oclc.org/ooxml/officeDocument/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purl.oclc.org/ooxml/officeDocument/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purl.oclc.org/ooxml/officeDocument/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purl.oclc.org/ooxml/officeDocument/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purl.oclc.org/ooxml/officeDocument/relationships" r:blip="">
                      <dgm:adjLst/>
                    </dgm:shape>
                    <dgm:presOf/>
                    <dgm:constrLst>
                      <dgm:constr type="alignOff" val="0.65"/>
                    </dgm:constrLst>
                  </dgm:if>
                  <dgm:if name="Name114" func="var" arg="hierBranch" op="equ" val="r">
                    <dgm:alg type="hierRoot">
                      <dgm:param type="hierAlign" val="tL"/>
                    </dgm:alg>
                    <dgm:shape xmlns:r="http://purl.oclc.org/ooxml/officeDocument/relationships" r:blip="">
                      <dgm:adjLst/>
                    </dgm:shape>
                    <dgm:presOf/>
                    <dgm:constrLst>
                      <dgm:constr type="alignOff" val="0.65"/>
                    </dgm:constrLst>
                  </dgm:if>
                  <dgm:if name="Name115" func="var" arg="hierBranch" op="equ" val="hang">
                    <dgm:alg type="hierRoot"/>
                    <dgm:shape xmlns:r="http://purl.oclc.org/ooxml/officeDocument/relationships" r:blip="">
                      <dgm:adjLst/>
                    </dgm:shape>
                    <dgm:presOf/>
                    <dgm:constrLst>
                      <dgm:constr type="alignOff" val="0.65"/>
                    </dgm:constrLst>
                  </dgm:if>
                  <dgm:if name="Name116" func="var" arg="hierBranch" op="equ" val="std">
                    <dgm:alg type="hierRoot"/>
                    <dgm:shape xmlns:r="http://purl.oclc.org/ooxml/officeDocument/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purl.oclc.org/ooxml/officeDocument/relationships" r:blip="">
                          <dgm:adjLst/>
                        </dgm:shape>
                        <dgm:presOf/>
                        <dgm:constrLst>
                          <dgm:constr type="alignOff" val="0.65"/>
                        </dgm:constrLst>
                      </dgm:if>
                      <dgm:else name="Name120">
                        <dgm:alg type="hierRoot"/>
                        <dgm:shape xmlns:r="http://purl.oclc.org/ooxml/officeDocument/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purl.oclc.org/ooxml/officeDocument/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purl.oclc.org/ooxml/officeDocument/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purl.oclc.org/ooxml/officeDocument/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purl.oclc.org/ooxml/drawingml/diagram" xmlns:a="http://purl.oclc.org/ooxml/drawingml/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purl.oclc.org/ooxml/officeDocument/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purl.oclc.org/ooxml/officeDocument/relationships" r:blip="">
            <dgm:adjLst/>
          </dgm:shape>
          <dgm:presOf/>
          <dgm:ruleLst/>
          <dgm:layoutNode name="rootComposite1">
            <dgm:alg type="composite"/>
            <dgm:shape xmlns:r="http://purl.oclc.org/ooxml/officeDocument/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purl.oclc.org/ooxml/officeDocument/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purl.oclc.org/ooxml/officeDocument/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purl.oclc.org/ooxml/officeDocument/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purl.oclc.org/ooxml/officeDocument/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purl.oclc.org/ooxml/officeDocument/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purl.oclc.org/ooxml/officeDocument/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purl.oclc.org/ooxml/officeDocument/relationships" r:blip="">
                          <dgm:adjLst/>
                        </dgm:shape>
                        <dgm:presOf/>
                        <dgm:constrLst>
                          <dgm:constr type="alignOff" val="0.65"/>
                        </dgm:constrLst>
                      </dgm:if>
                      <dgm:else name="Name64">
                        <dgm:alg type="hierRoot">
                          <dgm:param type="hierAlign" val="tR"/>
                        </dgm:alg>
                        <dgm:shape xmlns:r="http://purl.oclc.org/ooxml/officeDocument/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purl.oclc.org/ooxml/officeDocument/relationships" r:blip="">
                          <dgm:adjLst/>
                        </dgm:shape>
                        <dgm:presOf/>
                        <dgm:constrLst>
                          <dgm:constr type="alignOff" val="0.65"/>
                        </dgm:constrLst>
                      </dgm:if>
                      <dgm:else name="Name68">
                        <dgm:alg type="hierRoot">
                          <dgm:param type="hierAlign" val="tL"/>
                        </dgm:alg>
                        <dgm:shape xmlns:r="http://purl.oclc.org/ooxml/officeDocument/relationships" r:blip="">
                          <dgm:adjLst/>
                        </dgm:shape>
                        <dgm:presOf/>
                        <dgm:constrLst>
                          <dgm:constr type="alignOff" val="0.25"/>
                        </dgm:constrLst>
                      </dgm:else>
                    </dgm:choose>
                  </dgm:if>
                  <dgm:if name="Name69" func="var" arg="hierBranch" op="equ" val="std">
                    <dgm:alg type="hierRoot"/>
                    <dgm:shape xmlns:r="http://purl.oclc.org/ooxml/officeDocument/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purl.oclc.org/ooxml/officeDocument/relationships" r:blip="">
                              <dgm:adjLst/>
                            </dgm:shape>
                            <dgm:presOf/>
                            <dgm:constrLst>
                              <dgm:constr type="alignOff" val="0.65"/>
                            </dgm:constrLst>
                          </dgm:if>
                          <dgm:else name="Name75">
                            <dgm:alg type="hierRoot">
                              <dgm:param type="hierAlign" val="tL"/>
                            </dgm:alg>
                            <dgm:shape xmlns:r="http://purl.oclc.org/ooxml/officeDocument/relationships" r:blip="">
                              <dgm:adjLst/>
                            </dgm:shape>
                            <dgm:presOf/>
                            <dgm:constrLst>
                              <dgm:constr type="alignOff" val="0.25"/>
                            </dgm:constrLst>
                          </dgm:else>
                        </dgm:choose>
                      </dgm:if>
                      <dgm:else name="Name76">
                        <dgm:alg type="hierRoot"/>
                        <dgm:shape xmlns:r="http://purl.oclc.org/ooxml/officeDocument/relationships" r:blip="">
                          <dgm:adjLst/>
                        </dgm:shape>
                        <dgm:presOf/>
                        <dgm:constrLst>
                          <dgm:constr type="alignOff"/>
                          <dgm:constr type="bendDist" for="des" ptType="parTrans" refType="sp" fact="0.5"/>
                        </dgm:constrLst>
                      </dgm:else>
                    </dgm:choose>
                  </dgm:if>
                  <dgm:else name="Name77">
                    <dgm:alg type="hierRoot"/>
                    <dgm:shape xmlns:r="http://purl.oclc.org/ooxml/officeDocument/relationships" r:blip="">
                      <dgm:adjLst/>
                    </dgm:shape>
                    <dgm:presOf/>
                    <dgm:constrLst>
                      <dgm:constr type="alignOff" val="0.65"/>
                    </dgm:constrLst>
                  </dgm:else>
                </dgm:choose>
                <dgm:ruleLst/>
                <dgm:layoutNode name="rootComposite">
                  <dgm:alg type="composite"/>
                  <dgm:shape xmlns:r="http://purl.oclc.org/ooxml/officeDocument/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purl.oclc.org/ooxml/officeDocument/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purl.oclc.org/ooxml/officeDocument/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purl.oclc.org/ooxml/officeDocument/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purl.oclc.org/ooxml/officeDocument/relationships" r:blip="">
                      <dgm:adjLst/>
                    </dgm:shape>
                    <dgm:presOf/>
                    <dgm:constrLst>
                      <dgm:constr type="alignOff" val="0.65"/>
                    </dgm:constrLst>
                  </dgm:if>
                  <dgm:if name="Name114" func="var" arg="hierBranch" op="equ" val="r">
                    <dgm:alg type="hierRoot">
                      <dgm:param type="hierAlign" val="tL"/>
                    </dgm:alg>
                    <dgm:shape xmlns:r="http://purl.oclc.org/ooxml/officeDocument/relationships" r:blip="">
                      <dgm:adjLst/>
                    </dgm:shape>
                    <dgm:presOf/>
                    <dgm:constrLst>
                      <dgm:constr type="alignOff" val="0.65"/>
                    </dgm:constrLst>
                  </dgm:if>
                  <dgm:if name="Name115" func="var" arg="hierBranch" op="equ" val="hang">
                    <dgm:alg type="hierRoot"/>
                    <dgm:shape xmlns:r="http://purl.oclc.org/ooxml/officeDocument/relationships" r:blip="">
                      <dgm:adjLst/>
                    </dgm:shape>
                    <dgm:presOf/>
                    <dgm:constrLst>
                      <dgm:constr type="alignOff" val="0.65"/>
                    </dgm:constrLst>
                  </dgm:if>
                  <dgm:if name="Name116" func="var" arg="hierBranch" op="equ" val="std">
                    <dgm:alg type="hierRoot"/>
                    <dgm:shape xmlns:r="http://purl.oclc.org/ooxml/officeDocument/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purl.oclc.org/ooxml/officeDocument/relationships" r:blip="">
                          <dgm:adjLst/>
                        </dgm:shape>
                        <dgm:presOf/>
                        <dgm:constrLst>
                          <dgm:constr type="alignOff" val="0.65"/>
                        </dgm:constrLst>
                      </dgm:if>
                      <dgm:else name="Name120">
                        <dgm:alg type="hierRoot"/>
                        <dgm:shape xmlns:r="http://purl.oclc.org/ooxml/officeDocument/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purl.oclc.org/ooxml/officeDocument/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purl.oclc.org/ooxml/officeDocument/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purl.oclc.org/ooxml/officeDocument/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purl.oclc.org/ooxml/drawingml/diagram" xmlns:a="http://purl.oclc.org/ooxml/drawingml/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purl.oclc.org/ooxml/officeDocument/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purl.oclc.org/ooxml/officeDocument/relationships" r:blip="">
            <dgm:adjLst/>
          </dgm:shape>
          <dgm:presOf/>
          <dgm:ruleLst/>
          <dgm:layoutNode name="rootComposite1">
            <dgm:alg type="composite"/>
            <dgm:shape xmlns:r="http://purl.oclc.org/ooxml/officeDocument/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purl.oclc.org/ooxml/officeDocument/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purl.oclc.org/ooxml/officeDocument/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purl.oclc.org/ooxml/officeDocument/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purl.oclc.org/ooxml/officeDocument/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purl.oclc.org/ooxml/officeDocument/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purl.oclc.org/ooxml/officeDocument/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purl.oclc.org/ooxml/officeDocument/relationships" r:blip="">
                          <dgm:adjLst/>
                        </dgm:shape>
                        <dgm:presOf/>
                        <dgm:constrLst>
                          <dgm:constr type="alignOff" val="0.65"/>
                        </dgm:constrLst>
                      </dgm:if>
                      <dgm:else name="Name64">
                        <dgm:alg type="hierRoot">
                          <dgm:param type="hierAlign" val="tR"/>
                        </dgm:alg>
                        <dgm:shape xmlns:r="http://purl.oclc.org/ooxml/officeDocument/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purl.oclc.org/ooxml/officeDocument/relationships" r:blip="">
                          <dgm:adjLst/>
                        </dgm:shape>
                        <dgm:presOf/>
                        <dgm:constrLst>
                          <dgm:constr type="alignOff" val="0.65"/>
                        </dgm:constrLst>
                      </dgm:if>
                      <dgm:else name="Name68">
                        <dgm:alg type="hierRoot">
                          <dgm:param type="hierAlign" val="tL"/>
                        </dgm:alg>
                        <dgm:shape xmlns:r="http://purl.oclc.org/ooxml/officeDocument/relationships" r:blip="">
                          <dgm:adjLst/>
                        </dgm:shape>
                        <dgm:presOf/>
                        <dgm:constrLst>
                          <dgm:constr type="alignOff" val="0.25"/>
                        </dgm:constrLst>
                      </dgm:else>
                    </dgm:choose>
                  </dgm:if>
                  <dgm:if name="Name69" func="var" arg="hierBranch" op="equ" val="std">
                    <dgm:alg type="hierRoot"/>
                    <dgm:shape xmlns:r="http://purl.oclc.org/ooxml/officeDocument/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purl.oclc.org/ooxml/officeDocument/relationships" r:blip="">
                              <dgm:adjLst/>
                            </dgm:shape>
                            <dgm:presOf/>
                            <dgm:constrLst>
                              <dgm:constr type="alignOff" val="0.65"/>
                            </dgm:constrLst>
                          </dgm:if>
                          <dgm:else name="Name75">
                            <dgm:alg type="hierRoot">
                              <dgm:param type="hierAlign" val="tL"/>
                            </dgm:alg>
                            <dgm:shape xmlns:r="http://purl.oclc.org/ooxml/officeDocument/relationships" r:blip="">
                              <dgm:adjLst/>
                            </dgm:shape>
                            <dgm:presOf/>
                            <dgm:constrLst>
                              <dgm:constr type="alignOff" val="0.25"/>
                            </dgm:constrLst>
                          </dgm:else>
                        </dgm:choose>
                      </dgm:if>
                      <dgm:else name="Name76">
                        <dgm:alg type="hierRoot"/>
                        <dgm:shape xmlns:r="http://purl.oclc.org/ooxml/officeDocument/relationships" r:blip="">
                          <dgm:adjLst/>
                        </dgm:shape>
                        <dgm:presOf/>
                        <dgm:constrLst>
                          <dgm:constr type="alignOff"/>
                          <dgm:constr type="bendDist" for="des" ptType="parTrans" refType="sp" fact="0.5"/>
                        </dgm:constrLst>
                      </dgm:else>
                    </dgm:choose>
                  </dgm:if>
                  <dgm:else name="Name77">
                    <dgm:alg type="hierRoot"/>
                    <dgm:shape xmlns:r="http://purl.oclc.org/ooxml/officeDocument/relationships" r:blip="">
                      <dgm:adjLst/>
                    </dgm:shape>
                    <dgm:presOf/>
                    <dgm:constrLst>
                      <dgm:constr type="alignOff" val="0.65"/>
                    </dgm:constrLst>
                  </dgm:else>
                </dgm:choose>
                <dgm:ruleLst/>
                <dgm:layoutNode name="rootComposite">
                  <dgm:alg type="composite"/>
                  <dgm:shape xmlns:r="http://purl.oclc.org/ooxml/officeDocument/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purl.oclc.org/ooxml/officeDocument/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purl.oclc.org/ooxml/officeDocument/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purl.oclc.org/ooxml/officeDocument/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purl.oclc.org/ooxml/officeDocument/relationships" r:blip="">
                      <dgm:adjLst/>
                    </dgm:shape>
                    <dgm:presOf/>
                    <dgm:constrLst>
                      <dgm:constr type="alignOff" val="0.65"/>
                    </dgm:constrLst>
                  </dgm:if>
                  <dgm:if name="Name114" func="var" arg="hierBranch" op="equ" val="r">
                    <dgm:alg type="hierRoot">
                      <dgm:param type="hierAlign" val="tL"/>
                    </dgm:alg>
                    <dgm:shape xmlns:r="http://purl.oclc.org/ooxml/officeDocument/relationships" r:blip="">
                      <dgm:adjLst/>
                    </dgm:shape>
                    <dgm:presOf/>
                    <dgm:constrLst>
                      <dgm:constr type="alignOff" val="0.65"/>
                    </dgm:constrLst>
                  </dgm:if>
                  <dgm:if name="Name115" func="var" arg="hierBranch" op="equ" val="hang">
                    <dgm:alg type="hierRoot"/>
                    <dgm:shape xmlns:r="http://purl.oclc.org/ooxml/officeDocument/relationships" r:blip="">
                      <dgm:adjLst/>
                    </dgm:shape>
                    <dgm:presOf/>
                    <dgm:constrLst>
                      <dgm:constr type="alignOff" val="0.65"/>
                    </dgm:constrLst>
                  </dgm:if>
                  <dgm:if name="Name116" func="var" arg="hierBranch" op="equ" val="std">
                    <dgm:alg type="hierRoot"/>
                    <dgm:shape xmlns:r="http://purl.oclc.org/ooxml/officeDocument/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purl.oclc.org/ooxml/officeDocument/relationships" r:blip="">
                          <dgm:adjLst/>
                        </dgm:shape>
                        <dgm:presOf/>
                        <dgm:constrLst>
                          <dgm:constr type="alignOff" val="0.65"/>
                        </dgm:constrLst>
                      </dgm:if>
                      <dgm:else name="Name120">
                        <dgm:alg type="hierRoot"/>
                        <dgm:shape xmlns:r="http://purl.oclc.org/ooxml/officeDocument/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purl.oclc.org/ooxml/officeDocument/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purl.oclc.org/ooxml/officeDocument/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purl.oclc.org/ooxml/officeDocument/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purl.oclc.org/ooxml/officeDocument/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purl.oclc.org/ooxml/officeDocument/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purl.oclc.org/ooxml/drawingml/diagram" xmlns:a="http://purl.oclc.org/ooxml/drawingml/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purl.oclc.org/ooxml/officeDocument/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purl.oclc.org/ooxml/officeDocument/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purl.oclc.org/ooxml/officeDocument/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purl.oclc.org/ooxml/officeDocument/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purl.oclc.org/ooxml/officeDocument/relationships" r:blip="">
                <dgm:adjLst/>
              </dgm:shape>
              <dgm:presOf/>
              <dgm:constrLst/>
              <dgm:ruleLst/>
              <dgm:layoutNode name="level1Shape" styleLbl="node0">
                <dgm:varLst>
                  <dgm:chPref val="3"/>
                </dgm:varLst>
                <dgm:alg type="tx"/>
                <dgm:shape xmlns:r="http://purl.oclc.org/ooxml/officeDocument/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purl.oclc.org/ooxml/officeDocument/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purl.oclc.org/ooxml/officeDocument/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purl.oclc.org/ooxml/officeDocument/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purl.oclc.org/ooxml/officeDocument/relationships" r:blip="">
                        <dgm:adjLst/>
                      </dgm:shape>
                      <dgm:presOf/>
                      <dgm:constrLst/>
                      <dgm:ruleLst/>
                      <dgm:layoutNode name="level2Shape">
                        <dgm:alg type="tx"/>
                        <dgm:shape xmlns:r="http://purl.oclc.org/ooxml/officeDocument/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purl.oclc.org/ooxml/officeDocument/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purl.oclc.org/ooxml/officeDocument/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purl.oclc.org/ooxml/officeDocument/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purl.oclc.org/ooxml/officeDocument/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purl.oclc.org/ooxml/officeDocument/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purl.oclc.org/ooxml/officeDocument/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purl.oclc.org/ooxml/officeDocument/relationships" r:blip="">
                  <dgm:adjLst/>
                </dgm:shape>
                <dgm:presOf/>
                <dgm:constrLst/>
                <dgm:ruleLst/>
              </dgm:layoutNode>
            </dgm:layoutNode>
          </dgm:if>
          <dgm:else name="Name44"/>
        </dgm:choose>
      </dgm:forEach>
    </dgm:layoutNode>
  </dgm:layoutNode>
</dgm:layoutDef>
</file>

<file path=ppt/diagrams/layout5.xml><?xml version="1.0" encoding="utf-8"?>
<dgm:layoutDef xmlns:dgm="http://purl.oclc.org/ooxml/drawingml/diagram" xmlns:a="http://purl.oclc.org/ooxml/drawingml/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purl.oclc.org/ooxml/officeDocument/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purl.oclc.org/ooxml/officeDocument/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purl.oclc.org/ooxml/officeDocument/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purl.oclc.org/ooxml/officeDocument/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purl.oclc.org/ooxml/officeDocument/relationships" r:blip="">
                <dgm:adjLst/>
              </dgm:shape>
              <dgm:presOf/>
              <dgm:constrLst/>
              <dgm:ruleLst/>
              <dgm:layoutNode name="level1Shape" styleLbl="node0">
                <dgm:varLst>
                  <dgm:chPref val="3"/>
                </dgm:varLst>
                <dgm:alg type="tx"/>
                <dgm:shape xmlns:r="http://purl.oclc.org/ooxml/officeDocument/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purl.oclc.org/ooxml/officeDocument/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purl.oclc.org/ooxml/officeDocument/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purl.oclc.org/ooxml/officeDocument/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purl.oclc.org/ooxml/officeDocument/relationships" r:blip="">
                        <dgm:adjLst/>
                      </dgm:shape>
                      <dgm:presOf/>
                      <dgm:constrLst/>
                      <dgm:ruleLst/>
                      <dgm:layoutNode name="level2Shape">
                        <dgm:alg type="tx"/>
                        <dgm:shape xmlns:r="http://purl.oclc.org/ooxml/officeDocument/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purl.oclc.org/ooxml/officeDocument/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purl.oclc.org/ooxml/officeDocument/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purl.oclc.org/ooxml/officeDocument/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purl.oclc.org/ooxml/officeDocument/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purl.oclc.org/ooxml/officeDocument/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purl.oclc.org/ooxml/officeDocument/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purl.oclc.org/ooxml/officeDocument/relationships" r:blip="">
                  <dgm:adjLst/>
                </dgm:shape>
                <dgm:presOf/>
                <dgm:constrLst/>
                <dgm:ruleLst/>
              </dgm:layoutNode>
            </dgm:layoutNode>
          </dgm:if>
          <dgm:else name="Name44"/>
        </dgm:choose>
      </dgm:forEach>
    </dgm:layoutNode>
  </dgm:layoutNode>
</dgm:layoutDef>
</file>

<file path=ppt/diagrams/quickStyle1.xml><?xml version="1.0" encoding="utf-8"?>
<dgm:styleDef xmlns:dgm="http://purl.oclc.org/ooxml/drawingml/diagram" xmlns:a="http://purl.oclc.org/ooxml/drawingml/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purl.oclc.org/ooxml/drawingml/diagram" xmlns:a="http://purl.oclc.org/ooxml/drawingml/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purl.oclc.org/ooxml/drawingml/diagram" xmlns:a="http://purl.oclc.org/ooxml/drawingml/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purl.oclc.org/ooxml/drawingml/diagram" xmlns:a="http://purl.oclc.org/ooxml/drawingml/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purl.oclc.org/ooxml/drawingml/diagram" xmlns:a="http://purl.oclc.org/ooxml/drawingml/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marR="0" lvl="0"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29.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30.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31.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2.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7.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03" name="Google Shape;103;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8880746"/>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4051923"/>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6584794"/>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218187"/>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09" name="Google Shape;109;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purl.oclc.org/ooxml/drawingml/main" xmlns:r="http://purl.oclc.org/ooxml/officeDocument/relationships" xmlns:p="http://purl.oclc.org/ooxml/presentationml/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20" name="Google Shape;120;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8287193"/>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4059993"/>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4055737"/>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7263875"/>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8831937"/>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398" name="Google Shape;39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1937924"/>
      </p:ext>
    </p:extLst>
  </p:cSld>
  <p:clrMapOvr>
    <a:masterClrMapping/>
  </p:clrMapOvr>
</p:notes>
</file>

<file path=ppt/slideLayouts/_rels/slideLayout1.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1.png"/><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2" Type="http://purl.oclc.org/ooxml/officeDocument/relationships/image" Target="../media/image3.png"/><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4.png"/><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2" Type="http://purl.oclc.org/ooxml/officeDocument/relationships/image" Target="../media/image3.png"/><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6.png"/><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matchingName="Title Slide" type="title">
  <p:cSld name="TITLE">
    <p:bg>
      <p:bgPr>
        <a:solidFill>
          <a:srgbClr val="515252"/>
        </a:solidFill>
        <a:effectLst/>
      </p:bgPr>
    </p:bg>
    <p:spTree>
      <p:nvGrpSpPr>
        <p:cNvPr id="1" name="Shape 8"/>
        <p:cNvGrpSpPr/>
        <p:nvPr/>
      </p:nvGrpSpPr>
      <p:grpSpPr>
        <a:xfrm>
          <a:off x="0" y="0"/>
          <a:ext cx="0" cy="0"/>
          <a:chOff x="0" y="0"/>
          <a:chExt cx="0" cy="0"/>
        </a:xfrm>
      </p:grpSpPr>
      <p:pic>
        <p:nvPicPr>
          <p:cNvPr id="9" name="Google Shape;9;p11"/>
          <p:cNvPicPr preferRelativeResize="0"/>
          <p:nvPr/>
        </p:nvPicPr>
        <p:blipFill rotWithShape="1">
          <a:blip r:embed="rId2">
            <a:alphaModFix/>
          </a:blip>
          <a:srcRect t="17.459%"/>
          <a:stretch/>
        </p:blipFill>
        <p:spPr>
          <a:xfrm>
            <a:off x="2667916" y="-1"/>
            <a:ext cx="6856167" cy="5660571"/>
          </a:xfrm>
          <a:prstGeom prst="rect">
            <a:avLst/>
          </a:prstGeom>
          <a:noFill/>
          <a:ln>
            <a:noFill/>
          </a:ln>
        </p:spPr>
      </p:pic>
      <p:sp>
        <p:nvSpPr>
          <p:cNvPr id="10" name="Google Shape;10;p11"/>
          <p:cNvSpPr txBox="1">
            <a:spLocks noGrp="1"/>
          </p:cNvSpPr>
          <p:nvPr>
            <p:ph type="ctrTitle"/>
          </p:nvPr>
        </p:nvSpPr>
        <p:spPr>
          <a:xfrm>
            <a:off x="3679372" y="897246"/>
            <a:ext cx="4840514" cy="1840088"/>
          </a:xfrm>
          <a:prstGeom prst="rect">
            <a:avLst/>
          </a:prstGeom>
          <a:noFill/>
          <a:ln>
            <a:noFill/>
          </a:ln>
        </p:spPr>
        <p:txBody>
          <a:bodyPr spcFirstLastPara="1" wrap="square" lIns="91425" tIns="45700" rIns="91425" bIns="45700" anchor="b" anchorCtr="0">
            <a:noAutofit/>
          </a:bodyPr>
          <a:lstStyle>
            <a:lvl1pPr lvl="0" algn="ctr">
              <a:lnSpc>
                <a:spcPct val="90%"/>
              </a:lnSpc>
              <a:spcBef>
                <a:spcPts val="0"/>
              </a:spcBef>
              <a:spcAft>
                <a:spcPts val="0"/>
              </a:spcAft>
              <a:buClr>
                <a:schemeClr val="lt1"/>
              </a:buClr>
              <a:buSzPts val="3200"/>
              <a:buFont typeface="Arial"/>
              <a:buNone/>
              <a:defRPr sz="3200" b="1">
                <a:solidFill>
                  <a:schemeClr val="lt1"/>
                </a:solidFill>
              </a:defRPr>
            </a:lvl1pPr>
            <a:lvl2pPr lvl="1" algn="l">
              <a:lnSpc>
                <a:spcPct val="100%"/>
              </a:lnSpc>
              <a:spcBef>
                <a:spcPts val="0"/>
              </a:spcBef>
              <a:spcAft>
                <a:spcPts val="0"/>
              </a:spcAft>
              <a:buSzPts val="1400"/>
              <a:buNone/>
              <a:defRPr/>
            </a:lvl2pPr>
            <a:lvl3pPr lvl="2" algn="l">
              <a:lnSpc>
                <a:spcPct val="100%"/>
              </a:lnSpc>
              <a:spcBef>
                <a:spcPts val="0"/>
              </a:spcBef>
              <a:spcAft>
                <a:spcPts val="0"/>
              </a:spcAft>
              <a:buSzPts val="1400"/>
              <a:buNone/>
              <a:defRPr/>
            </a:lvl3pPr>
            <a:lvl4pPr lvl="3" algn="l">
              <a:lnSpc>
                <a:spcPct val="100%"/>
              </a:lnSpc>
              <a:spcBef>
                <a:spcPts val="0"/>
              </a:spcBef>
              <a:spcAft>
                <a:spcPts val="0"/>
              </a:spcAft>
              <a:buSzPts val="1400"/>
              <a:buNone/>
              <a:defRPr/>
            </a:lvl4pPr>
            <a:lvl5pPr lvl="4" algn="l">
              <a:lnSpc>
                <a:spcPct val="100%"/>
              </a:lnSpc>
              <a:spcBef>
                <a:spcPts val="0"/>
              </a:spcBef>
              <a:spcAft>
                <a:spcPts val="0"/>
              </a:spcAft>
              <a:buSzPts val="1400"/>
              <a:buNone/>
              <a:defRPr/>
            </a:lvl5pPr>
            <a:lvl6pPr lvl="5" algn="l">
              <a:lnSpc>
                <a:spcPct val="100%"/>
              </a:lnSpc>
              <a:spcBef>
                <a:spcPts val="0"/>
              </a:spcBef>
              <a:spcAft>
                <a:spcPts val="0"/>
              </a:spcAft>
              <a:buSzPts val="1400"/>
              <a:buNone/>
              <a:defRPr/>
            </a:lvl6pPr>
            <a:lvl7pPr lvl="6" algn="l">
              <a:lnSpc>
                <a:spcPct val="100%"/>
              </a:lnSpc>
              <a:spcBef>
                <a:spcPts val="0"/>
              </a:spcBef>
              <a:spcAft>
                <a:spcPts val="0"/>
              </a:spcAft>
              <a:buSzPts val="1400"/>
              <a:buNone/>
              <a:defRPr/>
            </a:lvl7pPr>
            <a:lvl8pPr lvl="7" algn="l">
              <a:lnSpc>
                <a:spcPct val="100%"/>
              </a:lnSpc>
              <a:spcBef>
                <a:spcPts val="0"/>
              </a:spcBef>
              <a:spcAft>
                <a:spcPts val="0"/>
              </a:spcAft>
              <a:buSzPts val="1400"/>
              <a:buNone/>
              <a:defRPr/>
            </a:lvl8pPr>
            <a:lvl9pPr lvl="8" algn="l">
              <a:lnSpc>
                <a:spcPct val="100%"/>
              </a:lnSpc>
              <a:spcBef>
                <a:spcPts val="0"/>
              </a:spcBef>
              <a:spcAft>
                <a:spcPts val="0"/>
              </a:spcAft>
              <a:buSzPts val="1400"/>
              <a:buNone/>
              <a:defRPr/>
            </a:lvl9pPr>
          </a:lstStyle>
          <a:p>
            <a:endParaRPr/>
          </a:p>
        </p:txBody>
      </p:sp>
      <p:sp>
        <p:nvSpPr>
          <p:cNvPr id="11" name="Google Shape;11;p11"/>
          <p:cNvSpPr txBox="1">
            <a:spLocks noGrp="1"/>
          </p:cNvSpPr>
          <p:nvPr>
            <p:ph type="subTitle" idx="1"/>
          </p:nvPr>
        </p:nvSpPr>
        <p:spPr>
          <a:xfrm>
            <a:off x="289270" y="5807259"/>
            <a:ext cx="11636841" cy="573870"/>
          </a:xfrm>
          <a:prstGeom prst="rect">
            <a:avLst/>
          </a:prstGeom>
          <a:noFill/>
          <a:ln>
            <a:noFill/>
          </a:ln>
        </p:spPr>
        <p:txBody>
          <a:bodyPr spcFirstLastPara="1" wrap="square" lIns="91425" tIns="45700" rIns="91425" bIns="45700" anchor="t" anchorCtr="0">
            <a:noAutofit/>
          </a:bodyPr>
          <a:lstStyle>
            <a:lvl1pPr lvl="0" algn="ctr">
              <a:lnSpc>
                <a:spcPct val="90%"/>
              </a:lnSpc>
              <a:spcBef>
                <a:spcPts val="750"/>
              </a:spcBef>
              <a:spcAft>
                <a:spcPts val="0"/>
              </a:spcAft>
              <a:buClr>
                <a:schemeClr val="lt1"/>
              </a:buClr>
              <a:buSzPts val="2400"/>
              <a:buNone/>
              <a:defRPr sz="2400" b="1">
                <a:solidFill>
                  <a:schemeClr val="lt1"/>
                </a:solidFill>
              </a:defRPr>
            </a:lvl1pPr>
            <a:lvl2pPr lvl="1" algn="ctr">
              <a:lnSpc>
                <a:spcPct val="90%"/>
              </a:lnSpc>
              <a:spcBef>
                <a:spcPts val="375"/>
              </a:spcBef>
              <a:spcAft>
                <a:spcPts val="0"/>
              </a:spcAft>
              <a:buClr>
                <a:schemeClr val="dk1"/>
              </a:buClr>
              <a:buSzPts val="1500"/>
              <a:buNone/>
              <a:defRPr sz="1500"/>
            </a:lvl2pPr>
            <a:lvl3pPr lvl="2" algn="ctr">
              <a:lnSpc>
                <a:spcPct val="90%"/>
              </a:lnSpc>
              <a:spcBef>
                <a:spcPts val="375"/>
              </a:spcBef>
              <a:spcAft>
                <a:spcPts val="0"/>
              </a:spcAft>
              <a:buClr>
                <a:schemeClr val="dk1"/>
              </a:buClr>
              <a:buSzPts val="1350"/>
              <a:buNone/>
              <a:defRPr sz="1350"/>
            </a:lvl3pPr>
            <a:lvl4pPr lvl="3" algn="ctr">
              <a:lnSpc>
                <a:spcPct val="90%"/>
              </a:lnSpc>
              <a:spcBef>
                <a:spcPts val="375"/>
              </a:spcBef>
              <a:spcAft>
                <a:spcPts val="0"/>
              </a:spcAft>
              <a:buClr>
                <a:schemeClr val="dk1"/>
              </a:buClr>
              <a:buSzPts val="1200"/>
              <a:buNone/>
              <a:defRPr sz="1200"/>
            </a:lvl4pPr>
            <a:lvl5pPr lvl="4" algn="ctr">
              <a:lnSpc>
                <a:spcPct val="90%"/>
              </a:lnSpc>
              <a:spcBef>
                <a:spcPts val="375"/>
              </a:spcBef>
              <a:spcAft>
                <a:spcPts val="0"/>
              </a:spcAft>
              <a:buClr>
                <a:schemeClr val="dk1"/>
              </a:buClr>
              <a:buSzPts val="1200"/>
              <a:buNone/>
              <a:defRPr sz="1200"/>
            </a:lvl5pPr>
            <a:lvl6pPr lvl="5" algn="ctr">
              <a:lnSpc>
                <a:spcPct val="90%"/>
              </a:lnSpc>
              <a:spcBef>
                <a:spcPts val="375"/>
              </a:spcBef>
              <a:spcAft>
                <a:spcPts val="0"/>
              </a:spcAft>
              <a:buClr>
                <a:schemeClr val="dk1"/>
              </a:buClr>
              <a:buSzPts val="1200"/>
              <a:buNone/>
              <a:defRPr sz="1200"/>
            </a:lvl6pPr>
            <a:lvl7pPr lvl="6" algn="ctr">
              <a:lnSpc>
                <a:spcPct val="90%"/>
              </a:lnSpc>
              <a:spcBef>
                <a:spcPts val="375"/>
              </a:spcBef>
              <a:spcAft>
                <a:spcPts val="0"/>
              </a:spcAft>
              <a:buClr>
                <a:schemeClr val="dk1"/>
              </a:buClr>
              <a:buSzPts val="1200"/>
              <a:buNone/>
              <a:defRPr sz="1200"/>
            </a:lvl7pPr>
            <a:lvl8pPr lvl="7" algn="ctr">
              <a:lnSpc>
                <a:spcPct val="90%"/>
              </a:lnSpc>
              <a:spcBef>
                <a:spcPts val="375"/>
              </a:spcBef>
              <a:spcAft>
                <a:spcPts val="0"/>
              </a:spcAft>
              <a:buClr>
                <a:schemeClr val="dk1"/>
              </a:buClr>
              <a:buSzPts val="1200"/>
              <a:buNone/>
              <a:defRPr sz="1200"/>
            </a:lvl8pPr>
            <a:lvl9pPr lvl="8" algn="ctr">
              <a:lnSpc>
                <a:spcPct val="90%"/>
              </a:lnSpc>
              <a:spcBef>
                <a:spcPts val="375"/>
              </a:spcBef>
              <a:spcAft>
                <a:spcPts val="0"/>
              </a:spcAft>
              <a:buClr>
                <a:schemeClr val="dk1"/>
              </a:buClr>
              <a:buSzPts val="1200"/>
              <a:buNone/>
              <a:defRPr sz="1200"/>
            </a:lvl9pPr>
          </a:lstStyle>
          <a:p>
            <a:endParaRPr/>
          </a:p>
        </p:txBody>
      </p:sp>
      <p:pic>
        <p:nvPicPr>
          <p:cNvPr id="12" name="Google Shape;12;p11"/>
          <p:cNvPicPr preferRelativeResize="0"/>
          <p:nvPr/>
        </p:nvPicPr>
        <p:blipFill rotWithShape="1">
          <a:blip r:embed="rId3">
            <a:alphaModFix/>
          </a:blip>
          <a:srcRect/>
          <a:stretch/>
        </p:blipFill>
        <p:spPr>
          <a:xfrm>
            <a:off x="4960258" y="3604580"/>
            <a:ext cx="2431142" cy="793390"/>
          </a:xfrm>
          <a:prstGeom prst="rect">
            <a:avLst/>
          </a:prstGeom>
          <a:noFill/>
          <a:ln>
            <a:noFill/>
          </a:ln>
        </p:spPr>
      </p:pic>
    </p:spTree>
  </p:cSld>
  <p:clrMapOvr>
    <a:masterClrMapping/>
  </p:clrMapOvr>
</p:sldLayout>
</file>

<file path=ppt/slideLayouts/slideLayout2.xml><?xml version="1.0" encoding="utf-8"?>
<p:sldLayout xmlns:a="http://purl.oclc.org/ooxml/drawingml/main" xmlns:r="http://purl.oclc.org/ooxml/officeDocument/relationships" xmlns:p="http://purl.oclc.org/ooxml/presentationml/main" matchingName="2_Title and Content">
  <p:cSld name="2_Title and Content">
    <p:bg>
      <p:bgPr>
        <a:solidFill>
          <a:schemeClr val="lt1"/>
        </a:solidFill>
        <a:effectLst/>
      </p:bgPr>
    </p:bg>
    <p:spTree>
      <p:nvGrpSpPr>
        <p:cNvPr id="1" name="Shape 13"/>
        <p:cNvGrpSpPr/>
        <p:nvPr/>
      </p:nvGrpSpPr>
      <p:grpSpPr>
        <a:xfrm>
          <a:off x="0" y="0"/>
          <a:ext cx="0" cy="0"/>
          <a:chOff x="0" y="0"/>
          <a:chExt cx="0" cy="0"/>
        </a:xfrm>
      </p:grpSpPr>
      <p:pic>
        <p:nvPicPr>
          <p:cNvPr id="14" name="Google Shape;14;p12"/>
          <p:cNvPicPr preferRelativeResize="0"/>
          <p:nvPr/>
        </p:nvPicPr>
        <p:blipFill rotWithShape="1">
          <a:blip r:embed="rId2">
            <a:alphaModFix/>
          </a:blip>
          <a:srcRect/>
          <a:stretch/>
        </p:blipFill>
        <p:spPr>
          <a:xfrm>
            <a:off x="0" y="6215742"/>
            <a:ext cx="12192000" cy="673094"/>
          </a:xfrm>
          <a:prstGeom prst="rect">
            <a:avLst/>
          </a:prstGeom>
          <a:noFill/>
          <a:ln>
            <a:noFill/>
          </a:ln>
        </p:spPr>
      </p:pic>
      <p:sp>
        <p:nvSpPr>
          <p:cNvPr id="15" name="Google Shape;15;p12"/>
          <p:cNvSpPr/>
          <p:nvPr/>
        </p:nvSpPr>
        <p:spPr>
          <a:xfrm>
            <a:off x="1856019" y="2689903"/>
            <a:ext cx="2362200" cy="3885068"/>
          </a:xfrm>
          <a:prstGeom prst="roundRect">
            <a:avLst>
              <a:gd name="adj" fmla="val 8372"/>
            </a:avLst>
          </a:prstGeom>
          <a:solidFill>
            <a:schemeClr val="lt1"/>
          </a:solidFill>
          <a:ln w="28575" cap="flat" cmpd="sng">
            <a:solidFill>
              <a:schemeClr val="dk2"/>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12"/>
          <p:cNvSpPr/>
          <p:nvPr/>
        </p:nvSpPr>
        <p:spPr>
          <a:xfrm>
            <a:off x="4914900" y="2650672"/>
            <a:ext cx="2362200" cy="3885068"/>
          </a:xfrm>
          <a:prstGeom prst="roundRect">
            <a:avLst>
              <a:gd name="adj" fmla="val 7450"/>
            </a:avLst>
          </a:prstGeom>
          <a:solidFill>
            <a:schemeClr val="lt1"/>
          </a:solidFill>
          <a:ln w="28575" cap="flat" cmpd="sng">
            <a:solidFill>
              <a:schemeClr val="dk2"/>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12"/>
          <p:cNvSpPr/>
          <p:nvPr/>
        </p:nvSpPr>
        <p:spPr>
          <a:xfrm>
            <a:off x="7941129" y="2661558"/>
            <a:ext cx="2362200" cy="3885068"/>
          </a:xfrm>
          <a:prstGeom prst="roundRect">
            <a:avLst>
              <a:gd name="adj" fmla="val 8372"/>
            </a:avLst>
          </a:prstGeom>
          <a:solidFill>
            <a:schemeClr val="lt1"/>
          </a:solidFill>
          <a:ln w="28575" cap="flat" cmpd="sng">
            <a:solidFill>
              <a:schemeClr val="dk2"/>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12"/>
          <p:cNvSpPr/>
          <p:nvPr/>
        </p:nvSpPr>
        <p:spPr>
          <a:xfrm>
            <a:off x="5396591" y="1990493"/>
            <a:ext cx="1398819" cy="1398819"/>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12"/>
          <p:cNvSpPr/>
          <p:nvPr/>
        </p:nvSpPr>
        <p:spPr>
          <a:xfrm>
            <a:off x="8455474" y="1970880"/>
            <a:ext cx="1398819" cy="1398819"/>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12"/>
          <p:cNvSpPr/>
          <p:nvPr/>
        </p:nvSpPr>
        <p:spPr>
          <a:xfrm>
            <a:off x="2337709" y="2030181"/>
            <a:ext cx="1398819" cy="1398819"/>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12"/>
          <p:cNvSpPr txBox="1">
            <a:spLocks noGrp="1"/>
          </p:cNvSpPr>
          <p:nvPr>
            <p:ph type="title"/>
          </p:nvPr>
        </p:nvSpPr>
        <p:spPr>
          <a:xfrm>
            <a:off x="1469572" y="543724"/>
            <a:ext cx="9252856" cy="587828"/>
          </a:xfrm>
          <a:prstGeom prst="rect">
            <a:avLst/>
          </a:prstGeom>
          <a:noFill/>
          <a:ln>
            <a:noFill/>
          </a:ln>
        </p:spPr>
        <p:txBody>
          <a:bodyPr spcFirstLastPara="1" wrap="square" lIns="91425" tIns="45700" rIns="91425" bIns="45700" anchor="t" anchorCtr="0">
            <a:noAutofit/>
          </a:bodyPr>
          <a:lstStyle>
            <a:lvl1pPr lvl="0" algn="ctr">
              <a:lnSpc>
                <a:spcPct val="90%"/>
              </a:lnSpc>
              <a:spcBef>
                <a:spcPts val="0"/>
              </a:spcBef>
              <a:spcAft>
                <a:spcPts val="0"/>
              </a:spcAft>
              <a:buClr>
                <a:schemeClr val="accent6"/>
              </a:buClr>
              <a:buSzPts val="3300"/>
              <a:buFont typeface="Arial"/>
              <a:buNone/>
              <a:defRPr>
                <a:solidFill>
                  <a:schemeClr val="accent6"/>
                </a:solidFill>
              </a:defRPr>
            </a:lvl1pPr>
            <a:lvl2pPr lvl="1" algn="l">
              <a:lnSpc>
                <a:spcPct val="100%"/>
              </a:lnSpc>
              <a:spcBef>
                <a:spcPts val="0"/>
              </a:spcBef>
              <a:spcAft>
                <a:spcPts val="0"/>
              </a:spcAft>
              <a:buSzPts val="1400"/>
              <a:buNone/>
              <a:defRPr/>
            </a:lvl2pPr>
            <a:lvl3pPr lvl="2" algn="l">
              <a:lnSpc>
                <a:spcPct val="100%"/>
              </a:lnSpc>
              <a:spcBef>
                <a:spcPts val="0"/>
              </a:spcBef>
              <a:spcAft>
                <a:spcPts val="0"/>
              </a:spcAft>
              <a:buSzPts val="1400"/>
              <a:buNone/>
              <a:defRPr/>
            </a:lvl3pPr>
            <a:lvl4pPr lvl="3" algn="l">
              <a:lnSpc>
                <a:spcPct val="100%"/>
              </a:lnSpc>
              <a:spcBef>
                <a:spcPts val="0"/>
              </a:spcBef>
              <a:spcAft>
                <a:spcPts val="0"/>
              </a:spcAft>
              <a:buSzPts val="1400"/>
              <a:buNone/>
              <a:defRPr/>
            </a:lvl4pPr>
            <a:lvl5pPr lvl="4" algn="l">
              <a:lnSpc>
                <a:spcPct val="100%"/>
              </a:lnSpc>
              <a:spcBef>
                <a:spcPts val="0"/>
              </a:spcBef>
              <a:spcAft>
                <a:spcPts val="0"/>
              </a:spcAft>
              <a:buSzPts val="1400"/>
              <a:buNone/>
              <a:defRPr/>
            </a:lvl5pPr>
            <a:lvl6pPr lvl="5" algn="l">
              <a:lnSpc>
                <a:spcPct val="100%"/>
              </a:lnSpc>
              <a:spcBef>
                <a:spcPts val="0"/>
              </a:spcBef>
              <a:spcAft>
                <a:spcPts val="0"/>
              </a:spcAft>
              <a:buSzPts val="1400"/>
              <a:buNone/>
              <a:defRPr/>
            </a:lvl6pPr>
            <a:lvl7pPr lvl="6" algn="l">
              <a:lnSpc>
                <a:spcPct val="100%"/>
              </a:lnSpc>
              <a:spcBef>
                <a:spcPts val="0"/>
              </a:spcBef>
              <a:spcAft>
                <a:spcPts val="0"/>
              </a:spcAft>
              <a:buSzPts val="1400"/>
              <a:buNone/>
              <a:defRPr/>
            </a:lvl7pPr>
            <a:lvl8pPr lvl="7" algn="l">
              <a:lnSpc>
                <a:spcPct val="100%"/>
              </a:lnSpc>
              <a:spcBef>
                <a:spcPts val="0"/>
              </a:spcBef>
              <a:spcAft>
                <a:spcPts val="0"/>
              </a:spcAft>
              <a:buSzPts val="1400"/>
              <a:buNone/>
              <a:defRPr/>
            </a:lvl8pPr>
            <a:lvl9pPr lvl="8" algn="l">
              <a:lnSpc>
                <a:spcPct val="100%"/>
              </a:lnSpc>
              <a:spcBef>
                <a:spcPts val="0"/>
              </a:spcBef>
              <a:spcAft>
                <a:spcPts val="0"/>
              </a:spcAft>
              <a:buSzPts val="1400"/>
              <a:buNone/>
              <a:defRPr/>
            </a:lvl9pPr>
          </a:lstStyle>
          <a:p>
            <a:endParaRPr/>
          </a:p>
        </p:txBody>
      </p:sp>
      <p:sp>
        <p:nvSpPr>
          <p:cNvPr id="22" name="Google Shape;22;p12"/>
          <p:cNvSpPr txBox="1">
            <a:spLocks noGrp="1"/>
          </p:cNvSpPr>
          <p:nvPr>
            <p:ph type="body" idx="1"/>
          </p:nvPr>
        </p:nvSpPr>
        <p:spPr>
          <a:xfrm>
            <a:off x="2024748" y="3516086"/>
            <a:ext cx="2024742" cy="2834596"/>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dk1"/>
              </a:buClr>
              <a:buSzPts val="2100"/>
              <a:buNone/>
              <a:defRPr sz="2100" b="0"/>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3" name="Google Shape;23;p12"/>
          <p:cNvSpPr txBox="1">
            <a:spLocks noGrp="1"/>
          </p:cNvSpPr>
          <p:nvPr>
            <p:ph type="body" idx="2"/>
          </p:nvPr>
        </p:nvSpPr>
        <p:spPr>
          <a:xfrm>
            <a:off x="1469572" y="1213477"/>
            <a:ext cx="9252856" cy="587828"/>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dk1"/>
              </a:buClr>
              <a:buSzPts val="2100"/>
              <a:buNone/>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4" name="Google Shape;24;p12"/>
          <p:cNvSpPr txBox="1">
            <a:spLocks noGrp="1"/>
          </p:cNvSpPr>
          <p:nvPr>
            <p:ph type="body" idx="3"/>
          </p:nvPr>
        </p:nvSpPr>
        <p:spPr>
          <a:xfrm>
            <a:off x="5083629" y="3516086"/>
            <a:ext cx="2024742" cy="2834596"/>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dk1"/>
              </a:buClr>
              <a:buSzPts val="2100"/>
              <a:buNone/>
              <a:defRPr sz="2100" b="0"/>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5" name="Google Shape;25;p12"/>
          <p:cNvSpPr txBox="1">
            <a:spLocks noGrp="1"/>
          </p:cNvSpPr>
          <p:nvPr>
            <p:ph type="body" idx="4"/>
          </p:nvPr>
        </p:nvSpPr>
        <p:spPr>
          <a:xfrm>
            <a:off x="8142510" y="3516086"/>
            <a:ext cx="2024742" cy="2834596"/>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dk1"/>
              </a:buClr>
              <a:buSzPts val="2100"/>
              <a:buNone/>
              <a:defRPr sz="2100" b="0"/>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6" name="Google Shape;26;p12"/>
          <p:cNvSpPr txBox="1">
            <a:spLocks noGrp="1"/>
          </p:cNvSpPr>
          <p:nvPr>
            <p:ph type="body" idx="5"/>
          </p:nvPr>
        </p:nvSpPr>
        <p:spPr>
          <a:xfrm>
            <a:off x="2351324" y="2471058"/>
            <a:ext cx="1371590" cy="587829"/>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lt1"/>
              </a:buClr>
              <a:buSzPts val="2400"/>
              <a:buNone/>
              <a:defRPr sz="24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7" name="Google Shape;27;p12"/>
          <p:cNvSpPr txBox="1">
            <a:spLocks noGrp="1"/>
          </p:cNvSpPr>
          <p:nvPr>
            <p:ph type="body" idx="6"/>
          </p:nvPr>
        </p:nvSpPr>
        <p:spPr>
          <a:xfrm>
            <a:off x="5399314" y="2471058"/>
            <a:ext cx="1393372" cy="587829"/>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lt1"/>
              </a:buClr>
              <a:buSzPts val="2400"/>
              <a:buNone/>
              <a:defRPr sz="24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8" name="Google Shape;28;p12"/>
          <p:cNvSpPr txBox="1">
            <a:spLocks noGrp="1"/>
          </p:cNvSpPr>
          <p:nvPr>
            <p:ph type="body" idx="7"/>
          </p:nvPr>
        </p:nvSpPr>
        <p:spPr>
          <a:xfrm>
            <a:off x="8458191" y="2471058"/>
            <a:ext cx="1393380" cy="587829"/>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lt1"/>
              </a:buClr>
              <a:buSzPts val="2400"/>
              <a:buNone/>
              <a:defRPr sz="24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29" name="Google Shape;29;p12"/>
          <p:cNvSpPr/>
          <p:nvPr/>
        </p:nvSpPr>
        <p:spPr>
          <a:xfrm>
            <a:off x="460564" y="2220417"/>
            <a:ext cx="477760" cy="477760"/>
          </a:xfrm>
          <a:prstGeom prst="plus">
            <a:avLst>
              <a:gd name="adj" fmla="val 3496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 name="Google Shape;30;p12"/>
          <p:cNvSpPr/>
          <p:nvPr/>
        </p:nvSpPr>
        <p:spPr>
          <a:xfrm>
            <a:off x="849095" y="5414442"/>
            <a:ext cx="505152" cy="505152"/>
          </a:xfrm>
          <a:prstGeom prst="star4">
            <a:avLst>
              <a:gd name="adj" fmla="val 1556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 name="Google Shape;31;p12"/>
          <p:cNvGrpSpPr/>
          <p:nvPr/>
        </p:nvGrpSpPr>
        <p:grpSpPr>
          <a:xfrm>
            <a:off x="11517076" y="1507391"/>
            <a:ext cx="173361" cy="1411249"/>
            <a:chOff x="5605342" y="135255"/>
            <a:chExt cx="128708" cy="1047750"/>
          </a:xfrm>
        </p:grpSpPr>
        <p:sp>
          <p:nvSpPr>
            <p:cNvPr id="32" name="Google Shape;32;p12"/>
            <p:cNvSpPr/>
            <p:nvPr/>
          </p:nvSpPr>
          <p:spPr>
            <a:xfrm>
              <a:off x="5608320" y="135255"/>
              <a:ext cx="125730" cy="125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12"/>
            <p:cNvSpPr/>
            <p:nvPr/>
          </p:nvSpPr>
          <p:spPr>
            <a:xfrm>
              <a:off x="5605342" y="399940"/>
              <a:ext cx="125730" cy="12573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12"/>
            <p:cNvSpPr/>
            <p:nvPr/>
          </p:nvSpPr>
          <p:spPr>
            <a:xfrm>
              <a:off x="5605342" y="664625"/>
              <a:ext cx="125730" cy="5183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purl.oclc.org/ooxml/drawingml/main" xmlns:r="http://purl.oclc.org/ooxml/officeDocument/relationships" xmlns:p="http://purl.oclc.org/ooxml/presentationml/main" matchingName="Title and Content">
  <p:cSld name="Title and Content">
    <p:bg>
      <p:bgPr>
        <a:solidFill>
          <a:schemeClr val="lt1"/>
        </a:solidFill>
        <a:effectLst/>
      </p:bgPr>
    </p:bg>
    <p:spTree>
      <p:nvGrpSpPr>
        <p:cNvPr id="1" name="Shape 35"/>
        <p:cNvGrpSpPr/>
        <p:nvPr/>
      </p:nvGrpSpPr>
      <p:grpSpPr>
        <a:xfrm>
          <a:off x="0" y="0"/>
          <a:ext cx="0" cy="0"/>
          <a:chOff x="0" y="0"/>
          <a:chExt cx="0" cy="0"/>
        </a:xfrm>
      </p:grpSpPr>
      <p:sp>
        <p:nvSpPr>
          <p:cNvPr id="36" name="Google Shape;36;p13"/>
          <p:cNvSpPr/>
          <p:nvPr/>
        </p:nvSpPr>
        <p:spPr>
          <a:xfrm>
            <a:off x="-14679" y="737414"/>
            <a:ext cx="5745751" cy="6142630"/>
          </a:xfrm>
          <a:custGeom>
            <a:avLst/>
            <a:gdLst/>
            <a:ahLst/>
            <a:cxnLst/>
            <a:rect l="l" t="t" r="r" b="b"/>
            <a:pathLst>
              <a:path w="5745751" h="6142630" extrusionOk="0">
                <a:moveTo>
                  <a:pt x="16213" y="6128689"/>
                </a:moveTo>
                <a:cubicBezTo>
                  <a:pt x="26143" y="6126453"/>
                  <a:pt x="-8001" y="1733995"/>
                  <a:pt x="1783" y="702179"/>
                </a:cubicBezTo>
                <a:cubicBezTo>
                  <a:pt x="437334" y="464748"/>
                  <a:pt x="651114" y="6615"/>
                  <a:pt x="2035162" y="20"/>
                </a:cubicBezTo>
                <a:cubicBezTo>
                  <a:pt x="3419210" y="-6575"/>
                  <a:pt x="5745751" y="1661307"/>
                  <a:pt x="5745751" y="3710609"/>
                </a:cubicBezTo>
                <a:cubicBezTo>
                  <a:pt x="5745751" y="5759911"/>
                  <a:pt x="4280405" y="6134265"/>
                  <a:pt x="4270362" y="6141038"/>
                </a:cubicBezTo>
                <a:cubicBezTo>
                  <a:pt x="4260319" y="6147811"/>
                  <a:pt x="6283" y="6130925"/>
                  <a:pt x="16213" y="6128689"/>
                </a:cubicBezTo>
                <a:close/>
              </a:path>
            </a:pathLst>
          </a:custGeom>
          <a:solidFill>
            <a:srgbClr val="D3D3D3"/>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r>
              <a:rPr lang="en-US" sz="1800" b="0" i="0" u="none" strike="noStrike" cap="none">
                <a:solidFill>
                  <a:srgbClr val="D3D3D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7" name="Google Shape;37;p13"/>
          <p:cNvPicPr preferRelativeResize="0"/>
          <p:nvPr/>
        </p:nvPicPr>
        <p:blipFill rotWithShape="1">
          <a:blip r:embed="rId2">
            <a:alphaModFix/>
          </a:blip>
          <a:srcRect l="24.281%" b="18.322%"/>
          <a:stretch/>
        </p:blipFill>
        <p:spPr>
          <a:xfrm>
            <a:off x="0" y="439634"/>
            <a:ext cx="5948569" cy="6418366"/>
          </a:xfrm>
          <a:prstGeom prst="rect">
            <a:avLst/>
          </a:prstGeom>
          <a:noFill/>
          <a:ln>
            <a:noFill/>
          </a:ln>
        </p:spPr>
      </p:pic>
      <p:sp>
        <p:nvSpPr>
          <p:cNvPr id="38" name="Google Shape;38;p13"/>
          <p:cNvSpPr txBox="1">
            <a:spLocks noGrp="1"/>
          </p:cNvSpPr>
          <p:nvPr>
            <p:ph type="title"/>
          </p:nvPr>
        </p:nvSpPr>
        <p:spPr>
          <a:xfrm>
            <a:off x="5443990" y="790343"/>
            <a:ext cx="6135675" cy="911590"/>
          </a:xfrm>
          <a:prstGeom prst="rect">
            <a:avLst/>
          </a:prstGeom>
          <a:noFill/>
          <a:ln>
            <a:noFill/>
          </a:ln>
        </p:spPr>
        <p:txBody>
          <a:bodyPr spcFirstLastPara="1" wrap="square" lIns="91425" tIns="45700" rIns="91425" bIns="45700" anchor="t" anchorCtr="0">
            <a:noAutofit/>
          </a:bodyPr>
          <a:lstStyle>
            <a:lvl1pPr lvl="0" algn="l">
              <a:lnSpc>
                <a:spcPct val="90%"/>
              </a:lnSpc>
              <a:spcBef>
                <a:spcPts val="0"/>
              </a:spcBef>
              <a:spcAft>
                <a:spcPts val="0"/>
              </a:spcAft>
              <a:buClr>
                <a:schemeClr val="accent6"/>
              </a:buClr>
              <a:buSzPts val="3300"/>
              <a:buFont typeface="Arial"/>
              <a:buNone/>
              <a:defRPr>
                <a:solidFill>
                  <a:schemeClr val="accent6"/>
                </a:solidFill>
              </a:defRPr>
            </a:lvl1pPr>
            <a:lvl2pPr lvl="1" algn="l">
              <a:lnSpc>
                <a:spcPct val="100%"/>
              </a:lnSpc>
              <a:spcBef>
                <a:spcPts val="0"/>
              </a:spcBef>
              <a:spcAft>
                <a:spcPts val="0"/>
              </a:spcAft>
              <a:buSzPts val="1400"/>
              <a:buNone/>
              <a:defRPr/>
            </a:lvl2pPr>
            <a:lvl3pPr lvl="2" algn="l">
              <a:lnSpc>
                <a:spcPct val="100%"/>
              </a:lnSpc>
              <a:spcBef>
                <a:spcPts val="0"/>
              </a:spcBef>
              <a:spcAft>
                <a:spcPts val="0"/>
              </a:spcAft>
              <a:buSzPts val="1400"/>
              <a:buNone/>
              <a:defRPr/>
            </a:lvl3pPr>
            <a:lvl4pPr lvl="3" algn="l">
              <a:lnSpc>
                <a:spcPct val="100%"/>
              </a:lnSpc>
              <a:spcBef>
                <a:spcPts val="0"/>
              </a:spcBef>
              <a:spcAft>
                <a:spcPts val="0"/>
              </a:spcAft>
              <a:buSzPts val="1400"/>
              <a:buNone/>
              <a:defRPr/>
            </a:lvl4pPr>
            <a:lvl5pPr lvl="4" algn="l">
              <a:lnSpc>
                <a:spcPct val="100%"/>
              </a:lnSpc>
              <a:spcBef>
                <a:spcPts val="0"/>
              </a:spcBef>
              <a:spcAft>
                <a:spcPts val="0"/>
              </a:spcAft>
              <a:buSzPts val="1400"/>
              <a:buNone/>
              <a:defRPr/>
            </a:lvl5pPr>
            <a:lvl6pPr lvl="5" algn="l">
              <a:lnSpc>
                <a:spcPct val="100%"/>
              </a:lnSpc>
              <a:spcBef>
                <a:spcPts val="0"/>
              </a:spcBef>
              <a:spcAft>
                <a:spcPts val="0"/>
              </a:spcAft>
              <a:buSzPts val="1400"/>
              <a:buNone/>
              <a:defRPr/>
            </a:lvl6pPr>
            <a:lvl7pPr lvl="6" algn="l">
              <a:lnSpc>
                <a:spcPct val="100%"/>
              </a:lnSpc>
              <a:spcBef>
                <a:spcPts val="0"/>
              </a:spcBef>
              <a:spcAft>
                <a:spcPts val="0"/>
              </a:spcAft>
              <a:buSzPts val="1400"/>
              <a:buNone/>
              <a:defRPr/>
            </a:lvl7pPr>
            <a:lvl8pPr lvl="7" algn="l">
              <a:lnSpc>
                <a:spcPct val="100%"/>
              </a:lnSpc>
              <a:spcBef>
                <a:spcPts val="0"/>
              </a:spcBef>
              <a:spcAft>
                <a:spcPts val="0"/>
              </a:spcAft>
              <a:buSzPts val="1400"/>
              <a:buNone/>
              <a:defRPr/>
            </a:lvl8pPr>
            <a:lvl9pPr lvl="8" algn="l">
              <a:lnSpc>
                <a:spcPct val="100%"/>
              </a:lnSpc>
              <a:spcBef>
                <a:spcPts val="0"/>
              </a:spcBef>
              <a:spcAft>
                <a:spcPts val="0"/>
              </a:spcAft>
              <a:buSzPts val="1400"/>
              <a:buNone/>
              <a:defRPr/>
            </a:lvl9pPr>
          </a:lstStyle>
          <a:p>
            <a:endParaRPr/>
          </a:p>
        </p:txBody>
      </p:sp>
      <p:sp>
        <p:nvSpPr>
          <p:cNvPr id="39" name="Google Shape;39;p13"/>
          <p:cNvSpPr txBox="1">
            <a:spLocks noGrp="1"/>
          </p:cNvSpPr>
          <p:nvPr>
            <p:ph type="body" idx="1"/>
          </p:nvPr>
        </p:nvSpPr>
        <p:spPr>
          <a:xfrm>
            <a:off x="6375024" y="2112761"/>
            <a:ext cx="4855029" cy="3873894"/>
          </a:xfrm>
          <a:prstGeom prst="rect">
            <a:avLst/>
          </a:prstGeom>
          <a:noFill/>
          <a:ln>
            <a:noFill/>
          </a:ln>
        </p:spPr>
        <p:txBody>
          <a:bodyPr spcFirstLastPara="1" wrap="square" lIns="91425" tIns="45700" rIns="91425" bIns="45700" anchor="t" anchorCtr="0">
            <a:noAutofit/>
          </a:bodyPr>
          <a:lstStyle>
            <a:lvl1pPr marL="457200" lvl="0" indent="-228600" algn="l">
              <a:lnSpc>
                <a:spcPct val="100%"/>
              </a:lnSpc>
              <a:spcBef>
                <a:spcPts val="750"/>
              </a:spcBef>
              <a:spcAft>
                <a:spcPts val="0"/>
              </a:spcAft>
              <a:buClr>
                <a:schemeClr val="dk1"/>
              </a:buClr>
              <a:buSzPts val="2100"/>
              <a:buNone/>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pic>
        <p:nvPicPr>
          <p:cNvPr id="40" name="Google Shape;40;p13"/>
          <p:cNvPicPr preferRelativeResize="0"/>
          <p:nvPr/>
        </p:nvPicPr>
        <p:blipFill rotWithShape="1">
          <a:blip r:embed="rId3">
            <a:alphaModFix/>
          </a:blip>
          <a:srcRect t="22.11%" r="21.964%"/>
          <a:stretch/>
        </p:blipFill>
        <p:spPr>
          <a:xfrm>
            <a:off x="10516516" y="-1"/>
            <a:ext cx="1689949" cy="1687285"/>
          </a:xfrm>
          <a:prstGeom prst="rect">
            <a:avLst/>
          </a:prstGeom>
          <a:noFill/>
          <a:ln>
            <a:noFill/>
          </a:ln>
        </p:spPr>
      </p:pic>
      <p:sp>
        <p:nvSpPr>
          <p:cNvPr id="41" name="Google Shape;41;p13"/>
          <p:cNvSpPr/>
          <p:nvPr/>
        </p:nvSpPr>
        <p:spPr>
          <a:xfrm>
            <a:off x="4758492" y="498555"/>
            <a:ext cx="477760" cy="477760"/>
          </a:xfrm>
          <a:prstGeom prst="plus">
            <a:avLst>
              <a:gd name="adj" fmla="val 3496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13"/>
          <p:cNvSpPr/>
          <p:nvPr/>
        </p:nvSpPr>
        <p:spPr>
          <a:xfrm>
            <a:off x="5823074" y="5862991"/>
            <a:ext cx="505152" cy="505152"/>
          </a:xfrm>
          <a:prstGeom prst="star4">
            <a:avLst>
              <a:gd name="adj" fmla="val 1556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3" name="Google Shape;43;p13"/>
          <p:cNvGrpSpPr/>
          <p:nvPr/>
        </p:nvGrpSpPr>
        <p:grpSpPr>
          <a:xfrm rot="-5400000">
            <a:off x="8634323" y="-236810"/>
            <a:ext cx="173361" cy="1411249"/>
            <a:chOff x="5605342" y="135255"/>
            <a:chExt cx="128708" cy="1047750"/>
          </a:xfrm>
        </p:grpSpPr>
        <p:sp>
          <p:nvSpPr>
            <p:cNvPr id="44" name="Google Shape;44;p13"/>
            <p:cNvSpPr/>
            <p:nvPr/>
          </p:nvSpPr>
          <p:spPr>
            <a:xfrm>
              <a:off x="5608320" y="135255"/>
              <a:ext cx="125730" cy="125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13"/>
            <p:cNvSpPr/>
            <p:nvPr/>
          </p:nvSpPr>
          <p:spPr>
            <a:xfrm>
              <a:off x="5605342" y="399940"/>
              <a:ext cx="125730" cy="12573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 name="Google Shape;46;p13"/>
            <p:cNvSpPr/>
            <p:nvPr/>
          </p:nvSpPr>
          <p:spPr>
            <a:xfrm>
              <a:off x="5605342" y="664625"/>
              <a:ext cx="125730" cy="5183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47" name="Google Shape;47;p13"/>
          <p:cNvSpPr txBox="1">
            <a:spLocks noGrp="1"/>
          </p:cNvSpPr>
          <p:nvPr>
            <p:ph type="body" idx="2"/>
          </p:nvPr>
        </p:nvSpPr>
        <p:spPr>
          <a:xfrm>
            <a:off x="546770" y="2112761"/>
            <a:ext cx="3631588" cy="3640174"/>
          </a:xfrm>
          <a:prstGeom prst="rect">
            <a:avLst/>
          </a:prstGeom>
          <a:noFill/>
          <a:ln>
            <a:noFill/>
          </a:ln>
        </p:spPr>
        <p:txBody>
          <a:bodyPr spcFirstLastPara="1" wrap="square" lIns="91425" tIns="45700" rIns="91425" bIns="45700" anchor="t" anchorCtr="0">
            <a:noAutofit/>
          </a:bodyPr>
          <a:lstStyle>
            <a:lvl1pPr marL="457200" lvl="0" indent="-228600" algn="l">
              <a:lnSpc>
                <a:spcPct val="100%"/>
              </a:lnSpc>
              <a:spcBef>
                <a:spcPts val="750"/>
              </a:spcBef>
              <a:spcAft>
                <a:spcPts val="0"/>
              </a:spcAft>
              <a:buClr>
                <a:schemeClr val="dk1"/>
              </a:buClr>
              <a:buSzPts val="2100"/>
              <a:buNone/>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purl.oclc.org/ooxml/drawingml/main" xmlns:r="http://purl.oclc.org/ooxml/officeDocument/relationships" xmlns:p="http://purl.oclc.org/ooxml/presentationml/main" matchingName="5_Title and Content">
  <p:cSld name="5_Title and Content">
    <p:bg>
      <p:bgPr>
        <a:solidFill>
          <a:srgbClr val="D3D3D3"/>
        </a:solidFill>
        <a:effectLst/>
      </p:bgPr>
    </p:bg>
    <p:spTree>
      <p:nvGrpSpPr>
        <p:cNvPr id="1" name="Shape 48"/>
        <p:cNvGrpSpPr/>
        <p:nvPr/>
      </p:nvGrpSpPr>
      <p:grpSpPr>
        <a:xfrm>
          <a:off x="0" y="0"/>
          <a:ext cx="0" cy="0"/>
          <a:chOff x="0" y="0"/>
          <a:chExt cx="0" cy="0"/>
        </a:xfrm>
      </p:grpSpPr>
      <p:sp>
        <p:nvSpPr>
          <p:cNvPr id="49" name="Google Shape;49;p14"/>
          <p:cNvSpPr/>
          <p:nvPr/>
        </p:nvSpPr>
        <p:spPr>
          <a:xfrm>
            <a:off x="4299857" y="0"/>
            <a:ext cx="7892143" cy="6858000"/>
          </a:xfrm>
          <a:prstGeom prst="rect">
            <a:avLst/>
          </a:prstGeom>
          <a:solidFill>
            <a:srgbClr val="515252"/>
          </a:solidFill>
          <a:ln w="12700" cap="flat" cmpd="sng">
            <a:solidFill>
              <a:srgbClr val="024659"/>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0" name="Google Shape;50;p14"/>
          <p:cNvPicPr preferRelativeResize="0"/>
          <p:nvPr/>
        </p:nvPicPr>
        <p:blipFill rotWithShape="1">
          <a:blip r:embed="rId2">
            <a:alphaModFix/>
          </a:blip>
          <a:srcRect/>
          <a:stretch/>
        </p:blipFill>
        <p:spPr>
          <a:xfrm>
            <a:off x="0" y="6215742"/>
            <a:ext cx="12192000" cy="673094"/>
          </a:xfrm>
          <a:prstGeom prst="rect">
            <a:avLst/>
          </a:prstGeom>
          <a:noFill/>
          <a:ln>
            <a:noFill/>
          </a:ln>
        </p:spPr>
      </p:pic>
      <p:sp>
        <p:nvSpPr>
          <p:cNvPr id="51" name="Google Shape;51;p14"/>
          <p:cNvSpPr/>
          <p:nvPr/>
        </p:nvSpPr>
        <p:spPr>
          <a:xfrm>
            <a:off x="4909457" y="282932"/>
            <a:ext cx="6934200" cy="6050290"/>
          </a:xfrm>
          <a:prstGeom prst="roundRect">
            <a:avLst>
              <a:gd name="adj" fmla="val 5094"/>
            </a:avLst>
          </a:prstGeom>
          <a:solidFill>
            <a:schemeClr val="lt1"/>
          </a:solidFill>
          <a:ln w="12700" cap="flat" cmpd="sng">
            <a:solidFill>
              <a:schemeClr val="lt1"/>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14"/>
          <p:cNvSpPr/>
          <p:nvPr/>
        </p:nvSpPr>
        <p:spPr>
          <a:xfrm>
            <a:off x="283029" y="1915886"/>
            <a:ext cx="3668485" cy="4434796"/>
          </a:xfrm>
          <a:prstGeom prst="roundRect">
            <a:avLst>
              <a:gd name="adj" fmla="val 5094"/>
            </a:avLst>
          </a:prstGeom>
          <a:solidFill>
            <a:schemeClr val="lt1"/>
          </a:solidFill>
          <a:ln w="12700" cap="flat" cmpd="sng">
            <a:solidFill>
              <a:schemeClr val="lt1"/>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14"/>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lvl1pPr lvl="0" algn="ctr">
              <a:lnSpc>
                <a:spcPct val="90%"/>
              </a:lnSpc>
              <a:spcBef>
                <a:spcPts val="0"/>
              </a:spcBef>
              <a:spcAft>
                <a:spcPts val="0"/>
              </a:spcAft>
              <a:buClr>
                <a:schemeClr val="accent6"/>
              </a:buClr>
              <a:buSzPts val="2800"/>
              <a:buFont typeface="Arial"/>
              <a:buNone/>
              <a:defRPr sz="2800">
                <a:solidFill>
                  <a:schemeClr val="accent6"/>
                </a:solidFill>
              </a:defRPr>
            </a:lvl1pPr>
            <a:lvl2pPr lvl="1" algn="l">
              <a:lnSpc>
                <a:spcPct val="100%"/>
              </a:lnSpc>
              <a:spcBef>
                <a:spcPts val="0"/>
              </a:spcBef>
              <a:spcAft>
                <a:spcPts val="0"/>
              </a:spcAft>
              <a:buSzPts val="1400"/>
              <a:buNone/>
              <a:defRPr/>
            </a:lvl2pPr>
            <a:lvl3pPr lvl="2" algn="l">
              <a:lnSpc>
                <a:spcPct val="100%"/>
              </a:lnSpc>
              <a:spcBef>
                <a:spcPts val="0"/>
              </a:spcBef>
              <a:spcAft>
                <a:spcPts val="0"/>
              </a:spcAft>
              <a:buSzPts val="1400"/>
              <a:buNone/>
              <a:defRPr/>
            </a:lvl3pPr>
            <a:lvl4pPr lvl="3" algn="l">
              <a:lnSpc>
                <a:spcPct val="100%"/>
              </a:lnSpc>
              <a:spcBef>
                <a:spcPts val="0"/>
              </a:spcBef>
              <a:spcAft>
                <a:spcPts val="0"/>
              </a:spcAft>
              <a:buSzPts val="1400"/>
              <a:buNone/>
              <a:defRPr/>
            </a:lvl4pPr>
            <a:lvl5pPr lvl="4" algn="l">
              <a:lnSpc>
                <a:spcPct val="100%"/>
              </a:lnSpc>
              <a:spcBef>
                <a:spcPts val="0"/>
              </a:spcBef>
              <a:spcAft>
                <a:spcPts val="0"/>
              </a:spcAft>
              <a:buSzPts val="1400"/>
              <a:buNone/>
              <a:defRPr/>
            </a:lvl5pPr>
            <a:lvl6pPr lvl="5" algn="l">
              <a:lnSpc>
                <a:spcPct val="100%"/>
              </a:lnSpc>
              <a:spcBef>
                <a:spcPts val="0"/>
              </a:spcBef>
              <a:spcAft>
                <a:spcPts val="0"/>
              </a:spcAft>
              <a:buSzPts val="1400"/>
              <a:buNone/>
              <a:defRPr/>
            </a:lvl6pPr>
            <a:lvl7pPr lvl="6" algn="l">
              <a:lnSpc>
                <a:spcPct val="100%"/>
              </a:lnSpc>
              <a:spcBef>
                <a:spcPts val="0"/>
              </a:spcBef>
              <a:spcAft>
                <a:spcPts val="0"/>
              </a:spcAft>
              <a:buSzPts val="1400"/>
              <a:buNone/>
              <a:defRPr/>
            </a:lvl7pPr>
            <a:lvl8pPr lvl="7" algn="l">
              <a:lnSpc>
                <a:spcPct val="100%"/>
              </a:lnSpc>
              <a:spcBef>
                <a:spcPts val="0"/>
              </a:spcBef>
              <a:spcAft>
                <a:spcPts val="0"/>
              </a:spcAft>
              <a:buSzPts val="1400"/>
              <a:buNone/>
              <a:defRPr/>
            </a:lvl8pPr>
            <a:lvl9pPr lvl="8" algn="l">
              <a:lnSpc>
                <a:spcPct val="1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457202" y="2269391"/>
            <a:ext cx="3298370" cy="3900653"/>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dk1"/>
              </a:buClr>
              <a:buSzPts val="2100"/>
              <a:buNone/>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55" name="Google Shape;55;p14"/>
          <p:cNvSpPr txBox="1">
            <a:spLocks noGrp="1"/>
          </p:cNvSpPr>
          <p:nvPr>
            <p:ph type="body" idx="2"/>
          </p:nvPr>
        </p:nvSpPr>
        <p:spPr>
          <a:xfrm>
            <a:off x="5110842" y="493256"/>
            <a:ext cx="6531429" cy="5676788"/>
          </a:xfrm>
          <a:prstGeom prst="rect">
            <a:avLst/>
          </a:prstGeom>
          <a:noFill/>
          <a:ln>
            <a:noFill/>
          </a:ln>
        </p:spPr>
        <p:txBody>
          <a:bodyPr spcFirstLastPara="1" wrap="square" lIns="91425" tIns="45700" rIns="91425" bIns="45700" anchor="t" anchorCtr="0">
            <a:noAutofit/>
          </a:bodyPr>
          <a:lstStyle>
            <a:lvl1pPr marL="457200" lvl="0" indent="-228600" algn="l">
              <a:lnSpc>
                <a:spcPct val="100%"/>
              </a:lnSpc>
              <a:spcBef>
                <a:spcPts val="750"/>
              </a:spcBef>
              <a:spcAft>
                <a:spcPts val="0"/>
              </a:spcAft>
              <a:buClr>
                <a:schemeClr val="dk1"/>
              </a:buClr>
              <a:buSzPts val="2100"/>
              <a:buNone/>
              <a:defRPr sz="2100" b="0"/>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56" name="Google Shape;56;p14"/>
          <p:cNvSpPr/>
          <p:nvPr/>
        </p:nvSpPr>
        <p:spPr>
          <a:xfrm>
            <a:off x="218322" y="245589"/>
            <a:ext cx="477760" cy="477760"/>
          </a:xfrm>
          <a:prstGeom prst="plus">
            <a:avLst>
              <a:gd name="adj" fmla="val 3496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p14"/>
          <p:cNvSpPr/>
          <p:nvPr/>
        </p:nvSpPr>
        <p:spPr>
          <a:xfrm>
            <a:off x="3722132" y="5963166"/>
            <a:ext cx="505152" cy="505152"/>
          </a:xfrm>
          <a:prstGeom prst="star4">
            <a:avLst>
              <a:gd name="adj" fmla="val 1556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8" name="Google Shape;58;p14"/>
          <p:cNvGrpSpPr/>
          <p:nvPr/>
        </p:nvGrpSpPr>
        <p:grpSpPr>
          <a:xfrm rot="-5400000">
            <a:off x="10484894" y="-125688"/>
            <a:ext cx="173361" cy="1411249"/>
            <a:chOff x="5605342" y="135255"/>
            <a:chExt cx="128708" cy="1047750"/>
          </a:xfrm>
        </p:grpSpPr>
        <p:sp>
          <p:nvSpPr>
            <p:cNvPr id="59" name="Google Shape;59;p14"/>
            <p:cNvSpPr/>
            <p:nvPr/>
          </p:nvSpPr>
          <p:spPr>
            <a:xfrm>
              <a:off x="5608320" y="135255"/>
              <a:ext cx="125730" cy="125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14"/>
            <p:cNvSpPr/>
            <p:nvPr/>
          </p:nvSpPr>
          <p:spPr>
            <a:xfrm>
              <a:off x="5605342" y="399940"/>
              <a:ext cx="125730" cy="12573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14"/>
            <p:cNvSpPr/>
            <p:nvPr/>
          </p:nvSpPr>
          <p:spPr>
            <a:xfrm>
              <a:off x="5605342" y="664625"/>
              <a:ext cx="125730" cy="5183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purl.oclc.org/ooxml/drawingml/main" xmlns:r="http://purl.oclc.org/ooxml/officeDocument/relationships" xmlns:p="http://purl.oclc.org/ooxml/presentationml/main" matchingName="4_Title and Content">
  <p:cSld name="4_Title and Content">
    <p:bg>
      <p:bgPr>
        <a:solidFill>
          <a:srgbClr val="D3D3D3"/>
        </a:solidFill>
        <a:effectLst/>
      </p:bgPr>
    </p:bg>
    <p:spTree>
      <p:nvGrpSpPr>
        <p:cNvPr id="1" name="Shape 80"/>
        <p:cNvGrpSpPr/>
        <p:nvPr/>
      </p:nvGrpSpPr>
      <p:grpSpPr>
        <a:xfrm>
          <a:off x="0" y="0"/>
          <a:ext cx="0" cy="0"/>
          <a:chOff x="0" y="0"/>
          <a:chExt cx="0" cy="0"/>
        </a:xfrm>
      </p:grpSpPr>
      <p:pic>
        <p:nvPicPr>
          <p:cNvPr id="81" name="Google Shape;81;p1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2" name="Google Shape;82;p15"/>
          <p:cNvPicPr preferRelativeResize="0"/>
          <p:nvPr/>
        </p:nvPicPr>
        <p:blipFill rotWithShape="1">
          <a:blip r:embed="rId3">
            <a:alphaModFix/>
          </a:blip>
          <a:srcRect/>
          <a:stretch/>
        </p:blipFill>
        <p:spPr>
          <a:xfrm>
            <a:off x="0" y="6185603"/>
            <a:ext cx="12192000" cy="673094"/>
          </a:xfrm>
          <a:prstGeom prst="rect">
            <a:avLst/>
          </a:prstGeom>
          <a:noFill/>
          <a:ln>
            <a:noFill/>
          </a:ln>
        </p:spPr>
      </p:pic>
      <p:sp>
        <p:nvSpPr>
          <p:cNvPr id="83" name="Google Shape;83;p15"/>
          <p:cNvSpPr/>
          <p:nvPr/>
        </p:nvSpPr>
        <p:spPr>
          <a:xfrm>
            <a:off x="283029" y="1915886"/>
            <a:ext cx="3668485" cy="4434796"/>
          </a:xfrm>
          <a:prstGeom prst="roundRect">
            <a:avLst>
              <a:gd name="adj" fmla="val 5094"/>
            </a:avLst>
          </a:prstGeom>
          <a:solidFill>
            <a:schemeClr val="lt1"/>
          </a:solidFill>
          <a:ln w="12700" cap="flat" cmpd="sng">
            <a:solidFill>
              <a:schemeClr val="lt1"/>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15"/>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lvl1pPr lvl="0" algn="ctr">
              <a:lnSpc>
                <a:spcPct val="90%"/>
              </a:lnSpc>
              <a:spcBef>
                <a:spcPts val="0"/>
              </a:spcBef>
              <a:spcAft>
                <a:spcPts val="0"/>
              </a:spcAft>
              <a:buClr>
                <a:schemeClr val="accent6"/>
              </a:buClr>
              <a:buSzPts val="3300"/>
              <a:buFont typeface="Arial"/>
              <a:buNone/>
              <a:defRPr>
                <a:solidFill>
                  <a:schemeClr val="accent6"/>
                </a:solidFill>
              </a:defRPr>
            </a:lvl1pPr>
            <a:lvl2pPr lvl="1" algn="l">
              <a:lnSpc>
                <a:spcPct val="100%"/>
              </a:lnSpc>
              <a:spcBef>
                <a:spcPts val="0"/>
              </a:spcBef>
              <a:spcAft>
                <a:spcPts val="0"/>
              </a:spcAft>
              <a:buSzPts val="1400"/>
              <a:buNone/>
              <a:defRPr/>
            </a:lvl2pPr>
            <a:lvl3pPr lvl="2" algn="l">
              <a:lnSpc>
                <a:spcPct val="100%"/>
              </a:lnSpc>
              <a:spcBef>
                <a:spcPts val="0"/>
              </a:spcBef>
              <a:spcAft>
                <a:spcPts val="0"/>
              </a:spcAft>
              <a:buSzPts val="1400"/>
              <a:buNone/>
              <a:defRPr/>
            </a:lvl3pPr>
            <a:lvl4pPr lvl="3" algn="l">
              <a:lnSpc>
                <a:spcPct val="100%"/>
              </a:lnSpc>
              <a:spcBef>
                <a:spcPts val="0"/>
              </a:spcBef>
              <a:spcAft>
                <a:spcPts val="0"/>
              </a:spcAft>
              <a:buSzPts val="1400"/>
              <a:buNone/>
              <a:defRPr/>
            </a:lvl4pPr>
            <a:lvl5pPr lvl="4" algn="l">
              <a:lnSpc>
                <a:spcPct val="100%"/>
              </a:lnSpc>
              <a:spcBef>
                <a:spcPts val="0"/>
              </a:spcBef>
              <a:spcAft>
                <a:spcPts val="0"/>
              </a:spcAft>
              <a:buSzPts val="1400"/>
              <a:buNone/>
              <a:defRPr/>
            </a:lvl5pPr>
            <a:lvl6pPr lvl="5" algn="l">
              <a:lnSpc>
                <a:spcPct val="100%"/>
              </a:lnSpc>
              <a:spcBef>
                <a:spcPts val="0"/>
              </a:spcBef>
              <a:spcAft>
                <a:spcPts val="0"/>
              </a:spcAft>
              <a:buSzPts val="1400"/>
              <a:buNone/>
              <a:defRPr/>
            </a:lvl6pPr>
            <a:lvl7pPr lvl="6" algn="l">
              <a:lnSpc>
                <a:spcPct val="100%"/>
              </a:lnSpc>
              <a:spcBef>
                <a:spcPts val="0"/>
              </a:spcBef>
              <a:spcAft>
                <a:spcPts val="0"/>
              </a:spcAft>
              <a:buSzPts val="1400"/>
              <a:buNone/>
              <a:defRPr/>
            </a:lvl7pPr>
            <a:lvl8pPr lvl="7" algn="l">
              <a:lnSpc>
                <a:spcPct val="100%"/>
              </a:lnSpc>
              <a:spcBef>
                <a:spcPts val="0"/>
              </a:spcBef>
              <a:spcAft>
                <a:spcPts val="0"/>
              </a:spcAft>
              <a:buSzPts val="1400"/>
              <a:buNone/>
              <a:defRPr/>
            </a:lvl8pPr>
            <a:lvl9pPr lvl="8" algn="l">
              <a:lnSpc>
                <a:spcPct val="100%"/>
              </a:lnSpc>
              <a:spcBef>
                <a:spcPts val="0"/>
              </a:spcBef>
              <a:spcAft>
                <a:spcPts val="0"/>
              </a:spcAft>
              <a:buSzPts val="1400"/>
              <a:buNone/>
              <a:defRPr/>
            </a:lvl9pPr>
          </a:lstStyle>
          <a:p>
            <a:endParaRPr/>
          </a:p>
        </p:txBody>
      </p:sp>
      <p:sp>
        <p:nvSpPr>
          <p:cNvPr id="85" name="Google Shape;85;p15"/>
          <p:cNvSpPr txBox="1">
            <a:spLocks noGrp="1"/>
          </p:cNvSpPr>
          <p:nvPr>
            <p:ph type="body" idx="1"/>
          </p:nvPr>
        </p:nvSpPr>
        <p:spPr>
          <a:xfrm>
            <a:off x="6703729" y="1171766"/>
            <a:ext cx="4943985" cy="1201320"/>
          </a:xfrm>
          <a:prstGeom prst="rect">
            <a:avLst/>
          </a:prstGeom>
          <a:noFill/>
          <a:ln>
            <a:noFill/>
          </a:ln>
        </p:spPr>
        <p:txBody>
          <a:bodyPr spcFirstLastPara="1" wrap="square" lIns="91425" tIns="45700" rIns="91425" bIns="45700" anchor="ctr" anchorCtr="0">
            <a:noAutofit/>
          </a:bodyPr>
          <a:lstStyle>
            <a:lvl1pPr marL="457200" lvl="0" indent="-228600" algn="l">
              <a:lnSpc>
                <a:spcPct val="100%"/>
              </a:lnSpc>
              <a:spcBef>
                <a:spcPts val="750"/>
              </a:spcBef>
              <a:spcAft>
                <a:spcPts val="0"/>
              </a:spcAft>
              <a:buClr>
                <a:schemeClr val="lt1"/>
              </a:buClr>
              <a:buSzPts val="2100"/>
              <a:buNone/>
              <a:defRPr sz="21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86" name="Google Shape;86;p15"/>
          <p:cNvSpPr txBox="1">
            <a:spLocks noGrp="1"/>
          </p:cNvSpPr>
          <p:nvPr>
            <p:ph type="body" idx="2"/>
          </p:nvPr>
        </p:nvSpPr>
        <p:spPr>
          <a:xfrm>
            <a:off x="457202" y="2269391"/>
            <a:ext cx="3298370" cy="3900653"/>
          </a:xfrm>
          <a:prstGeom prst="rect">
            <a:avLst/>
          </a:prstGeom>
          <a:noFill/>
          <a:ln>
            <a:noFill/>
          </a:ln>
        </p:spPr>
        <p:txBody>
          <a:bodyPr spcFirstLastPara="1" wrap="square" lIns="91425" tIns="45700" rIns="91425" bIns="45700" anchor="t" anchorCtr="0">
            <a:noAutofit/>
          </a:bodyPr>
          <a:lstStyle>
            <a:lvl1pPr marL="457200" lvl="0" indent="-228600" algn="ctr">
              <a:lnSpc>
                <a:spcPct val="100%"/>
              </a:lnSpc>
              <a:spcBef>
                <a:spcPts val="750"/>
              </a:spcBef>
              <a:spcAft>
                <a:spcPts val="0"/>
              </a:spcAft>
              <a:buClr>
                <a:schemeClr val="dk1"/>
              </a:buClr>
              <a:buSzPts val="2100"/>
              <a:buNone/>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87" name="Google Shape;87;p15"/>
          <p:cNvSpPr txBox="1">
            <a:spLocks noGrp="1"/>
          </p:cNvSpPr>
          <p:nvPr>
            <p:ph type="body" idx="3"/>
          </p:nvPr>
        </p:nvSpPr>
        <p:spPr>
          <a:xfrm>
            <a:off x="6703729" y="3041246"/>
            <a:ext cx="4938542" cy="1201320"/>
          </a:xfrm>
          <a:prstGeom prst="rect">
            <a:avLst/>
          </a:prstGeom>
          <a:noFill/>
          <a:ln>
            <a:noFill/>
          </a:ln>
        </p:spPr>
        <p:txBody>
          <a:bodyPr spcFirstLastPara="1" wrap="square" lIns="91425" tIns="45700" rIns="91425" bIns="45700" anchor="ctr" anchorCtr="0">
            <a:noAutofit/>
          </a:bodyPr>
          <a:lstStyle>
            <a:lvl1pPr marL="457200" lvl="0" indent="-228600" algn="l">
              <a:lnSpc>
                <a:spcPct val="100%"/>
              </a:lnSpc>
              <a:spcBef>
                <a:spcPts val="750"/>
              </a:spcBef>
              <a:spcAft>
                <a:spcPts val="0"/>
              </a:spcAft>
              <a:buClr>
                <a:schemeClr val="lt1"/>
              </a:buClr>
              <a:buSzPts val="2100"/>
              <a:buNone/>
              <a:defRPr sz="21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88" name="Google Shape;88;p15"/>
          <p:cNvSpPr txBox="1">
            <a:spLocks noGrp="1"/>
          </p:cNvSpPr>
          <p:nvPr>
            <p:ph type="body" idx="4"/>
          </p:nvPr>
        </p:nvSpPr>
        <p:spPr>
          <a:xfrm>
            <a:off x="6698286" y="4968724"/>
            <a:ext cx="4943985" cy="1201320"/>
          </a:xfrm>
          <a:prstGeom prst="rect">
            <a:avLst/>
          </a:prstGeom>
          <a:noFill/>
          <a:ln>
            <a:noFill/>
          </a:ln>
        </p:spPr>
        <p:txBody>
          <a:bodyPr spcFirstLastPara="1" wrap="square" lIns="91425" tIns="45700" rIns="91425" bIns="45700" anchor="ctr" anchorCtr="0">
            <a:noAutofit/>
          </a:bodyPr>
          <a:lstStyle>
            <a:lvl1pPr marL="457200" lvl="0" indent="-228600" algn="l">
              <a:lnSpc>
                <a:spcPct val="100%"/>
              </a:lnSpc>
              <a:spcBef>
                <a:spcPts val="750"/>
              </a:spcBef>
              <a:spcAft>
                <a:spcPts val="0"/>
              </a:spcAft>
              <a:buClr>
                <a:schemeClr val="lt1"/>
              </a:buClr>
              <a:buSzPts val="2100"/>
              <a:buNone/>
              <a:defRPr sz="21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89" name="Google Shape;89;p15"/>
          <p:cNvSpPr/>
          <p:nvPr/>
        </p:nvSpPr>
        <p:spPr>
          <a:xfrm>
            <a:off x="4670577" y="210196"/>
            <a:ext cx="477760" cy="477760"/>
          </a:xfrm>
          <a:prstGeom prst="plus">
            <a:avLst>
              <a:gd name="adj" fmla="val 3496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15"/>
          <p:cNvSpPr/>
          <p:nvPr/>
        </p:nvSpPr>
        <p:spPr>
          <a:xfrm>
            <a:off x="11591081" y="6212697"/>
            <a:ext cx="505152" cy="505152"/>
          </a:xfrm>
          <a:prstGeom prst="star4">
            <a:avLst>
              <a:gd name="adj" fmla="val 1556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91" name="Google Shape;91;p15"/>
          <p:cNvGrpSpPr/>
          <p:nvPr/>
        </p:nvGrpSpPr>
        <p:grpSpPr>
          <a:xfrm rot="-5400000">
            <a:off x="901973" y="-343229"/>
            <a:ext cx="173361" cy="1411249"/>
            <a:chOff x="5605342" y="135255"/>
            <a:chExt cx="128708" cy="1047750"/>
          </a:xfrm>
        </p:grpSpPr>
        <p:sp>
          <p:nvSpPr>
            <p:cNvPr id="92" name="Google Shape;92;p15"/>
            <p:cNvSpPr/>
            <p:nvPr/>
          </p:nvSpPr>
          <p:spPr>
            <a:xfrm>
              <a:off x="5608320" y="135255"/>
              <a:ext cx="125730" cy="125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 name="Google Shape;93;p15"/>
            <p:cNvSpPr/>
            <p:nvPr/>
          </p:nvSpPr>
          <p:spPr>
            <a:xfrm>
              <a:off x="5605342" y="399940"/>
              <a:ext cx="125730" cy="12573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 name="Google Shape;94;p15"/>
            <p:cNvSpPr/>
            <p:nvPr/>
          </p:nvSpPr>
          <p:spPr>
            <a:xfrm>
              <a:off x="5605342" y="664625"/>
              <a:ext cx="125730" cy="5183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95" name="Google Shape;95;p15"/>
          <p:cNvSpPr/>
          <p:nvPr/>
        </p:nvSpPr>
        <p:spPr>
          <a:xfrm>
            <a:off x="4904014" y="950541"/>
            <a:ext cx="1598330" cy="1598330"/>
          </a:xfrm>
          <a:prstGeom prst="ellipse">
            <a:avLst/>
          </a:prstGeom>
          <a:noFill/>
          <a:ln w="123825" cap="flat" cmpd="sng">
            <a:solidFill>
              <a:schemeClr val="lt1"/>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 name="Google Shape;96;p15"/>
          <p:cNvSpPr/>
          <p:nvPr/>
        </p:nvSpPr>
        <p:spPr>
          <a:xfrm>
            <a:off x="4904014" y="2851446"/>
            <a:ext cx="1598330" cy="1598330"/>
          </a:xfrm>
          <a:prstGeom prst="ellipse">
            <a:avLst/>
          </a:prstGeom>
          <a:noFill/>
          <a:ln w="123825" cap="flat" cmpd="sng">
            <a:solidFill>
              <a:schemeClr val="lt1"/>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 name="Google Shape;97;p15"/>
          <p:cNvSpPr/>
          <p:nvPr/>
        </p:nvSpPr>
        <p:spPr>
          <a:xfrm>
            <a:off x="4904014" y="4752352"/>
            <a:ext cx="1598330" cy="1598330"/>
          </a:xfrm>
          <a:prstGeom prst="ellipse">
            <a:avLst/>
          </a:prstGeom>
          <a:noFill/>
          <a:ln w="123825" cap="flat" cmpd="sng">
            <a:solidFill>
              <a:schemeClr val="lt1"/>
            </a:solidFill>
            <a:prstDash val="solid"/>
            <a:miter lim="800%"/>
            <a:headEnd type="none" w="sm" len="sm"/>
            <a:tailEnd type="none" w="sm" len="sm"/>
          </a:ln>
        </p:spPr>
        <p:txBody>
          <a:bodyPr spcFirstLastPara="1" wrap="square" lIns="91425" tIns="45700" rIns="91425" bIns="45700" anchor="ctr" anchorCtr="0">
            <a:noAutofit/>
          </a:bodyPr>
          <a:lstStyle/>
          <a:p>
            <a:pPr marL="0" marR="0" lvl="0" indent="0" algn="ctr" rtl="0">
              <a:lnSpc>
                <a:spcPct val="1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p15"/>
          <p:cNvSpPr txBox="1">
            <a:spLocks noGrp="1"/>
          </p:cNvSpPr>
          <p:nvPr>
            <p:ph type="body" idx="5"/>
          </p:nvPr>
        </p:nvSpPr>
        <p:spPr>
          <a:xfrm>
            <a:off x="5045445" y="1193093"/>
            <a:ext cx="1368292" cy="1201320"/>
          </a:xfrm>
          <a:prstGeom prst="rect">
            <a:avLst/>
          </a:prstGeom>
          <a:noFill/>
          <a:ln>
            <a:noFill/>
          </a:ln>
        </p:spPr>
        <p:txBody>
          <a:bodyPr spcFirstLastPara="1" wrap="square" lIns="91425" tIns="45700" rIns="91425" bIns="45700" anchor="ctr" anchorCtr="0">
            <a:noAutofit/>
          </a:bodyPr>
          <a:lstStyle>
            <a:lvl1pPr marL="457200" lvl="0" indent="-228600" algn="ctr">
              <a:lnSpc>
                <a:spcPct val="100%"/>
              </a:lnSpc>
              <a:spcBef>
                <a:spcPts val="750"/>
              </a:spcBef>
              <a:spcAft>
                <a:spcPts val="0"/>
              </a:spcAft>
              <a:buClr>
                <a:schemeClr val="lt1"/>
              </a:buClr>
              <a:buSzPts val="3600"/>
              <a:buNone/>
              <a:defRPr sz="36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99" name="Google Shape;99;p15"/>
          <p:cNvSpPr txBox="1">
            <a:spLocks noGrp="1"/>
          </p:cNvSpPr>
          <p:nvPr>
            <p:ph type="body" idx="6"/>
          </p:nvPr>
        </p:nvSpPr>
        <p:spPr>
          <a:xfrm>
            <a:off x="5045444" y="3062573"/>
            <a:ext cx="1366786" cy="1201320"/>
          </a:xfrm>
          <a:prstGeom prst="rect">
            <a:avLst/>
          </a:prstGeom>
          <a:noFill/>
          <a:ln>
            <a:noFill/>
          </a:ln>
        </p:spPr>
        <p:txBody>
          <a:bodyPr spcFirstLastPara="1" wrap="square" lIns="91425" tIns="45700" rIns="91425" bIns="45700" anchor="ctr" anchorCtr="0">
            <a:noAutofit/>
          </a:bodyPr>
          <a:lstStyle>
            <a:lvl1pPr marL="457200" lvl="0" indent="-228600" algn="ctr">
              <a:lnSpc>
                <a:spcPct val="100%"/>
              </a:lnSpc>
              <a:spcBef>
                <a:spcPts val="750"/>
              </a:spcBef>
              <a:spcAft>
                <a:spcPts val="0"/>
              </a:spcAft>
              <a:buClr>
                <a:schemeClr val="lt1"/>
              </a:buClr>
              <a:buSzPts val="3600"/>
              <a:buNone/>
              <a:defRPr sz="36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
        <p:nvSpPr>
          <p:cNvPr id="100" name="Google Shape;100;p15"/>
          <p:cNvSpPr txBox="1">
            <a:spLocks noGrp="1"/>
          </p:cNvSpPr>
          <p:nvPr>
            <p:ph type="body" idx="7"/>
          </p:nvPr>
        </p:nvSpPr>
        <p:spPr>
          <a:xfrm>
            <a:off x="5040002" y="4990051"/>
            <a:ext cx="1368292" cy="1201320"/>
          </a:xfrm>
          <a:prstGeom prst="rect">
            <a:avLst/>
          </a:prstGeom>
          <a:noFill/>
          <a:ln>
            <a:noFill/>
          </a:ln>
        </p:spPr>
        <p:txBody>
          <a:bodyPr spcFirstLastPara="1" wrap="square" lIns="91425" tIns="45700" rIns="91425" bIns="45700" anchor="ctr" anchorCtr="0">
            <a:noAutofit/>
          </a:bodyPr>
          <a:lstStyle>
            <a:lvl1pPr marL="457200" lvl="0" indent="-228600" algn="ctr">
              <a:lnSpc>
                <a:spcPct val="100%"/>
              </a:lnSpc>
              <a:spcBef>
                <a:spcPts val="750"/>
              </a:spcBef>
              <a:spcAft>
                <a:spcPts val="0"/>
              </a:spcAft>
              <a:buClr>
                <a:schemeClr val="lt1"/>
              </a:buClr>
              <a:buSzPts val="3600"/>
              <a:buNone/>
              <a:defRPr sz="3600" b="1">
                <a:solidFill>
                  <a:schemeClr val="lt1"/>
                </a:solidFill>
              </a:defRPr>
            </a:lvl1pPr>
            <a:lvl2pPr marL="914400" lvl="1" indent="-342900" algn="l">
              <a:lnSpc>
                <a:spcPct val="90%"/>
              </a:lnSpc>
              <a:spcBef>
                <a:spcPts val="375"/>
              </a:spcBef>
              <a:spcAft>
                <a:spcPts val="0"/>
              </a:spcAft>
              <a:buClr>
                <a:schemeClr val="dk1"/>
              </a:buClr>
              <a:buSzPts val="1800"/>
              <a:buChar char="•"/>
              <a:defRPr/>
            </a:lvl2pPr>
            <a:lvl3pPr marL="1371600" lvl="2" indent="-342900" algn="l">
              <a:lnSpc>
                <a:spcPct val="90%"/>
              </a:lnSpc>
              <a:spcBef>
                <a:spcPts val="375"/>
              </a:spcBef>
              <a:spcAft>
                <a:spcPts val="0"/>
              </a:spcAft>
              <a:buClr>
                <a:schemeClr val="dk1"/>
              </a:buClr>
              <a:buSzPts val="1800"/>
              <a:buChar char="•"/>
              <a:defRPr/>
            </a:lvl3pPr>
            <a:lvl4pPr marL="1828800" lvl="3" indent="-342900" algn="l">
              <a:lnSpc>
                <a:spcPct val="90%"/>
              </a:lnSpc>
              <a:spcBef>
                <a:spcPts val="375"/>
              </a:spcBef>
              <a:spcAft>
                <a:spcPts val="0"/>
              </a:spcAft>
              <a:buClr>
                <a:schemeClr val="dk1"/>
              </a:buClr>
              <a:buSzPts val="1800"/>
              <a:buChar char="•"/>
              <a:defRPr/>
            </a:lvl4pPr>
            <a:lvl5pPr marL="2286000" lvl="4" indent="-342900" algn="l">
              <a:lnSpc>
                <a:spcPct val="90%"/>
              </a:lnSpc>
              <a:spcBef>
                <a:spcPts val="375"/>
              </a:spcBef>
              <a:spcAft>
                <a:spcPts val="0"/>
              </a:spcAft>
              <a:buClr>
                <a:schemeClr val="dk1"/>
              </a:buClr>
              <a:buSzPts val="1800"/>
              <a:buChar char="•"/>
              <a:defRPr/>
            </a:lvl5pPr>
            <a:lvl6pPr marL="2743200" lvl="5" indent="-342900" algn="l">
              <a:lnSpc>
                <a:spcPct val="90%"/>
              </a:lnSpc>
              <a:spcBef>
                <a:spcPts val="375"/>
              </a:spcBef>
              <a:spcAft>
                <a:spcPts val="0"/>
              </a:spcAft>
              <a:buClr>
                <a:schemeClr val="dk1"/>
              </a:buClr>
              <a:buSzPts val="1800"/>
              <a:buChar char="•"/>
              <a:defRPr/>
            </a:lvl6pPr>
            <a:lvl7pPr marL="3200400" lvl="6" indent="-342900" algn="l">
              <a:lnSpc>
                <a:spcPct val="90%"/>
              </a:lnSpc>
              <a:spcBef>
                <a:spcPts val="375"/>
              </a:spcBef>
              <a:spcAft>
                <a:spcPts val="0"/>
              </a:spcAft>
              <a:buClr>
                <a:schemeClr val="dk1"/>
              </a:buClr>
              <a:buSzPts val="1800"/>
              <a:buChar char="•"/>
              <a:defRPr/>
            </a:lvl7pPr>
            <a:lvl8pPr marL="3657600" lvl="7" indent="-342900" algn="l">
              <a:lnSpc>
                <a:spcPct val="90%"/>
              </a:lnSpc>
              <a:spcBef>
                <a:spcPts val="375"/>
              </a:spcBef>
              <a:spcAft>
                <a:spcPts val="0"/>
              </a:spcAft>
              <a:buClr>
                <a:schemeClr val="dk1"/>
              </a:buClr>
              <a:buSzPts val="1800"/>
              <a:buChar char="•"/>
              <a:defRPr/>
            </a:lvl8pPr>
            <a:lvl9pPr marL="4114800" lvl="8" indent="-342900" algn="l">
              <a:lnSpc>
                <a:spcPct val="90%"/>
              </a:lnSpc>
              <a:spcBef>
                <a:spcPts val="375"/>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purl.oclc.org/ooxml/officeDocument/relationships/slideLayout" Target="../slideLayouts/slideLayout3.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theme" Target="../theme/theme1.xml"/><Relationship Id="rId5" Type="http://purl.oclc.org/ooxml/officeDocument/relationships/slideLayout" Target="../slideLayouts/slideLayout5.xml"/><Relationship Id="rId4" Type="http://purl.oclc.org/ooxml/officeDocument/relationships/slideLayout" Target="../slideLayouts/slideLayout4.xml"/></Relationships>
</file>

<file path=ppt/slideMasters/slideMaster1.xml><?xml version="1.0" encoding="utf-8"?>
<p:sldMaster xmlns:a="http://purl.oclc.org/ooxml/drawingml/main" xmlns:r="http://purl.oclc.org/ooxml/officeDocument/relationships" xmlns:p="http://purl.oclc.org/ooxml/presentationml/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795128" y="1"/>
            <a:ext cx="10813776" cy="1166191"/>
          </a:xfrm>
          <a:prstGeom prst="rect">
            <a:avLst/>
          </a:prstGeom>
          <a:noFill/>
          <a:ln>
            <a:noFill/>
          </a:ln>
        </p:spPr>
        <p:txBody>
          <a:bodyPr spcFirstLastPara="1" wrap="square" lIns="91425" tIns="45700" rIns="91425" bIns="45700" anchor="ctr" anchorCtr="0">
            <a:normAutofit/>
          </a:bodyPr>
          <a:lstStyle>
            <a:lvl1pPr marR="0" lvl="0" algn="l" rtl="0">
              <a:lnSpc>
                <a:spcPct val="90%"/>
              </a:lnSpc>
              <a:spcBef>
                <a:spcPts val="0"/>
              </a:spcBef>
              <a:spcAft>
                <a:spcPts val="0"/>
              </a:spcAft>
              <a:buClr>
                <a:schemeClr val="lt1"/>
              </a:buClr>
              <a:buSzPts val="3300"/>
              <a:buFont typeface="Arial"/>
              <a:buNone/>
              <a:defRPr sz="3300" b="1" i="0" u="none" strike="noStrike" cap="none">
                <a:solidFill>
                  <a:schemeClr val="lt1"/>
                </a:solidFill>
                <a:latin typeface="Arial"/>
                <a:ea typeface="Arial"/>
                <a:cs typeface="Arial"/>
                <a:sym typeface="Arial"/>
              </a:defRPr>
            </a:lvl1pPr>
            <a:lvl2pPr marR="0" lvl="1"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795128" y="1460499"/>
            <a:ext cx="10813776"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purl.oclc.org/ooxml/officeDocument/relationships/notesSlide" Target="../notesSlides/notesSlide1.xml"/><Relationship Id="rId1" Type="http://purl.oclc.org/ooxml/officeDocument/relationships/slideLayout" Target="../slideLayouts/slideLayout1.xml"/></Relationships>
</file>

<file path=ppt/slides/_rels/slide10.xml.rels><?xml version="1.0" encoding="UTF-8" standalone="yes"?>
<Relationships xmlns="http://schemas.openxmlformats.org/package/2006/relationships"><Relationship Id="rId3" Type="http://purl.oclc.org/ooxml/officeDocument/relationships/diagramLayout" Target="../diagrams/layout1.xml"/><Relationship Id="rId2" Type="http://purl.oclc.org/ooxml/officeDocument/relationships/diagramData" Target="../diagrams/data1.xml"/><Relationship Id="rId1" Type="http://purl.oclc.org/ooxml/officeDocument/relationships/slideLayout" Target="../slideLayouts/slideLayout3.xml"/><Relationship Id="rId6" Type="http://schemas.microsoft.com/office/2007/relationships/diagramDrawing" Target="../diagrams/drawing1.xml"/><Relationship Id="rId5" Type="http://purl.oclc.org/ooxml/officeDocument/relationships/diagramColors" Target="../diagrams/colors1.xml"/><Relationship Id="rId4" Type="http://purl.oclc.org/ooxml/officeDocument/relationships/diagramQuickStyle" Target="../diagrams/quickStyle1.xml"/></Relationships>
</file>

<file path=ppt/slides/_rels/slide11.xml.rels><?xml version="1.0" encoding="UTF-8" standalone="yes"?>
<Relationships xmlns="http://schemas.openxmlformats.org/package/2006/relationships"><Relationship Id="rId8" Type="http://purl.oclc.org/ooxml/officeDocument/relationships/diagramData" Target="../diagrams/data3.xml"/><Relationship Id="rId3" Type="http://purl.oclc.org/ooxml/officeDocument/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purl.oclc.org/ooxml/officeDocument/relationships/notesSlide" Target="../notesSlides/notesSlide8.xml"/><Relationship Id="rId1" Type="http://purl.oclc.org/ooxml/officeDocument/relationships/slideLayout" Target="../slideLayouts/slideLayout3.xml"/><Relationship Id="rId6" Type="http://purl.oclc.org/ooxml/officeDocument/relationships/diagramColors" Target="../diagrams/colors2.xml"/><Relationship Id="rId11" Type="http://purl.oclc.org/ooxml/officeDocument/relationships/diagramColors" Target="../diagrams/colors3.xml"/><Relationship Id="rId5" Type="http://purl.oclc.org/ooxml/officeDocument/relationships/diagramQuickStyle" Target="../diagrams/quickStyle2.xml"/><Relationship Id="rId10" Type="http://purl.oclc.org/ooxml/officeDocument/relationships/diagramQuickStyle" Target="../diagrams/quickStyle3.xml"/><Relationship Id="rId4" Type="http://purl.oclc.org/ooxml/officeDocument/relationships/diagramLayout" Target="../diagrams/layout2.xml"/><Relationship Id="rId9" Type="http://purl.oclc.org/ooxml/officeDocument/relationships/diagramLayout" Target="../diagrams/layout3.xml"/></Relationships>
</file>

<file path=ppt/slides/_rels/slide12.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3.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14.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9.xml"/><Relationship Id="rId1" Type="http://purl.oclc.org/ooxml/officeDocument/relationships/slideLayout" Target="../slideLayouts/slideLayout5.xml"/><Relationship Id="rId5" Type="http://purl.oclc.org/ooxml/officeDocument/relationships/image" Target="../media/image10.png"/><Relationship Id="rId4" Type="http://purl.oclc.org/ooxml/officeDocument/relationships/image" Target="../media/image9.png"/></Relationships>
</file>

<file path=ppt/slides/_rels/slide15.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16.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17.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10.xml"/><Relationship Id="rId1" Type="http://purl.oclc.org/ooxml/officeDocument/relationships/slideLayout" Target="../slideLayouts/slideLayout5.xml"/><Relationship Id="rId5" Type="http://purl.oclc.org/ooxml/officeDocument/relationships/image" Target="../media/image10.png"/><Relationship Id="rId4" Type="http://purl.oclc.org/ooxml/officeDocument/relationships/image" Target="../media/image9.png"/></Relationships>
</file>

<file path=ppt/slides/_rels/slide18.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19.xml.rels><?xml version="1.0" encoding="UTF-8" standalone="yes"?>
<Relationships xmlns="http://schemas.openxmlformats.org/package/2006/relationships"><Relationship Id="rId3" Type="http://purl.oclc.org/ooxml/officeDocument/relationships/diagramLayout" Target="../diagrams/layout4.xml"/><Relationship Id="rId2" Type="http://purl.oclc.org/ooxml/officeDocument/relationships/diagramData" Target="../diagrams/data4.xml"/><Relationship Id="rId1" Type="http://purl.oclc.org/ooxml/officeDocument/relationships/slideLayout" Target="../slideLayouts/slideLayout4.xml"/><Relationship Id="rId6" Type="http://schemas.microsoft.com/office/2007/relationships/diagramDrawing" Target="../diagrams/drawing4.xml"/><Relationship Id="rId5" Type="http://purl.oclc.org/ooxml/officeDocument/relationships/diagramColors" Target="../diagrams/colors4.xml"/><Relationship Id="rId4" Type="http://purl.oclc.org/ooxml/officeDocument/relationships/diagramQuickStyle" Target="../diagrams/quickStyle4.xml"/></Relationships>
</file>

<file path=ppt/slides/_rels/slide2.xml.rels><?xml version="1.0" encoding="UTF-8" standalone="yes"?>
<Relationships xmlns="http://schemas.openxmlformats.org/package/2006/relationships"><Relationship Id="rId2" Type="http://purl.oclc.org/ooxml/officeDocument/relationships/notesSlide" Target="../notesSlides/notesSlide2.xml"/><Relationship Id="rId1" Type="http://purl.oclc.org/ooxml/officeDocument/relationships/slideLayout" Target="../slideLayouts/slideLayout2.xml"/></Relationships>
</file>

<file path=ppt/slides/_rels/slide20.xml.rels><?xml version="1.0" encoding="UTF-8" standalone="yes"?>
<Relationships xmlns="http://schemas.openxmlformats.org/package/2006/relationships"><Relationship Id="rId3" Type="http://purl.oclc.org/ooxml/officeDocument/relationships/diagramLayout" Target="../diagrams/layout5.xml"/><Relationship Id="rId2" Type="http://purl.oclc.org/ooxml/officeDocument/relationships/diagramData" Target="../diagrams/data5.xml"/><Relationship Id="rId1" Type="http://purl.oclc.org/ooxml/officeDocument/relationships/slideLayout" Target="../slideLayouts/slideLayout4.xml"/><Relationship Id="rId6" Type="http://schemas.microsoft.com/office/2007/relationships/diagramDrawing" Target="../diagrams/drawing5.xml"/><Relationship Id="rId5" Type="http://purl.oclc.org/ooxml/officeDocument/relationships/diagramColors" Target="../diagrams/colors5.xml"/><Relationship Id="rId4" Type="http://purl.oclc.org/ooxml/officeDocument/relationships/diagramQuickStyle" Target="../diagrams/quickStyle5.xml"/></Relationships>
</file>

<file path=ppt/slides/_rels/slide21.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22.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23.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24.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25.xml.rels><?xml version="1.0" encoding="UTF-8" standalone="yes"?>
<Relationships xmlns="http://schemas.openxmlformats.org/package/2006/relationships"><Relationship Id="rId3" Type="http://purl.oclc.org/ooxml/officeDocument/relationships/hyperlink" Target="https://www.legis.iowa.gov/docs/publications/ICP/1023055.pdf" TargetMode="External"/><Relationship Id="rId2" Type="http://purl.oclc.org/ooxml/officeDocument/relationships/hyperlink" Target="1.%20The%20board%20shall%20audit%20and%20allow%20all%20just%20claims%20against%20the%20corporation,%20and%20no%20order" TargetMode="External"/><Relationship Id="rId1" Type="http://purl.oclc.org/ooxml/officeDocument/relationships/slideLayout" Target="../slideLayouts/slideLayout4.xml"/></Relationships>
</file>

<file path=ppt/slides/_rels/slide26.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27.xml.rels><?xml version="1.0" encoding="UTF-8" standalone="yes"?>
<Relationships xmlns="http://schemas.openxmlformats.org/package/2006/relationships"><Relationship Id="rId1" Type="http://purl.oclc.org/ooxml/officeDocument/relationships/slideLayout" Target="../slideLayouts/slideLayout4.xml"/></Relationships>
</file>

<file path=ppt/slides/_rels/slide28.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29.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11.xml"/><Relationship Id="rId1" Type="http://purl.oclc.org/ooxml/officeDocument/relationships/slideLayout" Target="../slideLayouts/slideLayout5.xml"/><Relationship Id="rId5" Type="http://purl.oclc.org/ooxml/officeDocument/relationships/image" Target="../media/image10.png"/><Relationship Id="rId4" Type="http://purl.oclc.org/ooxml/officeDocument/relationships/image" Target="../media/image9.png"/></Relationships>
</file>

<file path=ppt/slides/_rels/slide3.xml.rels><?xml version="1.0" encoding="UTF-8" standalone="yes"?>
<Relationships xmlns="http://schemas.openxmlformats.org/package/2006/relationships"><Relationship Id="rId3" Type="http://purl.oclc.org/ooxml/officeDocument/relationships/image" Target="../media/image7.JPG"/><Relationship Id="rId2" Type="http://purl.oclc.org/ooxml/officeDocument/relationships/notesSlide" Target="../notesSlides/notesSlide3.xml"/><Relationship Id="rId1" Type="http://purl.oclc.org/ooxml/officeDocument/relationships/slideLayout" Target="../slideLayouts/slideLayout3.xml"/></Relationships>
</file>

<file path=ppt/slides/_rels/slide30.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12.xml"/><Relationship Id="rId1" Type="http://purl.oclc.org/ooxml/officeDocument/relationships/slideLayout" Target="../slideLayouts/slideLayout5.xml"/><Relationship Id="rId5" Type="http://purl.oclc.org/ooxml/officeDocument/relationships/image" Target="../media/image10.png"/><Relationship Id="rId4" Type="http://purl.oclc.org/ooxml/officeDocument/relationships/image" Target="../media/image9.png"/></Relationships>
</file>

<file path=ppt/slides/_rels/slide31.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13.xml"/><Relationship Id="rId1" Type="http://purl.oclc.org/ooxml/officeDocument/relationships/slideLayout" Target="../slideLayouts/slideLayout5.xml"/><Relationship Id="rId5" Type="http://purl.oclc.org/ooxml/officeDocument/relationships/image" Target="../media/image10.png"/><Relationship Id="rId4" Type="http://purl.oclc.org/ooxml/officeDocument/relationships/image" Target="../media/image9.png"/></Relationships>
</file>

<file path=ppt/slides/_rels/slide32.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33.xml.rels><?xml version="1.0" encoding="UTF-8" standalone="yes"?>
<Relationships xmlns="http://schemas.openxmlformats.org/package/2006/relationships"><Relationship Id="rId3" Type="http://purl.oclc.org/ooxml/officeDocument/relationships/hyperlink" Target="https://educate.iowa.gov/media/2277/download?inline" TargetMode="External"/><Relationship Id="rId2" Type="http://purl.oclc.org/ooxml/officeDocument/relationships/hyperlink" Target="https://educate.iowa.gov/pk-12/special-education/finance" TargetMode="External"/><Relationship Id="rId1" Type="http://purl.oclc.org/ooxml/officeDocument/relationships/slideLayout" Target="../slideLayouts/slideLayout4.xml"/><Relationship Id="rId4" Type="http://purl.oclc.org/ooxml/officeDocument/relationships/image" Target="../media/image12.png"/></Relationships>
</file>

<file path=ppt/slides/_rels/slide34.xml.rels><?xml version="1.0" encoding="UTF-8" standalone="yes"?>
<Relationships xmlns="http://schemas.openxmlformats.org/package/2006/relationships"><Relationship Id="rId3" Type="http://purl.oclc.org/ooxml/officeDocument/relationships/hyperlink" Target="https://educate.iowa.gov/media/2291/download?inline" TargetMode="External"/><Relationship Id="rId2" Type="http://purl.oclc.org/ooxml/officeDocument/relationships/hyperlink" Target="https://educate.iowa.gov/pk-12/special-education/finance" TargetMode="External"/><Relationship Id="rId1" Type="http://purl.oclc.org/ooxml/officeDocument/relationships/slideLayout" Target="../slideLayouts/slideLayout4.xml"/><Relationship Id="rId4" Type="http://purl.oclc.org/ooxml/officeDocument/relationships/image" Target="../media/image13.png"/></Relationships>
</file>

<file path=ppt/slides/_rels/slide35.xml.rels><?xml version="1.0" encoding="UTF-8" standalone="yes"?>
<Relationships xmlns="http://schemas.openxmlformats.org/package/2006/relationships"><Relationship Id="rId3" Type="http://purl.oclc.org/ooxml/officeDocument/relationships/hyperlink" Target="https://educate.iowa.gov/media/1522/download?inline" TargetMode="External"/><Relationship Id="rId2" Type="http://purl.oclc.org/ooxml/officeDocument/relationships/hyperlink" Target="https://educate.iowa.gov/pk-12/special-education/finance" TargetMode="External"/><Relationship Id="rId1" Type="http://purl.oclc.org/ooxml/officeDocument/relationships/slideLayout" Target="../slideLayouts/slideLayout4.xml"/><Relationship Id="rId4" Type="http://purl.oclc.org/ooxml/officeDocument/relationships/image" Target="../media/image14.png"/></Relationships>
</file>

<file path=ppt/slides/_rels/slide36.xml.rels><?xml version="1.0" encoding="UTF-8" standalone="yes"?>
<Relationships xmlns="http://schemas.openxmlformats.org/package/2006/relationships"><Relationship Id="rId3" Type="http://purl.oclc.org/ooxml/officeDocument/relationships/hyperlink" Target="https://www.youtube.com/watch?v=_TBY8lwrNeY&amp;feature=youtu.be" TargetMode="External"/><Relationship Id="rId2" Type="http://purl.oclc.org/ooxml/officeDocument/relationships/hyperlink" Target="https://educate.iowa.gov/pk-12/special-education/finance" TargetMode="External"/><Relationship Id="rId1" Type="http://purl.oclc.org/ooxml/officeDocument/relationships/slideLayout" Target="../slideLayouts/slideLayout4.xml"/><Relationship Id="rId4" Type="http://purl.oclc.org/ooxml/officeDocument/relationships/image" Target="../media/image15.png"/></Relationships>
</file>

<file path=ppt/slides/_rels/slide37.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4.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4.xml"/><Relationship Id="rId1" Type="http://purl.oclc.org/ooxml/officeDocument/relationships/slideLayout" Target="../slideLayouts/slideLayout5.xml"/><Relationship Id="rId6" Type="http://purl.oclc.org/ooxml/officeDocument/relationships/hyperlink" Target="https://www.legis.iowa.gov/docs/code/256.pdf" TargetMode="External"/><Relationship Id="rId5" Type="http://purl.oclc.org/ooxml/officeDocument/relationships/image" Target="../media/image10.png"/><Relationship Id="rId4" Type="http://purl.oclc.org/ooxml/officeDocument/relationships/image" Target="../media/image9.png"/></Relationships>
</file>

<file path=ppt/slides/_rels/slide5.xml.rels><?xml version="1.0" encoding="UTF-8" standalone="yes"?>
<Relationships xmlns="http://schemas.openxmlformats.org/package/2006/relationships"><Relationship Id="rId8" Type="http://purl.oclc.org/ooxml/officeDocument/relationships/image" Target="../media/image10.png"/><Relationship Id="rId3" Type="http://purl.oclc.org/ooxml/officeDocument/relationships/hyperlink" Target="https://www.ecfr.gov/current/title-34/subtitle-B/chapter-III/part-300/subpart-B/subject-group-ECFRf3191dc58290c0e/section-300.149" TargetMode="External"/><Relationship Id="rId7" Type="http://purl.oclc.org/ooxml/officeDocument/relationships/image" Target="../media/image9.png"/><Relationship Id="rId2" Type="http://purl.oclc.org/ooxml/officeDocument/relationships/notesSlide" Target="../notesSlides/notesSlide5.xml"/><Relationship Id="rId1" Type="http://purl.oclc.org/ooxml/officeDocument/relationships/slideLayout" Target="../slideLayouts/slideLayout5.xml"/><Relationship Id="rId6" Type="http://purl.oclc.org/ooxml/officeDocument/relationships/image" Target="../media/image8.png"/><Relationship Id="rId5" Type="http://purl.oclc.org/ooxml/officeDocument/relationships/hyperlink" Target="https://www.ecfr.gov/current/title-2/subtitle-A/chapter-II/part-200?toc=1" TargetMode="External"/><Relationship Id="rId4" Type="http://purl.oclc.org/ooxml/officeDocument/relationships/hyperlink" Target="https://www.ecfr.gov/current/title-34/subtitle-A/part-76?toc=1" TargetMode="External"/></Relationships>
</file>

<file path=ppt/slides/_rels/slide6.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6.xml"/><Relationship Id="rId1" Type="http://purl.oclc.org/ooxml/officeDocument/relationships/slideLayout" Target="../slideLayouts/slideLayout5.xml"/><Relationship Id="rId5" Type="http://purl.oclc.org/ooxml/officeDocument/relationships/image" Target="../media/image10.png"/><Relationship Id="rId4" Type="http://purl.oclc.org/ooxml/officeDocument/relationships/image" Target="../media/image9.png"/></Relationships>
</file>

<file path=ppt/slides/_rels/slide7.xml.rels><?xml version="1.0" encoding="UTF-8" standalone="yes"?>
<Relationships xmlns="http://schemas.openxmlformats.org/package/2006/relationships"><Relationship Id="rId8" Type="http://purl.oclc.org/ooxml/officeDocument/relationships/image" Target="../media/image10.png"/><Relationship Id="rId3" Type="http://purl.oclc.org/ooxml/officeDocument/relationships/hyperlink" Target="https://www.legis.iowa.gov/docs/code/256b.pdf" TargetMode="External"/><Relationship Id="rId7" Type="http://purl.oclc.org/ooxml/officeDocument/relationships/image" Target="../media/image9.png"/><Relationship Id="rId2" Type="http://purl.oclc.org/ooxml/officeDocument/relationships/notesSlide" Target="../notesSlides/notesSlide7.xml"/><Relationship Id="rId1" Type="http://purl.oclc.org/ooxml/officeDocument/relationships/slideLayout" Target="../slideLayouts/slideLayout5.xml"/><Relationship Id="rId6" Type="http://purl.oclc.org/ooxml/officeDocument/relationships/image" Target="../media/image8.png"/><Relationship Id="rId5" Type="http://purl.oclc.org/ooxml/officeDocument/relationships/hyperlink" Target="https://www.legis.iowa.gov/docs/code/257.36.pdf" TargetMode="External"/><Relationship Id="rId4" Type="http://purl.oclc.org/ooxml/officeDocument/relationships/hyperlink" Target="https://www.legis.iowa.gov/docs/code/257.31.pdf" TargetMode="External"/></Relationships>
</file>

<file path=ppt/slides/_rels/slide8.xml.rels><?xml version="1.0" encoding="UTF-8" standalone="yes"?>
<Relationships xmlns="http://schemas.openxmlformats.org/package/2006/relationships"><Relationship Id="rId1" Type="http://purl.oclc.org/ooxml/officeDocument/relationships/slideLayout" Target="../slideLayouts/slideLayout1.xml"/></Relationships>
</file>

<file path=ppt/slides/_rels/slide9.xml.rels><?xml version="1.0" encoding="UTF-8" standalone="yes"?>
<Relationships xmlns="http://schemas.openxmlformats.org/package/2006/relationships"><Relationship Id="rId2" Type="http://purl.oclc.org/ooxml/officeDocument/relationships/image" Target="../media/image11.jpeg"/><Relationship Id="rId1" Type="http://purl.oclc.org/ooxml/officeDocument/relationships/slideLayout" Target="../slideLayouts/slideLayout3.xml"/></Relationships>
</file>

<file path=ppt/slides/slide1.xml><?xml version="1.0" encoding="utf-8"?>
<p:sld xmlns:a="http://purl.oclc.org/ooxml/drawingml/main" xmlns:r="http://purl.oclc.org/ooxml/officeDocument/relationships" xmlns:p="http://purl.oclc.org/ooxml/presentationml/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2534412" y="1492377"/>
            <a:ext cx="7123176" cy="1109702"/>
          </a:xfrm>
          <a:prstGeom prst="rect">
            <a:avLst/>
          </a:prstGeom>
          <a:noFill/>
          <a:ln>
            <a:noFill/>
          </a:ln>
        </p:spPr>
        <p:txBody>
          <a:bodyPr spcFirstLastPara="1" wrap="square" lIns="91425" tIns="45700" rIns="91425" bIns="45700" anchor="b" anchorCtr="0">
            <a:noAutofit/>
          </a:bodyPr>
          <a:lstStyle/>
          <a:p>
            <a:pPr marL="0" lvl="0" indent="0" algn="ctr" rtl="0">
              <a:lnSpc>
                <a:spcPct val="90%"/>
              </a:lnSpc>
              <a:spcBef>
                <a:spcPts val="0"/>
              </a:spcBef>
              <a:spcAft>
                <a:spcPts val="0"/>
              </a:spcAft>
              <a:buClr>
                <a:schemeClr val="lt1"/>
              </a:buClr>
              <a:buSzPts val="3200"/>
              <a:buFont typeface="Arial"/>
              <a:buNone/>
            </a:pPr>
            <a:r>
              <a:rPr lang="en-US" dirty="0"/>
              <a:t>Special Education</a:t>
            </a:r>
            <a:br>
              <a:rPr lang="en-US" dirty="0"/>
            </a:br>
            <a:r>
              <a:rPr lang="en-US" dirty="0"/>
              <a:t>Lessons Learned &amp; </a:t>
            </a:r>
            <a:br>
              <a:rPr lang="en-US" dirty="0"/>
            </a:br>
            <a:r>
              <a:rPr lang="en-US" dirty="0"/>
              <a:t>Allowable Uses</a:t>
            </a:r>
            <a:endParaRPr dirty="0"/>
          </a:p>
        </p:txBody>
      </p:sp>
      <p:sp>
        <p:nvSpPr>
          <p:cNvPr id="106" name="Google Shape;106;p1"/>
          <p:cNvSpPr txBox="1">
            <a:spLocks noGrp="1"/>
          </p:cNvSpPr>
          <p:nvPr>
            <p:ph type="subTitle" idx="1"/>
          </p:nvPr>
        </p:nvSpPr>
        <p:spPr>
          <a:xfrm>
            <a:off x="289270" y="5807259"/>
            <a:ext cx="11636841" cy="573870"/>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lt1"/>
              </a:buClr>
              <a:buSzPts val="2400"/>
              <a:buNone/>
            </a:pPr>
            <a:r>
              <a:rPr lang="en-US" dirty="0"/>
              <a:t>June 30, 2026</a:t>
            </a:r>
            <a:endParaRPr dirty="0"/>
          </a:p>
        </p:txBody>
      </p:sp>
    </p:spTree>
  </p:cSld>
  <p:clrMapOvr>
    <a:masterClrMapping/>
  </p:clrMapOvr>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4D4F-A7A2-13FA-2058-10FE496D3E2E}"/>
              </a:ext>
            </a:extLst>
          </p:cNvPr>
          <p:cNvSpPr>
            <a:spLocks noGrp="1"/>
          </p:cNvSpPr>
          <p:nvPr>
            <p:ph type="title"/>
          </p:nvPr>
        </p:nvSpPr>
        <p:spPr/>
        <p:txBody>
          <a:bodyPr/>
          <a:lstStyle/>
          <a:p>
            <a:r>
              <a:rPr lang="en-US" dirty="0"/>
              <a:t>Decision Question &amp; Answer</a:t>
            </a:r>
          </a:p>
        </p:txBody>
      </p:sp>
      <p:sp>
        <p:nvSpPr>
          <p:cNvPr id="3" name="Text Placeholder 2">
            <a:extLst>
              <a:ext uri="{FF2B5EF4-FFF2-40B4-BE49-F238E27FC236}">
                <a16:creationId xmlns:a16="http://schemas.microsoft.com/office/drawing/2014/main" id="{9460CB3E-E786-74AF-C244-A53C58BF71C3}"/>
              </a:ext>
            </a:extLst>
          </p:cNvPr>
          <p:cNvSpPr>
            <a:spLocks noGrp="1"/>
          </p:cNvSpPr>
          <p:nvPr>
            <p:ph type="body" idx="1"/>
          </p:nvPr>
        </p:nvSpPr>
        <p:spPr/>
        <p:txBody>
          <a:bodyPr/>
          <a:lstStyle/>
          <a:p>
            <a:pPr marL="231775" indent="-3175"/>
            <a:r>
              <a:rPr lang="en-US" dirty="0"/>
              <a:t>Is every cost related to a special education student a cost to the special education program?</a:t>
            </a:r>
          </a:p>
          <a:p>
            <a:pPr marL="231775" indent="-3175"/>
            <a:endParaRPr lang="en-US" dirty="0"/>
          </a:p>
          <a:p>
            <a:pPr marL="231775" indent="-3175"/>
            <a:r>
              <a:rPr lang="en-US" b="1" dirty="0"/>
              <a:t>Answer: </a:t>
            </a:r>
            <a:r>
              <a:rPr lang="en-US" dirty="0"/>
              <a:t>No.</a:t>
            </a:r>
          </a:p>
        </p:txBody>
      </p:sp>
      <p:graphicFrame>
        <p:nvGraphicFramePr>
          <p:cNvPr id="5" name="Diagram 4" descr="Diagram showing the incorrect way of identifying special education expenditures. Every student is a general education student first.">
            <a:extLst>
              <a:ext uri="{FF2B5EF4-FFF2-40B4-BE49-F238E27FC236}">
                <a16:creationId xmlns:a16="http://schemas.microsoft.com/office/drawing/2014/main" id="{4B9D8C35-4183-BCF1-319B-90D9ED2BEFBE}"/>
              </a:ext>
            </a:extLst>
          </p:cNvPr>
          <p:cNvGraphicFramePr/>
          <p:nvPr>
            <p:extLst>
              <p:ext uri="{D42A27DB-BD31-4B8C-83A1-F6EECF244321}">
                <p14:modId xmlns:p14="http://schemas.microsoft.com/office/powerpoint/2010/main" val="1696152642"/>
              </p:ext>
            </p:extLst>
          </p:nvPr>
        </p:nvGraphicFramePr>
        <p:xfrm>
          <a:off x="266262" y="2112761"/>
          <a:ext cx="4343024" cy="3552788"/>
        </p:xfrm>
        <a:graphic>
          <a:graphicData uri="http://purl.oclc.org/ooxml/drawingml/diagram">
            <dgm:relIds xmlns:dgm="http://purl.oclc.org/ooxml/drawingml/diagram" xmlns:r="http://purl.oclc.org/ooxml/officeDocument/relationships" r:dm="rId2" r:lo="rId3" r:qs="rId4" r:cs="rId5"/>
          </a:graphicData>
        </a:graphic>
      </p:graphicFrame>
    </p:spTree>
    <p:extLst>
      <p:ext uri="{BB962C8B-B14F-4D97-AF65-F5344CB8AC3E}">
        <p14:creationId xmlns:p14="http://schemas.microsoft.com/office/powerpoint/2010/main" val="2030055659"/>
      </p:ext>
    </p:extLst>
  </p:cSld>
  <p:clrMapOvr>
    <a:masterClrMapping/>
  </p:clrMapOvr>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4D4F-A7A2-13FA-2058-10FE496D3E2E}"/>
              </a:ext>
            </a:extLst>
          </p:cNvPr>
          <p:cNvSpPr>
            <a:spLocks noGrp="1"/>
          </p:cNvSpPr>
          <p:nvPr>
            <p:ph type="title"/>
          </p:nvPr>
        </p:nvSpPr>
        <p:spPr/>
        <p:txBody>
          <a:bodyPr/>
          <a:lstStyle/>
          <a:p>
            <a:r>
              <a:rPr lang="en-US" dirty="0"/>
              <a:t>Decision Question &amp; Answer</a:t>
            </a:r>
          </a:p>
        </p:txBody>
      </p:sp>
      <p:sp>
        <p:nvSpPr>
          <p:cNvPr id="3" name="Text Placeholder 2">
            <a:extLst>
              <a:ext uri="{FF2B5EF4-FFF2-40B4-BE49-F238E27FC236}">
                <a16:creationId xmlns:a16="http://schemas.microsoft.com/office/drawing/2014/main" id="{9460CB3E-E786-74AF-C244-A53C58BF71C3}"/>
              </a:ext>
            </a:extLst>
          </p:cNvPr>
          <p:cNvSpPr>
            <a:spLocks noGrp="1"/>
          </p:cNvSpPr>
          <p:nvPr>
            <p:ph type="body" idx="1"/>
          </p:nvPr>
        </p:nvSpPr>
        <p:spPr>
          <a:xfrm>
            <a:off x="6354243" y="1492053"/>
            <a:ext cx="4855029" cy="3873894"/>
          </a:xfrm>
        </p:spPr>
        <p:txBody>
          <a:bodyPr/>
          <a:lstStyle/>
          <a:p>
            <a:pPr marL="231775" indent="-3175"/>
            <a:r>
              <a:rPr lang="en-US" b="1" dirty="0"/>
              <a:t>Question: </a:t>
            </a:r>
            <a:r>
              <a:rPr lang="en-US" dirty="0"/>
              <a:t>Is every cost related to a special education student a cost to the special education program?</a:t>
            </a:r>
          </a:p>
          <a:p>
            <a:pPr marL="231775" indent="-3175"/>
            <a:endParaRPr lang="en-US" dirty="0"/>
          </a:p>
          <a:p>
            <a:pPr marL="231775" indent="-3175"/>
            <a:r>
              <a:rPr lang="en-US" b="1" dirty="0"/>
              <a:t>Answer: </a:t>
            </a:r>
            <a:r>
              <a:rPr lang="en-US" dirty="0"/>
              <a:t>No.</a:t>
            </a:r>
          </a:p>
          <a:p>
            <a:pPr marL="231775" indent="-3175"/>
            <a:endParaRPr lang="en-US" dirty="0"/>
          </a:p>
          <a:p>
            <a:pPr marL="231775" indent="-3175"/>
            <a:r>
              <a:rPr lang="en-US" i="1" dirty="0"/>
              <a:t>Statutory Authority:</a:t>
            </a:r>
            <a:r>
              <a:rPr lang="en-US" dirty="0"/>
              <a:t> </a:t>
            </a:r>
            <a:r>
              <a:rPr lang="en-US" sz="2400" dirty="0"/>
              <a:t>Iowa Code section 256B.9(1) …“above the costs of instruction of pupils in a regular curriculum”.</a:t>
            </a:r>
          </a:p>
          <a:p>
            <a:pPr marL="231775" indent="-3175"/>
            <a:endParaRPr lang="en-US" dirty="0"/>
          </a:p>
        </p:txBody>
      </p:sp>
      <p:graphicFrame>
        <p:nvGraphicFramePr>
          <p:cNvPr id="5" name="Diagram 4" descr="Diagram showing the correct way of identifying special education expenditures. Every student should be considered a general education student first.">
            <a:extLst>
              <a:ext uri="{FF2B5EF4-FFF2-40B4-BE49-F238E27FC236}">
                <a16:creationId xmlns:a16="http://schemas.microsoft.com/office/drawing/2014/main" id="{4B9D8C35-4183-BCF1-319B-90D9ED2BEFBE}"/>
              </a:ext>
            </a:extLst>
          </p:cNvPr>
          <p:cNvGraphicFramePr/>
          <p:nvPr>
            <p:extLst>
              <p:ext uri="{D42A27DB-BD31-4B8C-83A1-F6EECF244321}">
                <p14:modId xmlns:p14="http://schemas.microsoft.com/office/powerpoint/2010/main" val="1163878939"/>
              </p:ext>
            </p:extLst>
          </p:nvPr>
        </p:nvGraphicFramePr>
        <p:xfrm>
          <a:off x="276772" y="476081"/>
          <a:ext cx="4343024" cy="3552788"/>
        </p:xfrm>
        <a:graphic>
          <a:graphicData uri="http://purl.oclc.org/ooxml/drawingml/diagram">
            <dgm:relIds xmlns:dgm="http://purl.oclc.org/ooxml/drawingml/diagram" xmlns:r="http://purl.oclc.org/ooxml/officeDocument/relationships" r:dm="rId3" r:lo="rId4" r:qs="rId5" r:cs="rId6"/>
          </a:graphicData>
        </a:graphic>
      </p:graphicFrame>
      <p:graphicFrame>
        <p:nvGraphicFramePr>
          <p:cNvPr id="4" name="Diagram 3" descr="The starting point for all students should first be a general education cost. ">
            <a:extLst>
              <a:ext uri="{FF2B5EF4-FFF2-40B4-BE49-F238E27FC236}">
                <a16:creationId xmlns:a16="http://schemas.microsoft.com/office/drawing/2014/main" id="{9A110AC3-92E8-BAA7-DE60-2609920B6150}"/>
              </a:ext>
            </a:extLst>
          </p:cNvPr>
          <p:cNvGraphicFramePr/>
          <p:nvPr>
            <p:extLst>
              <p:ext uri="{D42A27DB-BD31-4B8C-83A1-F6EECF244321}">
                <p14:modId xmlns:p14="http://schemas.microsoft.com/office/powerpoint/2010/main" val="1702280643"/>
              </p:ext>
            </p:extLst>
          </p:nvPr>
        </p:nvGraphicFramePr>
        <p:xfrm>
          <a:off x="387130" y="4028869"/>
          <a:ext cx="3365063" cy="2716924"/>
        </p:xfrm>
        <a:graphic>
          <a:graphicData uri="http://purl.oclc.org/ooxml/drawingml/diagram">
            <dgm:relIds xmlns:dgm="http://purl.oclc.org/ooxml/drawingml/diagram" xmlns:r="http://purl.oclc.org/ooxml/officeDocument/relationships" r:dm="rId8" r:lo="rId9" r:qs="rId10" r:cs="rId11"/>
          </a:graphicData>
        </a:graphic>
      </p:graphicFrame>
      <p:sp>
        <p:nvSpPr>
          <p:cNvPr id="7" name="Rectangle 6">
            <a:extLst>
              <a:ext uri="{FF2B5EF4-FFF2-40B4-BE49-F238E27FC236}">
                <a16:creationId xmlns:a16="http://schemas.microsoft.com/office/drawing/2014/main" id="{6584290D-BA38-B5DD-D3D7-5A2F24081DCC}"/>
              </a:ext>
            </a:extLst>
          </p:cNvPr>
          <p:cNvSpPr/>
          <p:nvPr/>
        </p:nvSpPr>
        <p:spPr>
          <a:xfrm>
            <a:off x="2773995" y="790343"/>
            <a:ext cx="6463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
                </a:schemeClr>
              </a:contourClr>
            </a:sp3d>
          </a:bodyPr>
          <a:lstStyle/>
          <a:p>
            <a:pPr algn="ctr"/>
            <a:r>
              <a:rPr lang="en-US" sz="5400" b="1" cap="none" spc="0" dirty="0">
                <a:ln/>
                <a:solidFill>
                  <a:srgbClr val="FF0000"/>
                </a:solidFill>
                <a:effectLst/>
              </a:rPr>
              <a:t>X</a:t>
            </a:r>
          </a:p>
        </p:txBody>
      </p:sp>
      <p:sp>
        <p:nvSpPr>
          <p:cNvPr id="9" name="Arrow: Right 8" descr="The starting point for all students should first be a general education cost. ">
            <a:extLst>
              <a:ext uri="{FF2B5EF4-FFF2-40B4-BE49-F238E27FC236}">
                <a16:creationId xmlns:a16="http://schemas.microsoft.com/office/drawing/2014/main" id="{87C3B446-590E-6CB5-4499-F56D2EA4EC75}"/>
              </a:ext>
            </a:extLst>
          </p:cNvPr>
          <p:cNvSpPr/>
          <p:nvPr/>
        </p:nvSpPr>
        <p:spPr>
          <a:xfrm>
            <a:off x="88490" y="4196450"/>
            <a:ext cx="1435510" cy="106188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rPr>
              <a:t>Starting Point</a:t>
            </a:r>
          </a:p>
        </p:txBody>
      </p:sp>
      <p:sp>
        <p:nvSpPr>
          <p:cNvPr id="10" name="Rectangle 9" descr="This graphic explains that everything as a general education cost, until it isn't.">
            <a:extLst>
              <a:ext uri="{FF2B5EF4-FFF2-40B4-BE49-F238E27FC236}">
                <a16:creationId xmlns:a16="http://schemas.microsoft.com/office/drawing/2014/main" id="{E5F9EB62-FB15-20B9-5C87-27CA2513DC7C}"/>
              </a:ext>
            </a:extLst>
          </p:cNvPr>
          <p:cNvSpPr/>
          <p:nvPr/>
        </p:nvSpPr>
        <p:spPr>
          <a:xfrm>
            <a:off x="2664541" y="5909188"/>
            <a:ext cx="8915123" cy="8366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Everything is a GE cost, until it isn’t.</a:t>
            </a:r>
          </a:p>
        </p:txBody>
      </p:sp>
    </p:spTree>
    <p:extLst>
      <p:ext uri="{BB962C8B-B14F-4D97-AF65-F5344CB8AC3E}">
        <p14:creationId xmlns:p14="http://schemas.microsoft.com/office/powerpoint/2010/main" val="2448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animBg="1"/>
      <p:bldP spid="10" grpId="0" animBg="1"/>
    </p:bldLst>
  </p:timing>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D596-3AB3-F6A7-D3DA-50E47D002628}"/>
              </a:ext>
            </a:extLst>
          </p:cNvPr>
          <p:cNvSpPr>
            <a:spLocks noGrp="1"/>
          </p:cNvSpPr>
          <p:nvPr>
            <p:ph type="ctrTitle"/>
          </p:nvPr>
        </p:nvSpPr>
        <p:spPr>
          <a:xfrm>
            <a:off x="105103" y="1497330"/>
            <a:ext cx="12002813" cy="931394"/>
          </a:xfrm>
        </p:spPr>
        <p:txBody>
          <a:bodyPr/>
          <a:lstStyle/>
          <a:p>
            <a:r>
              <a:rPr lang="en-US" sz="3600" dirty="0"/>
              <a:t>FY27 Fiscal Monitoring Process</a:t>
            </a:r>
          </a:p>
        </p:txBody>
      </p:sp>
    </p:spTree>
    <p:extLst>
      <p:ext uri="{BB962C8B-B14F-4D97-AF65-F5344CB8AC3E}">
        <p14:creationId xmlns:p14="http://schemas.microsoft.com/office/powerpoint/2010/main" val="4093765001"/>
      </p:ext>
    </p:extLst>
  </p:cSld>
  <p:clrMapOvr>
    <a:masterClrMapping/>
  </p:clrMapOvr>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943D-788A-5907-6BA2-3B60E0D08312}"/>
              </a:ext>
            </a:extLst>
          </p:cNvPr>
          <p:cNvSpPr>
            <a:spLocks noGrp="1"/>
          </p:cNvSpPr>
          <p:nvPr>
            <p:ph type="title"/>
          </p:nvPr>
        </p:nvSpPr>
        <p:spPr/>
        <p:txBody>
          <a:bodyPr/>
          <a:lstStyle/>
          <a:p>
            <a:r>
              <a:rPr lang="en-US" dirty="0"/>
              <a:t>FY27 Fiscal Monitoring</a:t>
            </a:r>
          </a:p>
        </p:txBody>
      </p:sp>
      <p:sp>
        <p:nvSpPr>
          <p:cNvPr id="3" name="Text Placeholder 2">
            <a:extLst>
              <a:ext uri="{FF2B5EF4-FFF2-40B4-BE49-F238E27FC236}">
                <a16:creationId xmlns:a16="http://schemas.microsoft.com/office/drawing/2014/main" id="{DA59B73C-6141-CC98-E7D2-AAD718E75691}"/>
              </a:ext>
            </a:extLst>
          </p:cNvPr>
          <p:cNvSpPr>
            <a:spLocks noGrp="1"/>
          </p:cNvSpPr>
          <p:nvPr>
            <p:ph type="body" idx="1"/>
          </p:nvPr>
        </p:nvSpPr>
        <p:spPr/>
        <p:txBody>
          <a:bodyPr/>
          <a:lstStyle/>
          <a:p>
            <a:pPr marL="0" indent="0" algn="l"/>
            <a:r>
              <a:rPr lang="en-US" dirty="0"/>
              <a:t>5-year cycle</a:t>
            </a:r>
          </a:p>
          <a:p>
            <a:pPr marL="0" indent="0" algn="l"/>
            <a:r>
              <a:rPr lang="en-US" dirty="0"/>
              <a:t>20% of all districts will be reviewed each year </a:t>
            </a:r>
          </a:p>
        </p:txBody>
      </p:sp>
      <p:sp>
        <p:nvSpPr>
          <p:cNvPr id="4" name="Text Placeholder 3">
            <a:extLst>
              <a:ext uri="{FF2B5EF4-FFF2-40B4-BE49-F238E27FC236}">
                <a16:creationId xmlns:a16="http://schemas.microsoft.com/office/drawing/2014/main" id="{CF4F5209-6361-9872-1AB5-4B18F6637362}"/>
              </a:ext>
            </a:extLst>
          </p:cNvPr>
          <p:cNvSpPr>
            <a:spLocks noGrp="1"/>
          </p:cNvSpPr>
          <p:nvPr>
            <p:ph type="body" idx="2"/>
          </p:nvPr>
        </p:nvSpPr>
        <p:spPr/>
        <p:txBody>
          <a:bodyPr/>
          <a:lstStyle/>
          <a:p>
            <a:r>
              <a:rPr lang="en-US" dirty="0"/>
              <a:t>Like FY25, FY26 special education program expenditures will be reviewed. </a:t>
            </a:r>
          </a:p>
        </p:txBody>
      </p:sp>
      <p:sp>
        <p:nvSpPr>
          <p:cNvPr id="7" name="Text Placeholder 6">
            <a:extLst>
              <a:ext uri="{FF2B5EF4-FFF2-40B4-BE49-F238E27FC236}">
                <a16:creationId xmlns:a16="http://schemas.microsoft.com/office/drawing/2014/main" id="{B81EFD13-8C35-2C98-225A-C6DF89B3214E}"/>
              </a:ext>
            </a:extLst>
          </p:cNvPr>
          <p:cNvSpPr>
            <a:spLocks noGrp="1"/>
          </p:cNvSpPr>
          <p:nvPr>
            <p:ph type="body" idx="5"/>
          </p:nvPr>
        </p:nvSpPr>
        <p:spPr>
          <a:xfrm>
            <a:off x="2235977" y="2364781"/>
            <a:ext cx="1602284" cy="587829"/>
          </a:xfrm>
        </p:spPr>
        <p:txBody>
          <a:bodyPr/>
          <a:lstStyle/>
          <a:p>
            <a:pPr marL="0" indent="58738"/>
            <a:r>
              <a:rPr lang="en-US" sz="1800" dirty="0"/>
              <a:t>Initial Selection</a:t>
            </a:r>
          </a:p>
        </p:txBody>
      </p:sp>
      <p:sp>
        <p:nvSpPr>
          <p:cNvPr id="8" name="Text Placeholder 7">
            <a:extLst>
              <a:ext uri="{FF2B5EF4-FFF2-40B4-BE49-F238E27FC236}">
                <a16:creationId xmlns:a16="http://schemas.microsoft.com/office/drawing/2014/main" id="{30C2A268-5531-9B87-D42A-5831E8969F7B}"/>
              </a:ext>
            </a:extLst>
          </p:cNvPr>
          <p:cNvSpPr>
            <a:spLocks noGrp="1"/>
          </p:cNvSpPr>
          <p:nvPr>
            <p:ph type="body" idx="6"/>
          </p:nvPr>
        </p:nvSpPr>
        <p:spPr>
          <a:xfrm>
            <a:off x="5399314" y="2364780"/>
            <a:ext cx="1393372" cy="587829"/>
          </a:xfrm>
        </p:spPr>
        <p:txBody>
          <a:bodyPr/>
          <a:lstStyle/>
          <a:p>
            <a:pPr marL="0" indent="0"/>
            <a:r>
              <a:rPr lang="en-US" sz="1800" dirty="0"/>
              <a:t>Additional Selections</a:t>
            </a:r>
          </a:p>
        </p:txBody>
      </p:sp>
      <p:sp>
        <p:nvSpPr>
          <p:cNvPr id="9" name="Text Placeholder 8">
            <a:extLst>
              <a:ext uri="{FF2B5EF4-FFF2-40B4-BE49-F238E27FC236}">
                <a16:creationId xmlns:a16="http://schemas.microsoft.com/office/drawing/2014/main" id="{B35D2BA0-0B14-3809-851D-89B9A888F0A6}"/>
              </a:ext>
            </a:extLst>
          </p:cNvPr>
          <p:cNvSpPr>
            <a:spLocks noGrp="1"/>
          </p:cNvSpPr>
          <p:nvPr>
            <p:ph type="body" idx="7"/>
          </p:nvPr>
        </p:nvSpPr>
        <p:spPr>
          <a:xfrm>
            <a:off x="8458191" y="2084440"/>
            <a:ext cx="1393380" cy="868170"/>
          </a:xfrm>
        </p:spPr>
        <p:txBody>
          <a:bodyPr/>
          <a:lstStyle/>
          <a:p>
            <a:pPr marL="0" indent="0"/>
            <a:r>
              <a:rPr lang="en-US" sz="1800" dirty="0"/>
              <a:t>Examples</a:t>
            </a:r>
          </a:p>
          <a:p>
            <a:pPr marL="0" indent="0"/>
            <a:r>
              <a:rPr lang="en-US" sz="1800" dirty="0"/>
              <a:t> Additional </a:t>
            </a:r>
          </a:p>
          <a:p>
            <a:pPr marL="0" indent="0"/>
            <a:r>
              <a:rPr lang="en-US" sz="1800" dirty="0"/>
              <a:t>Criteria</a:t>
            </a:r>
          </a:p>
        </p:txBody>
      </p:sp>
      <p:sp>
        <p:nvSpPr>
          <p:cNvPr id="10" name="Text Placeholder 2">
            <a:extLst>
              <a:ext uri="{FF2B5EF4-FFF2-40B4-BE49-F238E27FC236}">
                <a16:creationId xmlns:a16="http://schemas.microsoft.com/office/drawing/2014/main" id="{3D786FF4-13A1-17FF-2235-5BF3255C3160}"/>
              </a:ext>
            </a:extLst>
          </p:cNvPr>
          <p:cNvSpPr txBox="1">
            <a:spLocks/>
          </p:cNvSpPr>
          <p:nvPr/>
        </p:nvSpPr>
        <p:spPr>
          <a:xfrm>
            <a:off x="5083629" y="3429000"/>
            <a:ext cx="2024742" cy="2834596"/>
          </a:xfrm>
          <a:prstGeom prst="rect">
            <a:avLst/>
          </a:prstGeom>
          <a:noFill/>
          <a:ln>
            <a:noFill/>
          </a:ln>
        </p:spPr>
        <p:txBody>
          <a:bodyPr spcFirstLastPara="1" wrap="square" lIns="91425" tIns="45700" rIns="91425" bIns="45700" anchor="t" anchorCtr="0">
            <a:noAutofit/>
          </a:bodyPr>
          <a:lstStyle>
            <a:defPPr marR="0" lvl="0" algn="l" rtl="0">
              <a:lnSpc>
                <a:spcPct val="100%"/>
              </a:lnSpc>
              <a:spcBef>
                <a:spcPts val="0"/>
              </a:spcBef>
              <a:spcAft>
                <a:spcPts val="0"/>
              </a:spcAft>
            </a:defPPr>
            <a:lvl1pPr marL="457200" marR="0" lvl="0" indent="-228600" algn="ctr" rtl="0">
              <a:lnSpc>
                <a:spcPct val="1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
              </a:lnSpc>
              <a:spcBef>
                <a:spcPts val="375"/>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3pPr>
            <a:lvl4pPr marL="1828800" marR="0" lvl="3"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l"/>
            <a:r>
              <a:rPr lang="en-US" dirty="0"/>
              <a:t>Any district can be selected any year, and can be more than once each five years</a:t>
            </a:r>
          </a:p>
        </p:txBody>
      </p:sp>
      <p:sp>
        <p:nvSpPr>
          <p:cNvPr id="11" name="Text Placeholder 2">
            <a:extLst>
              <a:ext uri="{FF2B5EF4-FFF2-40B4-BE49-F238E27FC236}">
                <a16:creationId xmlns:a16="http://schemas.microsoft.com/office/drawing/2014/main" id="{0FD68F6F-44D2-37AE-A6F8-51750A514954}"/>
              </a:ext>
            </a:extLst>
          </p:cNvPr>
          <p:cNvSpPr txBox="1">
            <a:spLocks/>
          </p:cNvSpPr>
          <p:nvPr/>
        </p:nvSpPr>
        <p:spPr>
          <a:xfrm>
            <a:off x="8142510" y="3516086"/>
            <a:ext cx="2024742" cy="2834596"/>
          </a:xfrm>
          <a:prstGeom prst="rect">
            <a:avLst/>
          </a:prstGeom>
          <a:noFill/>
          <a:ln>
            <a:noFill/>
          </a:ln>
        </p:spPr>
        <p:txBody>
          <a:bodyPr spcFirstLastPara="1" wrap="square" lIns="91425" tIns="45700" rIns="91425" bIns="45700" anchor="t" anchorCtr="0">
            <a:noAutofit/>
          </a:bodyPr>
          <a:lstStyle>
            <a:defPPr marR="0" lvl="0" algn="l" rtl="0">
              <a:lnSpc>
                <a:spcPct val="100%"/>
              </a:lnSpc>
              <a:spcBef>
                <a:spcPts val="0"/>
              </a:spcBef>
              <a:spcAft>
                <a:spcPts val="0"/>
              </a:spcAft>
            </a:defPPr>
            <a:lvl1pPr marL="457200" marR="0" lvl="0" indent="-228600" algn="ctr" rtl="0">
              <a:lnSpc>
                <a:spcPct val="1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
              </a:lnSpc>
              <a:spcBef>
                <a:spcPts val="375"/>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3pPr>
            <a:lvl4pPr marL="1828800" marR="0" lvl="3"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342900" indent="-342900" algn="l">
              <a:buFont typeface="Arial" panose="020B0604020202020204" pitchFamily="34" charset="0"/>
              <a:buChar char="•"/>
            </a:pPr>
            <a:r>
              <a:rPr lang="en-US" dirty="0"/>
              <a:t>Risk assessment </a:t>
            </a:r>
          </a:p>
          <a:p>
            <a:pPr marL="342900" indent="-342900" algn="l">
              <a:buFont typeface="Arial" panose="020B0604020202020204" pitchFamily="34" charset="0"/>
              <a:buChar char="•"/>
            </a:pPr>
            <a:r>
              <a:rPr lang="en-US" dirty="0"/>
              <a:t>SE deficit</a:t>
            </a:r>
          </a:p>
          <a:p>
            <a:pPr marL="342900" indent="-342900" algn="l">
              <a:buFont typeface="Arial" panose="020B0604020202020204" pitchFamily="34" charset="0"/>
              <a:buChar char="•"/>
            </a:pPr>
            <a:r>
              <a:rPr lang="en-US" dirty="0"/>
              <a:t>SE costs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542952916"/>
      </p:ext>
    </p:extLst>
  </p:cSld>
  <p:clrMapOvr>
    <a:masterClrMapping/>
  </p:clrMapOvr>
</p:sld>
</file>

<file path=ppt/slides/slide14.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FY27 Fiscal Monitoring</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i="0" u="none" strike="noStrike" dirty="0">
                <a:solidFill>
                  <a:schemeClr val="bg1"/>
                </a:solidFill>
                <a:effectLst/>
                <a:latin typeface="Arial" panose="020B0604020202020204" pitchFamily="34" charset="0"/>
              </a:rPr>
              <a:t>Incorrect expenditures will be identified and required to be reported to auditor</a:t>
            </a:r>
            <a:endParaRPr dirty="0">
              <a:solidFill>
                <a:schemeClr val="bg1"/>
              </a:solidFill>
            </a:endParaRPr>
          </a:p>
        </p:txBody>
      </p:sp>
      <p:sp>
        <p:nvSpPr>
          <p:cNvPr id="403" name="Google Shape;403;p26"/>
          <p:cNvSpPr txBox="1">
            <a:spLocks noGrp="1"/>
          </p:cNvSpPr>
          <p:nvPr>
            <p:ph type="body" idx="3"/>
          </p:nvPr>
        </p:nvSpPr>
        <p:spPr>
          <a:xfrm>
            <a:off x="6703729" y="3041246"/>
            <a:ext cx="5155854"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sz="1800" b="0" i="0" u="none" strike="noStrike" dirty="0">
                <a:solidFill>
                  <a:schemeClr val="bg1"/>
                </a:solidFill>
                <a:effectLst/>
                <a:latin typeface="Arial" panose="020B0604020202020204" pitchFamily="34" charset="0"/>
              </a:rPr>
              <a:t>Negative MSA may be awarded</a:t>
            </a:r>
          </a:p>
          <a:p>
            <a:pPr marL="0" indent="0">
              <a:spcBef>
                <a:spcPts val="0"/>
              </a:spcBef>
            </a:pPr>
            <a:r>
              <a:rPr lang="en-US" sz="1800" b="0" dirty="0">
                <a:solidFill>
                  <a:schemeClr val="bg1"/>
                </a:solidFill>
                <a:latin typeface="Arial" panose="020B0604020202020204" pitchFamily="34" charset="0"/>
              </a:rPr>
              <a:t>Account coding corrections may be required</a:t>
            </a:r>
          </a:p>
          <a:p>
            <a:pPr marL="0" indent="0">
              <a:spcBef>
                <a:spcPts val="0"/>
              </a:spcBef>
            </a:pPr>
            <a:endParaRPr dirty="0">
              <a:solidFill>
                <a:schemeClr val="bg1"/>
              </a:solidFill>
            </a:endParaRPr>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dirty="0">
                <a:solidFill>
                  <a:schemeClr val="bg1"/>
                </a:solidFill>
                <a:latin typeface="Arial" panose="020B0604020202020204" pitchFamily="34" charset="0"/>
              </a:rPr>
              <a:t>Develop and implement corrective action plan</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4" name="TextBox 3">
            <a:extLst>
              <a:ext uri="{FF2B5EF4-FFF2-40B4-BE49-F238E27FC236}">
                <a16:creationId xmlns:a16="http://schemas.microsoft.com/office/drawing/2014/main" id="{62B1BA79-2697-2ED5-C67D-3D8CFFE3CF8A}"/>
              </a:ext>
            </a:extLst>
          </p:cNvPr>
          <p:cNvSpPr txBox="1"/>
          <p:nvPr/>
        </p:nvSpPr>
        <p:spPr>
          <a:xfrm>
            <a:off x="603115" y="1992086"/>
            <a:ext cx="3083668" cy="1569660"/>
          </a:xfrm>
          <a:prstGeom prst="rect">
            <a:avLst/>
          </a:prstGeom>
          <a:noFill/>
        </p:spPr>
        <p:txBody>
          <a:bodyPr wrap="square" rtlCol="0">
            <a:spAutoFit/>
          </a:bodyPr>
          <a:lstStyle/>
          <a:p>
            <a:r>
              <a:rPr lang="en-US" sz="2400" dirty="0"/>
              <a:t>Incorrectly coded expenditures may result in multiple consequences.</a:t>
            </a:r>
          </a:p>
        </p:txBody>
      </p:sp>
    </p:spTree>
    <p:extLst>
      <p:ext uri="{BB962C8B-B14F-4D97-AF65-F5344CB8AC3E}">
        <p14:creationId xmlns:p14="http://schemas.microsoft.com/office/powerpoint/2010/main" val="2812165362"/>
      </p:ext>
    </p:extLst>
  </p:cSld>
  <p:clrMapOvr>
    <a:masterClrMapping/>
  </p:clrMapOvr>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D596-3AB3-F6A7-D3DA-50E47D002628}"/>
              </a:ext>
            </a:extLst>
          </p:cNvPr>
          <p:cNvSpPr>
            <a:spLocks noGrp="1"/>
          </p:cNvSpPr>
          <p:nvPr>
            <p:ph type="ctrTitle"/>
          </p:nvPr>
        </p:nvSpPr>
        <p:spPr>
          <a:xfrm>
            <a:off x="105103" y="1497330"/>
            <a:ext cx="12002813" cy="931394"/>
          </a:xfrm>
        </p:spPr>
        <p:txBody>
          <a:bodyPr/>
          <a:lstStyle/>
          <a:p>
            <a:r>
              <a:rPr lang="en-US" sz="3600" dirty="0"/>
              <a:t>Observations and Lessons Learned</a:t>
            </a:r>
          </a:p>
        </p:txBody>
      </p:sp>
    </p:spTree>
    <p:extLst>
      <p:ext uri="{BB962C8B-B14F-4D97-AF65-F5344CB8AC3E}">
        <p14:creationId xmlns:p14="http://schemas.microsoft.com/office/powerpoint/2010/main" val="2939694048"/>
      </p:ext>
    </p:extLst>
  </p:cSld>
  <p:clrMapOvr>
    <a:masterClrMapping/>
  </p:clrMapOvr>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943D-788A-5907-6BA2-3B60E0D08312}"/>
              </a:ext>
            </a:extLst>
          </p:cNvPr>
          <p:cNvSpPr>
            <a:spLocks noGrp="1"/>
          </p:cNvSpPr>
          <p:nvPr>
            <p:ph type="title"/>
          </p:nvPr>
        </p:nvSpPr>
        <p:spPr/>
        <p:txBody>
          <a:bodyPr/>
          <a:lstStyle/>
          <a:p>
            <a:r>
              <a:rPr lang="en-US" dirty="0"/>
              <a:t>Observations from Review in FY26</a:t>
            </a:r>
          </a:p>
        </p:txBody>
      </p:sp>
      <p:sp>
        <p:nvSpPr>
          <p:cNvPr id="3" name="Text Placeholder 2">
            <a:extLst>
              <a:ext uri="{FF2B5EF4-FFF2-40B4-BE49-F238E27FC236}">
                <a16:creationId xmlns:a16="http://schemas.microsoft.com/office/drawing/2014/main" id="{DA59B73C-6141-CC98-E7D2-AAD718E75691}"/>
              </a:ext>
            </a:extLst>
          </p:cNvPr>
          <p:cNvSpPr>
            <a:spLocks noGrp="1"/>
          </p:cNvSpPr>
          <p:nvPr>
            <p:ph type="body" idx="1"/>
          </p:nvPr>
        </p:nvSpPr>
        <p:spPr/>
        <p:txBody>
          <a:bodyPr/>
          <a:lstStyle/>
          <a:p>
            <a:pPr marL="0" indent="0" algn="l"/>
            <a:r>
              <a:rPr lang="en-US" dirty="0"/>
              <a:t>Similar incorrect determinations </a:t>
            </a:r>
          </a:p>
        </p:txBody>
      </p:sp>
      <p:sp>
        <p:nvSpPr>
          <p:cNvPr id="4" name="Text Placeholder 3">
            <a:extLst>
              <a:ext uri="{FF2B5EF4-FFF2-40B4-BE49-F238E27FC236}">
                <a16:creationId xmlns:a16="http://schemas.microsoft.com/office/drawing/2014/main" id="{CF4F5209-6361-9872-1AB5-4B18F6637362}"/>
              </a:ext>
            </a:extLst>
          </p:cNvPr>
          <p:cNvSpPr>
            <a:spLocks noGrp="1"/>
          </p:cNvSpPr>
          <p:nvPr>
            <p:ph type="body" idx="2"/>
          </p:nvPr>
        </p:nvSpPr>
        <p:spPr/>
        <p:txBody>
          <a:bodyPr/>
          <a:lstStyle/>
          <a:p>
            <a:r>
              <a:rPr lang="en-US" dirty="0"/>
              <a:t>FY23-FY25 expenditures were reviewed for select districts. </a:t>
            </a:r>
          </a:p>
        </p:txBody>
      </p:sp>
      <p:sp>
        <p:nvSpPr>
          <p:cNvPr id="7" name="Text Placeholder 6">
            <a:extLst>
              <a:ext uri="{FF2B5EF4-FFF2-40B4-BE49-F238E27FC236}">
                <a16:creationId xmlns:a16="http://schemas.microsoft.com/office/drawing/2014/main" id="{B81EFD13-8C35-2C98-225A-C6DF89B3214E}"/>
              </a:ext>
            </a:extLst>
          </p:cNvPr>
          <p:cNvSpPr>
            <a:spLocks noGrp="1"/>
          </p:cNvSpPr>
          <p:nvPr>
            <p:ph type="body" idx="5"/>
          </p:nvPr>
        </p:nvSpPr>
        <p:spPr>
          <a:xfrm>
            <a:off x="2235977" y="2364781"/>
            <a:ext cx="1602284" cy="587829"/>
          </a:xfrm>
        </p:spPr>
        <p:txBody>
          <a:bodyPr/>
          <a:lstStyle/>
          <a:p>
            <a:pPr marL="0" indent="58738"/>
            <a:r>
              <a:rPr lang="en-US" sz="1800" dirty="0"/>
              <a:t>Overall</a:t>
            </a:r>
          </a:p>
        </p:txBody>
      </p:sp>
      <p:sp>
        <p:nvSpPr>
          <p:cNvPr id="8" name="Text Placeholder 7">
            <a:extLst>
              <a:ext uri="{FF2B5EF4-FFF2-40B4-BE49-F238E27FC236}">
                <a16:creationId xmlns:a16="http://schemas.microsoft.com/office/drawing/2014/main" id="{30C2A268-5531-9B87-D42A-5831E8969F7B}"/>
              </a:ext>
            </a:extLst>
          </p:cNvPr>
          <p:cNvSpPr>
            <a:spLocks noGrp="1"/>
          </p:cNvSpPr>
          <p:nvPr>
            <p:ph type="body" idx="6"/>
          </p:nvPr>
        </p:nvSpPr>
        <p:spPr>
          <a:xfrm>
            <a:off x="5350154" y="2246796"/>
            <a:ext cx="1517052" cy="587829"/>
          </a:xfrm>
        </p:spPr>
        <p:txBody>
          <a:bodyPr/>
          <a:lstStyle/>
          <a:p>
            <a:pPr marL="0" indent="0"/>
            <a:r>
              <a:rPr lang="en-US" sz="1800" dirty="0"/>
              <a:t>Transaction Line Review</a:t>
            </a:r>
          </a:p>
        </p:txBody>
      </p:sp>
      <p:sp>
        <p:nvSpPr>
          <p:cNvPr id="9" name="Text Placeholder 8">
            <a:extLst>
              <a:ext uri="{FF2B5EF4-FFF2-40B4-BE49-F238E27FC236}">
                <a16:creationId xmlns:a16="http://schemas.microsoft.com/office/drawing/2014/main" id="{B35D2BA0-0B14-3809-851D-89B9A888F0A6}"/>
              </a:ext>
            </a:extLst>
          </p:cNvPr>
          <p:cNvSpPr>
            <a:spLocks noGrp="1"/>
          </p:cNvSpPr>
          <p:nvPr>
            <p:ph type="body" idx="7"/>
          </p:nvPr>
        </p:nvSpPr>
        <p:spPr>
          <a:xfrm>
            <a:off x="8458191" y="2364780"/>
            <a:ext cx="1393380" cy="587829"/>
          </a:xfrm>
        </p:spPr>
        <p:txBody>
          <a:bodyPr/>
          <a:lstStyle/>
          <a:p>
            <a:pPr marL="0" indent="0"/>
            <a:r>
              <a:rPr lang="en-US" sz="1800" dirty="0"/>
              <a:t>Staff</a:t>
            </a:r>
          </a:p>
        </p:txBody>
      </p:sp>
      <p:sp>
        <p:nvSpPr>
          <p:cNvPr id="10" name="Text Placeholder 2">
            <a:extLst>
              <a:ext uri="{FF2B5EF4-FFF2-40B4-BE49-F238E27FC236}">
                <a16:creationId xmlns:a16="http://schemas.microsoft.com/office/drawing/2014/main" id="{3D786FF4-13A1-17FF-2235-5BF3255C3160}"/>
              </a:ext>
            </a:extLst>
          </p:cNvPr>
          <p:cNvSpPr txBox="1">
            <a:spLocks/>
          </p:cNvSpPr>
          <p:nvPr/>
        </p:nvSpPr>
        <p:spPr>
          <a:xfrm>
            <a:off x="5083629" y="3429000"/>
            <a:ext cx="2024742" cy="2834596"/>
          </a:xfrm>
          <a:prstGeom prst="rect">
            <a:avLst/>
          </a:prstGeom>
          <a:noFill/>
          <a:ln>
            <a:noFill/>
          </a:ln>
        </p:spPr>
        <p:txBody>
          <a:bodyPr spcFirstLastPara="1" wrap="square" lIns="91425" tIns="45700" rIns="91425" bIns="45700" anchor="t" anchorCtr="0">
            <a:noAutofit/>
          </a:bodyPr>
          <a:lstStyle>
            <a:defPPr marR="0" lvl="0" algn="l" rtl="0">
              <a:lnSpc>
                <a:spcPct val="100%"/>
              </a:lnSpc>
              <a:spcBef>
                <a:spcPts val="0"/>
              </a:spcBef>
              <a:spcAft>
                <a:spcPts val="0"/>
              </a:spcAft>
            </a:defPPr>
            <a:lvl1pPr marL="457200" marR="0" lvl="0" indent="-228600" algn="ctr" rtl="0">
              <a:lnSpc>
                <a:spcPct val="1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
              </a:lnSpc>
              <a:spcBef>
                <a:spcPts val="375"/>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3pPr>
            <a:lvl4pPr marL="1828800" marR="0" lvl="3"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l"/>
            <a:r>
              <a:rPr lang="en-US" dirty="0"/>
              <a:t>Tangible &amp; non-tangible purchases</a:t>
            </a:r>
          </a:p>
          <a:p>
            <a:pPr marL="0" indent="0" algn="l"/>
            <a:endParaRPr lang="en-US" dirty="0"/>
          </a:p>
        </p:txBody>
      </p:sp>
      <p:sp>
        <p:nvSpPr>
          <p:cNvPr id="11" name="Text Placeholder 2">
            <a:extLst>
              <a:ext uri="{FF2B5EF4-FFF2-40B4-BE49-F238E27FC236}">
                <a16:creationId xmlns:a16="http://schemas.microsoft.com/office/drawing/2014/main" id="{0FD68F6F-44D2-37AE-A6F8-51750A514954}"/>
              </a:ext>
            </a:extLst>
          </p:cNvPr>
          <p:cNvSpPr txBox="1">
            <a:spLocks/>
          </p:cNvSpPr>
          <p:nvPr/>
        </p:nvSpPr>
        <p:spPr>
          <a:xfrm>
            <a:off x="8005864" y="3516086"/>
            <a:ext cx="2276272" cy="2834596"/>
          </a:xfrm>
          <a:prstGeom prst="rect">
            <a:avLst/>
          </a:prstGeom>
          <a:noFill/>
          <a:ln>
            <a:noFill/>
          </a:ln>
        </p:spPr>
        <p:txBody>
          <a:bodyPr spcFirstLastPara="1" wrap="square" lIns="91425" tIns="45700" rIns="91425" bIns="45700" anchor="t" anchorCtr="0">
            <a:noAutofit/>
          </a:bodyPr>
          <a:lstStyle>
            <a:defPPr marR="0" lvl="0" algn="l" rtl="0">
              <a:lnSpc>
                <a:spcPct val="100%"/>
              </a:lnSpc>
              <a:spcBef>
                <a:spcPts val="0"/>
              </a:spcBef>
              <a:spcAft>
                <a:spcPts val="0"/>
              </a:spcAft>
            </a:defPPr>
            <a:lvl1pPr marL="457200" marR="0" lvl="0" indent="-228600" algn="ctr" rtl="0">
              <a:lnSpc>
                <a:spcPct val="1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
              </a:lnSpc>
              <a:spcBef>
                <a:spcPts val="375"/>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3pPr>
            <a:lvl4pPr marL="1828800" marR="0" lvl="3"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342900" indent="-342900" algn="l">
              <a:buFont typeface="Arial" panose="020B0604020202020204" pitchFamily="34" charset="0"/>
              <a:buChar char="•"/>
            </a:pPr>
            <a:r>
              <a:rPr lang="en-US" dirty="0"/>
              <a:t>Salaries</a:t>
            </a:r>
          </a:p>
          <a:p>
            <a:pPr marL="342900" indent="-342900" algn="l">
              <a:buFont typeface="Arial" panose="020B0604020202020204" pitchFamily="34" charset="0"/>
              <a:buChar char="•"/>
            </a:pPr>
            <a:r>
              <a:rPr lang="en-US" dirty="0"/>
              <a:t>Training</a:t>
            </a:r>
          </a:p>
          <a:p>
            <a:pPr marL="342900" indent="-342900" algn="l">
              <a:buFont typeface="Arial" panose="020B0604020202020204" pitchFamily="34" charset="0"/>
              <a:buChar char="•"/>
            </a:pPr>
            <a:r>
              <a:rPr lang="en-US" dirty="0"/>
              <a:t>Other reimbursables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402694769"/>
      </p:ext>
    </p:extLst>
  </p:cSld>
  <p:clrMapOvr>
    <a:masterClrMapping/>
  </p:clrMapOvr>
</p:sld>
</file>

<file path=ppt/slides/slide17.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Lessons Learned</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i="0" u="none" strike="noStrike" dirty="0">
                <a:solidFill>
                  <a:schemeClr val="bg1"/>
                </a:solidFill>
                <a:effectLst/>
                <a:latin typeface="Arial" panose="020B0604020202020204" pitchFamily="34" charset="0"/>
              </a:rPr>
              <a:t>General office and instructiona</a:t>
            </a:r>
            <a:r>
              <a:rPr lang="en-US" sz="1800" b="0" dirty="0">
                <a:solidFill>
                  <a:schemeClr val="bg1"/>
                </a:solidFill>
                <a:latin typeface="Arial" panose="020B0604020202020204" pitchFamily="34" charset="0"/>
              </a:rPr>
              <a:t>l supplies</a:t>
            </a:r>
            <a:endParaRPr dirty="0">
              <a:solidFill>
                <a:schemeClr val="bg1"/>
              </a:solidFill>
            </a:endParaRPr>
          </a:p>
        </p:txBody>
      </p:sp>
      <p:sp>
        <p:nvSpPr>
          <p:cNvPr id="403" name="Google Shape;403;p26"/>
          <p:cNvSpPr txBox="1">
            <a:spLocks noGrp="1"/>
          </p:cNvSpPr>
          <p:nvPr>
            <p:ph type="body" idx="3"/>
          </p:nvPr>
        </p:nvSpPr>
        <p:spPr>
          <a:xfrm>
            <a:off x="6703729" y="3041246"/>
            <a:ext cx="5155854"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sz="1800" b="0" i="0" u="none" strike="noStrike" dirty="0">
                <a:solidFill>
                  <a:schemeClr val="bg1"/>
                </a:solidFill>
                <a:effectLst/>
                <a:latin typeface="Arial" panose="020B0604020202020204" pitchFamily="34" charset="0"/>
              </a:rPr>
              <a:t>Transportation costs, furniture, technology</a:t>
            </a:r>
            <a:endParaRPr dirty="0">
              <a:solidFill>
                <a:schemeClr val="bg1"/>
              </a:solidFill>
            </a:endParaRPr>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i="0" u="none" strike="noStrike" dirty="0">
                <a:solidFill>
                  <a:schemeClr val="bg1"/>
                </a:solidFill>
                <a:effectLst/>
                <a:latin typeface="Arial" panose="020B0604020202020204" pitchFamily="34" charset="0"/>
              </a:rPr>
              <a:t>Staff costs</a:t>
            </a:r>
            <a:endParaRPr lang="en-US" u="sng" dirty="0">
              <a:solidFill>
                <a:schemeClr val="bg1"/>
              </a:solidFill>
            </a:endParaRP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4" name="TextBox 3">
            <a:extLst>
              <a:ext uri="{FF2B5EF4-FFF2-40B4-BE49-F238E27FC236}">
                <a16:creationId xmlns:a16="http://schemas.microsoft.com/office/drawing/2014/main" id="{62B1BA79-2697-2ED5-C67D-3D8CFFE3CF8A}"/>
              </a:ext>
            </a:extLst>
          </p:cNvPr>
          <p:cNvSpPr txBox="1"/>
          <p:nvPr/>
        </p:nvSpPr>
        <p:spPr>
          <a:xfrm>
            <a:off x="332417" y="1992086"/>
            <a:ext cx="3728305" cy="4154984"/>
          </a:xfrm>
          <a:prstGeom prst="rect">
            <a:avLst/>
          </a:prstGeom>
          <a:noFill/>
        </p:spPr>
        <p:txBody>
          <a:bodyPr wrap="square" rtlCol="0">
            <a:spAutoFit/>
          </a:bodyPr>
          <a:lstStyle/>
          <a:p>
            <a:r>
              <a:rPr lang="en-US" sz="2400" dirty="0"/>
              <a:t>The Department identified many district needs during this review, </a:t>
            </a:r>
            <a:r>
              <a:rPr lang="en-US" sz="2400" i="1" dirty="0"/>
              <a:t>most importantly </a:t>
            </a:r>
            <a:r>
              <a:rPr lang="en-US" sz="2400" dirty="0"/>
              <a:t>was the type of technical assistance that is needed in the field for appropriate determinations of whether or not a cost is allowable to the special education program.</a:t>
            </a:r>
          </a:p>
        </p:txBody>
      </p:sp>
    </p:spTree>
    <p:extLst>
      <p:ext uri="{BB962C8B-B14F-4D97-AF65-F5344CB8AC3E}">
        <p14:creationId xmlns:p14="http://schemas.microsoft.com/office/powerpoint/2010/main" val="2882951999"/>
      </p:ext>
    </p:extLst>
  </p:cSld>
  <p:clrMapOvr>
    <a:masterClrMapping/>
  </p:clrMapOvr>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457202" y="2126516"/>
            <a:ext cx="3298370" cy="4043528"/>
          </a:xfrm>
        </p:spPr>
        <p:txBody>
          <a:bodyPr/>
          <a:lstStyle/>
          <a:p>
            <a:pPr marL="0" lvl="0" indent="0" algn="l" rtl="0">
              <a:spcBef>
                <a:spcPts val="0"/>
              </a:spcBef>
              <a:spcAft>
                <a:spcPts val="0"/>
              </a:spcAft>
              <a:buClr>
                <a:schemeClr val="dk1"/>
              </a:buClr>
              <a:buSzPts val="1400"/>
            </a:pPr>
            <a:r>
              <a:rPr lang="en-US" sz="2400" b="1" dirty="0"/>
              <a:t>Cost</a:t>
            </a:r>
            <a:r>
              <a:rPr lang="en-US" sz="2400" dirty="0"/>
              <a:t>: General office supplies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No</a:t>
            </a:r>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1600" dirty="0"/>
              <a:t>Recall, all students are general education students first. All students and staff are entitled to the same supplies. </a:t>
            </a:r>
          </a:p>
          <a:p>
            <a:pPr marL="228600" indent="0">
              <a:spcBef>
                <a:spcPts val="0"/>
              </a:spcBef>
            </a:pPr>
            <a:endParaRPr lang="en-US" sz="1600" dirty="0"/>
          </a:p>
          <a:p>
            <a:pPr marL="228600" indent="0">
              <a:spcBef>
                <a:spcPts val="0"/>
              </a:spcBef>
            </a:pPr>
            <a:r>
              <a:rPr lang="en-US" sz="1600" dirty="0"/>
              <a:t>Examples of unallowable costs</a:t>
            </a:r>
          </a:p>
          <a:p>
            <a:pPr marL="514350" indent="-285750">
              <a:spcBef>
                <a:spcPts val="0"/>
              </a:spcBef>
              <a:buFont typeface="Arial" panose="020B0604020202020204" pitchFamily="34" charset="0"/>
              <a:buChar char="•"/>
            </a:pPr>
            <a:r>
              <a:rPr lang="en-US" sz="1600" dirty="0"/>
              <a:t>Folders</a:t>
            </a:r>
          </a:p>
          <a:p>
            <a:pPr marL="514350" indent="-285750">
              <a:spcBef>
                <a:spcPts val="0"/>
              </a:spcBef>
              <a:buFont typeface="Arial" panose="020B0604020202020204" pitchFamily="34" charset="0"/>
              <a:buChar char="•"/>
            </a:pPr>
            <a:r>
              <a:rPr lang="en-US" sz="1600" dirty="0"/>
              <a:t>Tape</a:t>
            </a:r>
          </a:p>
          <a:p>
            <a:pPr marL="514350" indent="-285750">
              <a:spcBef>
                <a:spcPts val="0"/>
              </a:spcBef>
              <a:buFont typeface="Arial" panose="020B0604020202020204" pitchFamily="34" charset="0"/>
              <a:buChar char="•"/>
            </a:pPr>
            <a:r>
              <a:rPr lang="en-US" sz="1600" dirty="0"/>
              <a:t>Paper</a:t>
            </a:r>
          </a:p>
          <a:p>
            <a:pPr marL="514350" indent="-285750">
              <a:spcBef>
                <a:spcPts val="0"/>
              </a:spcBef>
              <a:buFont typeface="Arial" panose="020B0604020202020204" pitchFamily="34" charset="0"/>
              <a:buChar char="•"/>
            </a:pPr>
            <a:r>
              <a:rPr lang="en-US" sz="1600" dirty="0"/>
              <a:t>Binder</a:t>
            </a:r>
          </a:p>
          <a:p>
            <a:pPr marL="514350" indent="-285750">
              <a:spcBef>
                <a:spcPts val="0"/>
              </a:spcBef>
              <a:buFont typeface="Arial" panose="020B0604020202020204" pitchFamily="34" charset="0"/>
              <a:buChar char="•"/>
            </a:pPr>
            <a:endParaRPr lang="en-US" sz="1600" dirty="0"/>
          </a:p>
        </p:txBody>
      </p:sp>
    </p:spTree>
    <p:extLst>
      <p:ext uri="{BB962C8B-B14F-4D97-AF65-F5344CB8AC3E}">
        <p14:creationId xmlns:p14="http://schemas.microsoft.com/office/powerpoint/2010/main" val="4257856370"/>
      </p:ext>
    </p:extLst>
  </p:cSld>
  <p:clrMapOvr>
    <a:masterClrMapping/>
  </p:clrMapOvr>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62647" y="2126516"/>
            <a:ext cx="3696510" cy="4043528"/>
          </a:xfrm>
        </p:spPr>
        <p:txBody>
          <a:bodyPr/>
          <a:lstStyle/>
          <a:p>
            <a:pPr marL="0" lvl="0" indent="0" algn="l" rtl="0">
              <a:spcBef>
                <a:spcPts val="0"/>
              </a:spcBef>
              <a:spcAft>
                <a:spcPts val="0"/>
              </a:spcAft>
              <a:buClr>
                <a:schemeClr val="dk1"/>
              </a:buClr>
              <a:buSzPts val="1400"/>
            </a:pPr>
            <a:r>
              <a:rPr lang="en-US" sz="2400" b="1" dirty="0"/>
              <a:t>Cost</a:t>
            </a:r>
            <a:r>
              <a:rPr lang="en-US" sz="2400" dirty="0"/>
              <a:t>: Instructional supplies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2000" b="1" dirty="0"/>
              <a:t>Decision matrix – Is this how you are told you determine if a cost is appropriate to the SE program? </a:t>
            </a:r>
            <a:r>
              <a:rPr lang="en-US" sz="2000" b="1" dirty="0">
                <a:solidFill>
                  <a:srgbClr val="FF0000"/>
                </a:solidFill>
              </a:rPr>
              <a:t>This is not the way!</a:t>
            </a:r>
          </a:p>
        </p:txBody>
      </p:sp>
      <p:graphicFrame>
        <p:nvGraphicFramePr>
          <p:cNvPr id="5" name="Diagram 4" descr="If an instructional supply is purchased for a special education student, it does not automatically make it a special education expense. ">
            <a:extLst>
              <a:ext uri="{FF2B5EF4-FFF2-40B4-BE49-F238E27FC236}">
                <a16:creationId xmlns:a16="http://schemas.microsoft.com/office/drawing/2014/main" id="{C95C113C-C882-37A9-C289-4BBAA3C980E2}"/>
              </a:ext>
            </a:extLst>
          </p:cNvPr>
          <p:cNvGraphicFramePr/>
          <p:nvPr>
            <p:extLst>
              <p:ext uri="{D42A27DB-BD31-4B8C-83A1-F6EECF244321}">
                <p14:modId xmlns:p14="http://schemas.microsoft.com/office/powerpoint/2010/main" val="3108554104"/>
              </p:ext>
            </p:extLst>
          </p:nvPr>
        </p:nvGraphicFramePr>
        <p:xfrm>
          <a:off x="5741914" y="922700"/>
          <a:ext cx="5076100" cy="4817900"/>
        </p:xfrm>
        <a:graphic>
          <a:graphicData uri="http://purl.oclc.org/ooxml/drawingml/diagram">
            <dgm:relIds xmlns:dgm="http://purl.oclc.org/ooxml/drawingml/diagram" xmlns:r="http://purl.oclc.org/ooxml/officeDocument/relationships" r:dm="rId2" r:lo="rId3" r:qs="rId4" r:cs="rId5"/>
          </a:graphicData>
        </a:graphic>
      </p:graphicFrame>
    </p:spTree>
    <p:extLst>
      <p:ext uri="{BB962C8B-B14F-4D97-AF65-F5344CB8AC3E}">
        <p14:creationId xmlns:p14="http://schemas.microsoft.com/office/powerpoint/2010/main" val="3770447931"/>
      </p:ext>
    </p:extLst>
  </p:cSld>
  <p:clrMapOvr>
    <a:masterClrMapping/>
  </p:clrMapOvr>
</p:sld>
</file>

<file path=ppt/slides/slide2.xml><?xml version="1.0" encoding="utf-8"?>
<p:sld xmlns:a="http://purl.oclc.org/ooxml/drawingml/main" xmlns:r="http://purl.oclc.org/ooxml/officeDocument/relationships" xmlns:p="http://purl.oclc.org/ooxml/presentationml/main">
  <p:cSld>
    <p:spTree>
      <p:nvGrpSpPr>
        <p:cNvPr id="1" name="Shape 110"/>
        <p:cNvGrpSpPr/>
        <p:nvPr/>
      </p:nvGrpSpPr>
      <p:grpSpPr>
        <a:xfrm>
          <a:off x="0" y="0"/>
          <a:ext cx="0" cy="0"/>
          <a:chOff x="0" y="0"/>
          <a:chExt cx="0" cy="0"/>
        </a:xfrm>
      </p:grpSpPr>
      <p:sp>
        <p:nvSpPr>
          <p:cNvPr id="115" name="Google Shape;115;p2"/>
          <p:cNvSpPr txBox="1">
            <a:spLocks noGrp="1"/>
          </p:cNvSpPr>
          <p:nvPr>
            <p:ph type="body" idx="5"/>
          </p:nvPr>
        </p:nvSpPr>
        <p:spPr>
          <a:xfrm>
            <a:off x="2274435" y="2471058"/>
            <a:ext cx="1525367" cy="587829"/>
          </a:xfrm>
          <a:prstGeom prst="rect">
            <a:avLst/>
          </a:prstGeom>
          <a:noFill/>
          <a:ln>
            <a:noFill/>
          </a:ln>
        </p:spPr>
        <p:txBody>
          <a:bodyPr spcFirstLastPara="1" wrap="square" lIns="91425" tIns="45700" rIns="91425" bIns="45700" anchor="t" anchorCtr="0">
            <a:noAutofit/>
          </a:bodyPr>
          <a:lstStyle/>
          <a:p>
            <a:pPr marL="0" lvl="0" indent="0" algn="ctr" rtl="0">
              <a:lnSpc>
                <a:spcPct val="100%"/>
              </a:lnSpc>
              <a:spcBef>
                <a:spcPts val="0"/>
              </a:spcBef>
              <a:spcAft>
                <a:spcPts val="0"/>
              </a:spcAft>
              <a:buClr>
                <a:schemeClr val="lt1"/>
              </a:buClr>
              <a:buSzPts val="1600"/>
              <a:buNone/>
            </a:pPr>
            <a:r>
              <a:rPr lang="en-US" sz="1600" dirty="0"/>
              <a:t>Presenters</a:t>
            </a:r>
            <a:endParaRPr dirty="0"/>
          </a:p>
        </p:txBody>
      </p:sp>
      <p:sp>
        <p:nvSpPr>
          <p:cNvPr id="112" name="Google Shape;112;p2"/>
          <p:cNvSpPr txBox="1">
            <a:spLocks noGrp="1"/>
          </p:cNvSpPr>
          <p:nvPr>
            <p:ph type="body" idx="1"/>
          </p:nvPr>
        </p:nvSpPr>
        <p:spPr>
          <a:xfrm>
            <a:off x="2024748" y="3516086"/>
            <a:ext cx="2024742" cy="2834596"/>
          </a:xfrm>
          <a:prstGeom prst="rect">
            <a:avLst/>
          </a:prstGeom>
          <a:noFill/>
          <a:ln>
            <a:noFill/>
          </a:ln>
        </p:spPr>
        <p:txBody>
          <a:bodyPr spcFirstLastPara="1" wrap="square" lIns="91425" tIns="45700" rIns="91425" bIns="45700" anchor="t" anchorCtr="0">
            <a:noAutofit/>
          </a:bodyPr>
          <a:lstStyle/>
          <a:p>
            <a:pPr marL="0" lvl="0" indent="0" algn="l" rtl="0">
              <a:lnSpc>
                <a:spcPct val="100%"/>
              </a:lnSpc>
              <a:spcBef>
                <a:spcPts val="0"/>
              </a:spcBef>
              <a:spcAft>
                <a:spcPts val="0"/>
              </a:spcAft>
              <a:buClr>
                <a:schemeClr val="dk1"/>
              </a:buClr>
              <a:buSzPts val="1400"/>
              <a:buNone/>
            </a:pPr>
            <a:r>
              <a:rPr lang="en-US" sz="1400" b="1" dirty="0"/>
              <a:t>Special Education – Central Division:</a:t>
            </a:r>
          </a:p>
          <a:p>
            <a:pPr marL="0" lvl="0" indent="0" algn="l" rtl="0">
              <a:lnSpc>
                <a:spcPct val="100%"/>
              </a:lnSpc>
              <a:spcBef>
                <a:spcPts val="0"/>
              </a:spcBef>
              <a:spcAft>
                <a:spcPts val="0"/>
              </a:spcAft>
              <a:buClr>
                <a:schemeClr val="dk1"/>
              </a:buClr>
              <a:buSzPts val="1400"/>
              <a:buNone/>
            </a:pPr>
            <a:r>
              <a:rPr lang="en-US" sz="1400" dirty="0"/>
              <a:t>Leisa </a:t>
            </a:r>
            <a:r>
              <a:rPr lang="en-US" sz="1400" dirty="0" err="1"/>
              <a:t>Breitfelder</a:t>
            </a:r>
            <a:r>
              <a:rPr lang="en-US" sz="1400" dirty="0"/>
              <a:t>, Division Administrator</a:t>
            </a:r>
          </a:p>
          <a:p>
            <a:pPr marL="0" lvl="0" indent="0" algn="l" rtl="0">
              <a:lnSpc>
                <a:spcPct val="100%"/>
              </a:lnSpc>
              <a:spcBef>
                <a:spcPts val="0"/>
              </a:spcBef>
              <a:spcAft>
                <a:spcPts val="0"/>
              </a:spcAft>
              <a:buClr>
                <a:schemeClr val="dk1"/>
              </a:buClr>
              <a:buSzPts val="1400"/>
              <a:buNone/>
            </a:pPr>
            <a:endParaRPr lang="en-US" sz="1400" dirty="0"/>
          </a:p>
          <a:p>
            <a:pPr marL="0" lvl="0" indent="0" algn="l" rtl="0">
              <a:lnSpc>
                <a:spcPct val="100%"/>
              </a:lnSpc>
              <a:spcBef>
                <a:spcPts val="0"/>
              </a:spcBef>
              <a:spcAft>
                <a:spcPts val="0"/>
              </a:spcAft>
              <a:buClr>
                <a:schemeClr val="dk1"/>
              </a:buClr>
              <a:buSzPts val="1400"/>
              <a:buNone/>
            </a:pPr>
            <a:r>
              <a:rPr lang="en-US" sz="1400" b="1" dirty="0"/>
              <a:t>Office of the Director:</a:t>
            </a:r>
          </a:p>
          <a:p>
            <a:pPr marL="0" lvl="0" indent="0" algn="l" rtl="0">
              <a:lnSpc>
                <a:spcPct val="100%"/>
              </a:lnSpc>
              <a:spcBef>
                <a:spcPts val="0"/>
              </a:spcBef>
              <a:spcAft>
                <a:spcPts val="0"/>
              </a:spcAft>
              <a:buClr>
                <a:schemeClr val="dk1"/>
              </a:buClr>
              <a:buSzPts val="1400"/>
              <a:buNone/>
            </a:pPr>
            <a:r>
              <a:rPr lang="en-US" sz="1400" dirty="0"/>
              <a:t>Thomas Mayes,</a:t>
            </a:r>
          </a:p>
          <a:p>
            <a:pPr marL="0" lvl="0" indent="0" algn="l" rtl="0">
              <a:lnSpc>
                <a:spcPct val="100%"/>
              </a:lnSpc>
              <a:spcBef>
                <a:spcPts val="0"/>
              </a:spcBef>
              <a:spcAft>
                <a:spcPts val="0"/>
              </a:spcAft>
              <a:buClr>
                <a:schemeClr val="dk1"/>
              </a:buClr>
              <a:buSzPts val="1400"/>
              <a:buNone/>
            </a:pPr>
            <a:r>
              <a:rPr lang="en-US" sz="1400" dirty="0"/>
              <a:t>General Counsel</a:t>
            </a:r>
            <a:endParaRPr sz="1400" dirty="0"/>
          </a:p>
        </p:txBody>
      </p:sp>
      <p:sp>
        <p:nvSpPr>
          <p:cNvPr id="116" name="Google Shape;116;p2"/>
          <p:cNvSpPr txBox="1">
            <a:spLocks noGrp="1"/>
          </p:cNvSpPr>
          <p:nvPr>
            <p:ph type="body" idx="6"/>
          </p:nvPr>
        </p:nvSpPr>
        <p:spPr>
          <a:xfrm>
            <a:off x="5330869" y="2471058"/>
            <a:ext cx="1549591" cy="587829"/>
          </a:xfrm>
          <a:prstGeom prst="rect">
            <a:avLst/>
          </a:prstGeom>
          <a:noFill/>
          <a:ln>
            <a:noFill/>
          </a:ln>
        </p:spPr>
        <p:txBody>
          <a:bodyPr spcFirstLastPara="1" wrap="square" lIns="91425" tIns="45700" rIns="91425" bIns="45700" anchor="t" anchorCtr="0">
            <a:noAutofit/>
          </a:bodyPr>
          <a:lstStyle/>
          <a:p>
            <a:pPr marL="0" lvl="0" indent="0" algn="ctr" rtl="0">
              <a:lnSpc>
                <a:spcPct val="100%"/>
              </a:lnSpc>
              <a:spcBef>
                <a:spcPts val="0"/>
              </a:spcBef>
              <a:spcAft>
                <a:spcPts val="0"/>
              </a:spcAft>
              <a:buClr>
                <a:schemeClr val="lt1"/>
              </a:buClr>
              <a:buSzPts val="1600"/>
              <a:buNone/>
            </a:pPr>
            <a:r>
              <a:rPr lang="en-US" sz="1600" dirty="0"/>
              <a:t>Presenters</a:t>
            </a:r>
            <a:endParaRPr dirty="0"/>
          </a:p>
        </p:txBody>
      </p:sp>
      <p:sp>
        <p:nvSpPr>
          <p:cNvPr id="4" name="TextBox 3">
            <a:extLst>
              <a:ext uri="{FF2B5EF4-FFF2-40B4-BE49-F238E27FC236}">
                <a16:creationId xmlns:a16="http://schemas.microsoft.com/office/drawing/2014/main" id="{D9CF802C-1275-7ACE-F912-31637B33736D}"/>
              </a:ext>
            </a:extLst>
          </p:cNvPr>
          <p:cNvSpPr txBox="1"/>
          <p:nvPr/>
        </p:nvSpPr>
        <p:spPr>
          <a:xfrm>
            <a:off x="5029200" y="3516086"/>
            <a:ext cx="2024742" cy="954107"/>
          </a:xfrm>
          <a:prstGeom prst="rect">
            <a:avLst/>
          </a:prstGeom>
          <a:noFill/>
        </p:spPr>
        <p:txBody>
          <a:bodyPr wrap="square" rtlCol="0">
            <a:spAutoFit/>
          </a:bodyPr>
          <a:lstStyle/>
          <a:p>
            <a:pPr marL="0" lvl="0" indent="0" algn="l" rtl="0">
              <a:lnSpc>
                <a:spcPct val="100%"/>
              </a:lnSpc>
              <a:spcBef>
                <a:spcPts val="750"/>
              </a:spcBef>
              <a:spcAft>
                <a:spcPts val="0"/>
              </a:spcAft>
              <a:buClr>
                <a:schemeClr val="dk1"/>
              </a:buClr>
              <a:buSzPts val="1400"/>
              <a:buNone/>
            </a:pPr>
            <a:r>
              <a:rPr lang="en-US" sz="1400" b="1" dirty="0"/>
              <a:t>Bureau of School Business Operations: </a:t>
            </a:r>
            <a:r>
              <a:rPr lang="en-US" sz="1400" dirty="0"/>
              <a:t>Dr. Kassandra Cline, Bureau Chief</a:t>
            </a:r>
          </a:p>
        </p:txBody>
      </p:sp>
      <p:sp>
        <p:nvSpPr>
          <p:cNvPr id="117" name="Google Shape;117;p2"/>
          <p:cNvSpPr txBox="1">
            <a:spLocks noGrp="1"/>
          </p:cNvSpPr>
          <p:nvPr>
            <p:ph type="body" idx="7"/>
          </p:nvPr>
        </p:nvSpPr>
        <p:spPr>
          <a:xfrm>
            <a:off x="8411527" y="2238703"/>
            <a:ext cx="1549600" cy="678233"/>
          </a:xfrm>
          <a:prstGeom prst="rect">
            <a:avLst/>
          </a:prstGeom>
          <a:noFill/>
          <a:ln>
            <a:noFill/>
          </a:ln>
        </p:spPr>
        <p:txBody>
          <a:bodyPr spcFirstLastPara="1" wrap="square" lIns="91425" tIns="45700" rIns="91425" bIns="45700" anchor="t" anchorCtr="0">
            <a:noAutofit/>
          </a:bodyPr>
          <a:lstStyle/>
          <a:p>
            <a:pPr marL="0" lvl="0" indent="0" algn="ctr" rtl="0">
              <a:lnSpc>
                <a:spcPct val="100%"/>
              </a:lnSpc>
              <a:spcBef>
                <a:spcPts val="0"/>
              </a:spcBef>
              <a:spcAft>
                <a:spcPts val="0"/>
              </a:spcAft>
              <a:buClr>
                <a:schemeClr val="lt1"/>
              </a:buClr>
              <a:buSzPts val="1600"/>
              <a:buNone/>
            </a:pPr>
            <a:r>
              <a:rPr lang="en-US" sz="1600" dirty="0"/>
              <a:t>Q/A Facilitators</a:t>
            </a:r>
            <a:endParaRPr dirty="0"/>
          </a:p>
        </p:txBody>
      </p:sp>
      <p:sp>
        <p:nvSpPr>
          <p:cNvPr id="114" name="Google Shape;114;p2"/>
          <p:cNvSpPr txBox="1">
            <a:spLocks noGrp="1"/>
          </p:cNvSpPr>
          <p:nvPr>
            <p:ph type="body" idx="4"/>
          </p:nvPr>
        </p:nvSpPr>
        <p:spPr>
          <a:xfrm>
            <a:off x="8142510" y="3516086"/>
            <a:ext cx="2024742" cy="2834596"/>
          </a:xfrm>
          <a:prstGeom prst="rect">
            <a:avLst/>
          </a:prstGeom>
          <a:noFill/>
          <a:ln>
            <a:noFill/>
          </a:ln>
        </p:spPr>
        <p:txBody>
          <a:bodyPr spcFirstLastPara="1" wrap="square" lIns="91425" tIns="45700" rIns="91425" bIns="45700" anchor="t" anchorCtr="0">
            <a:noAutofit/>
          </a:bodyPr>
          <a:lstStyle/>
          <a:p>
            <a:pPr marL="0" lvl="0" indent="0" algn="l" rtl="0">
              <a:lnSpc>
                <a:spcPct val="100%"/>
              </a:lnSpc>
              <a:spcBef>
                <a:spcPts val="750"/>
              </a:spcBef>
              <a:spcAft>
                <a:spcPts val="0"/>
              </a:spcAft>
              <a:buClr>
                <a:schemeClr val="dk1"/>
              </a:buClr>
              <a:buSzPts val="1400"/>
              <a:buNone/>
            </a:pPr>
            <a:r>
              <a:rPr lang="en-US" sz="1400" b="1" dirty="0"/>
              <a:t>Bureau of School Business Operations: </a:t>
            </a:r>
            <a:r>
              <a:rPr lang="en-US" sz="1400" dirty="0"/>
              <a:t>Stephanie </a:t>
            </a:r>
            <a:r>
              <a:rPr lang="en-US" sz="1400" dirty="0" err="1"/>
              <a:t>Edler</a:t>
            </a:r>
            <a:r>
              <a:rPr lang="en-US" sz="1400" dirty="0"/>
              <a:t>, Administrative Consultant</a:t>
            </a:r>
          </a:p>
          <a:p>
            <a:pPr marL="0" lvl="0" indent="0" algn="l" rtl="0">
              <a:lnSpc>
                <a:spcPct val="100%"/>
              </a:lnSpc>
              <a:spcBef>
                <a:spcPts val="750"/>
              </a:spcBef>
              <a:spcAft>
                <a:spcPts val="0"/>
              </a:spcAft>
              <a:buClr>
                <a:schemeClr val="dk1"/>
              </a:buClr>
              <a:buSzPts val="1400"/>
              <a:buNone/>
            </a:pPr>
            <a:endParaRPr lang="en-US" sz="1400" dirty="0"/>
          </a:p>
          <a:p>
            <a:pPr marL="0" lvl="0" indent="0" algn="l" rtl="0">
              <a:lnSpc>
                <a:spcPct val="100%"/>
              </a:lnSpc>
              <a:spcBef>
                <a:spcPts val="750"/>
              </a:spcBef>
              <a:spcAft>
                <a:spcPts val="0"/>
              </a:spcAft>
              <a:buClr>
                <a:schemeClr val="dk1"/>
              </a:buClr>
              <a:buSzPts val="1400"/>
              <a:buNone/>
            </a:pPr>
            <a:r>
              <a:rPr lang="en-US" sz="1400" dirty="0"/>
              <a:t>Sarah </a:t>
            </a:r>
            <a:r>
              <a:rPr lang="en-US" sz="1400" dirty="0" err="1"/>
              <a:t>Sheeder</a:t>
            </a:r>
            <a:r>
              <a:rPr lang="en-US" sz="1400" dirty="0"/>
              <a:t>, Education Program Consultant </a:t>
            </a:r>
          </a:p>
        </p:txBody>
      </p:sp>
      <p:sp>
        <p:nvSpPr>
          <p:cNvPr id="3" name="Title 2">
            <a:extLst>
              <a:ext uri="{FF2B5EF4-FFF2-40B4-BE49-F238E27FC236}">
                <a16:creationId xmlns:a16="http://schemas.microsoft.com/office/drawing/2014/main" id="{B0236269-F29E-5366-51AF-6427F8B5A3AB}"/>
              </a:ext>
            </a:extLst>
          </p:cNvPr>
          <p:cNvSpPr>
            <a:spLocks noGrp="1"/>
          </p:cNvSpPr>
          <p:nvPr>
            <p:ph type="title"/>
          </p:nvPr>
        </p:nvSpPr>
        <p:spPr/>
        <p:txBody>
          <a:bodyPr/>
          <a:lstStyle/>
          <a:p>
            <a:r>
              <a:rPr lang="en-US" dirty="0"/>
              <a:t>Department Team</a:t>
            </a:r>
          </a:p>
        </p:txBody>
      </p:sp>
    </p:spTree>
  </p:cSld>
  <p:clrMapOvr>
    <a:masterClrMapping/>
  </p:clrMapOvr>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62647" y="2126516"/>
            <a:ext cx="3696510" cy="4043528"/>
          </a:xfrm>
        </p:spPr>
        <p:txBody>
          <a:bodyPr/>
          <a:lstStyle/>
          <a:p>
            <a:pPr marL="0" lvl="0" indent="0" algn="l" rtl="0">
              <a:spcBef>
                <a:spcPts val="0"/>
              </a:spcBef>
              <a:spcAft>
                <a:spcPts val="0"/>
              </a:spcAft>
              <a:buClr>
                <a:schemeClr val="dk1"/>
              </a:buClr>
              <a:buSzPts val="1400"/>
            </a:pPr>
            <a:r>
              <a:rPr lang="en-US" sz="2400" b="1" dirty="0"/>
              <a:t>Cost</a:t>
            </a:r>
            <a:r>
              <a:rPr lang="en-US" sz="2400" dirty="0"/>
              <a:t>: Instructional supplies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2000" b="1" dirty="0"/>
          </a:p>
          <a:p>
            <a:pPr marL="228600" indent="0">
              <a:spcBef>
                <a:spcPts val="0"/>
              </a:spcBef>
            </a:pPr>
            <a:r>
              <a:rPr lang="en-US" sz="2000" b="1" dirty="0"/>
              <a:t>Decision matrix</a:t>
            </a:r>
          </a:p>
        </p:txBody>
      </p:sp>
      <p:graphicFrame>
        <p:nvGraphicFramePr>
          <p:cNvPr id="5" name="Diagram 4" descr="Decision matrix to determine if an instructional supply can be charged to the special education program.">
            <a:extLst>
              <a:ext uri="{FF2B5EF4-FFF2-40B4-BE49-F238E27FC236}">
                <a16:creationId xmlns:a16="http://schemas.microsoft.com/office/drawing/2014/main" id="{C95C113C-C882-37A9-C289-4BBAA3C980E2}"/>
              </a:ext>
            </a:extLst>
          </p:cNvPr>
          <p:cNvGraphicFramePr/>
          <p:nvPr>
            <p:extLst>
              <p:ext uri="{D42A27DB-BD31-4B8C-83A1-F6EECF244321}">
                <p14:modId xmlns:p14="http://schemas.microsoft.com/office/powerpoint/2010/main" val="4255500554"/>
              </p:ext>
            </p:extLst>
          </p:nvPr>
        </p:nvGraphicFramePr>
        <p:xfrm>
          <a:off x="5159827" y="493257"/>
          <a:ext cx="6482443" cy="5676788"/>
        </p:xfrm>
        <a:graphic>
          <a:graphicData uri="http://purl.oclc.org/ooxml/drawingml/diagram">
            <dgm:relIds xmlns:dgm="http://purl.oclc.org/ooxml/drawingml/diagram" xmlns:r="http://purl.oclc.org/ooxml/officeDocument/relationships" r:dm="rId2" r:lo="rId3" r:qs="rId4" r:cs="rId5"/>
          </a:graphicData>
        </a:graphic>
      </p:graphicFrame>
      <p:sp>
        <p:nvSpPr>
          <p:cNvPr id="6" name="Speech Bubble: Oval 5" descr="This is an example of an instructional supply that would not be allowable to special education because all students are entitled to a calculator. ">
            <a:extLst>
              <a:ext uri="{FF2B5EF4-FFF2-40B4-BE49-F238E27FC236}">
                <a16:creationId xmlns:a16="http://schemas.microsoft.com/office/drawing/2014/main" id="{D65E24B0-A877-26D6-9F9F-46646334FCF9}"/>
              </a:ext>
            </a:extLst>
          </p:cNvPr>
          <p:cNvSpPr/>
          <p:nvPr/>
        </p:nvSpPr>
        <p:spPr>
          <a:xfrm>
            <a:off x="9107437" y="493255"/>
            <a:ext cx="1818968" cy="1799303"/>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Example: Calculator</a:t>
            </a:r>
          </a:p>
        </p:txBody>
      </p:sp>
      <p:sp>
        <p:nvSpPr>
          <p:cNvPr id="7" name="Speech Bubble: Oval 6" descr="This is an example of an instructional supply that would not be allowable to special education because all students are entitled to a computer (even if the IEP indicates the student is allowed to use a computer in all classes for note taking). ">
            <a:extLst>
              <a:ext uri="{FF2B5EF4-FFF2-40B4-BE49-F238E27FC236}">
                <a16:creationId xmlns:a16="http://schemas.microsoft.com/office/drawing/2014/main" id="{1CD8D6A9-F199-645D-77B6-1FF07768220F}"/>
              </a:ext>
            </a:extLst>
          </p:cNvPr>
          <p:cNvSpPr/>
          <p:nvPr/>
        </p:nvSpPr>
        <p:spPr>
          <a:xfrm>
            <a:off x="10462706" y="1059376"/>
            <a:ext cx="1818968" cy="1799303"/>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Example: Writing supports on a computer</a:t>
            </a:r>
          </a:p>
        </p:txBody>
      </p:sp>
      <p:sp>
        <p:nvSpPr>
          <p:cNvPr id="8" name="Speech Bubble: Oval 7" descr="If the supply is specialized and adaptive pursuant to an IEP, that supply would be an allowable special education expenditure. ">
            <a:extLst>
              <a:ext uri="{FF2B5EF4-FFF2-40B4-BE49-F238E27FC236}">
                <a16:creationId xmlns:a16="http://schemas.microsoft.com/office/drawing/2014/main" id="{4A03763E-1359-B144-3CB7-9745ACE204CA}"/>
              </a:ext>
            </a:extLst>
          </p:cNvPr>
          <p:cNvSpPr/>
          <p:nvPr/>
        </p:nvSpPr>
        <p:spPr>
          <a:xfrm rot="11067412">
            <a:off x="9898206" y="4347062"/>
            <a:ext cx="1710813" cy="1650344"/>
          </a:xfrm>
          <a:prstGeom prst="wedgeEllipseCallout">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his is an example of a specialize, adaptive instructional supply that would be allowable to special education (curriculum translate to braille).">
            <a:extLst>
              <a:ext uri="{FF2B5EF4-FFF2-40B4-BE49-F238E27FC236}">
                <a16:creationId xmlns:a16="http://schemas.microsoft.com/office/drawing/2014/main" id="{AE7FEA6D-61B7-C494-EB9A-1A7388C1F0EE}"/>
              </a:ext>
            </a:extLst>
          </p:cNvPr>
          <p:cNvSpPr txBox="1"/>
          <p:nvPr/>
        </p:nvSpPr>
        <p:spPr>
          <a:xfrm>
            <a:off x="10137058" y="4670323"/>
            <a:ext cx="1170039" cy="738664"/>
          </a:xfrm>
          <a:prstGeom prst="rect">
            <a:avLst/>
          </a:prstGeom>
          <a:noFill/>
        </p:spPr>
        <p:txBody>
          <a:bodyPr wrap="square" rtlCol="0">
            <a:spAutoFit/>
          </a:bodyPr>
          <a:lstStyle/>
          <a:p>
            <a:r>
              <a:rPr lang="en-US" dirty="0">
                <a:solidFill>
                  <a:schemeClr val="bg1"/>
                </a:solidFill>
              </a:rPr>
              <a:t>Curriculum translated to braille</a:t>
            </a:r>
          </a:p>
        </p:txBody>
      </p:sp>
    </p:spTree>
    <p:extLst>
      <p:ext uri="{BB962C8B-B14F-4D97-AF65-F5344CB8AC3E}">
        <p14:creationId xmlns:p14="http://schemas.microsoft.com/office/powerpoint/2010/main" val="289563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82103" y="2126516"/>
            <a:ext cx="3686782" cy="4043528"/>
          </a:xfrm>
        </p:spPr>
        <p:txBody>
          <a:bodyPr/>
          <a:lstStyle/>
          <a:p>
            <a:pPr marL="0" lvl="0" indent="0" algn="l" rtl="0">
              <a:spcBef>
                <a:spcPts val="0"/>
              </a:spcBef>
              <a:spcAft>
                <a:spcPts val="0"/>
              </a:spcAft>
              <a:buClr>
                <a:schemeClr val="dk1"/>
              </a:buClr>
              <a:buSzPts val="1400"/>
            </a:pPr>
            <a:r>
              <a:rPr lang="en-US" sz="2400" b="1" dirty="0"/>
              <a:t>Cost</a:t>
            </a:r>
            <a:r>
              <a:rPr lang="en-US" sz="2400" dirty="0"/>
              <a:t>: Instructional supplies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1600" dirty="0"/>
              <a:t>Instructional supplies should regularly be considered a cost to the general education classroom.</a:t>
            </a:r>
          </a:p>
          <a:p>
            <a:pPr marL="228600" indent="0">
              <a:spcBef>
                <a:spcPts val="0"/>
              </a:spcBef>
            </a:pPr>
            <a:endParaRPr lang="en-US" sz="1600" dirty="0"/>
          </a:p>
          <a:p>
            <a:pPr marL="228600" indent="0">
              <a:spcBef>
                <a:spcPts val="0"/>
              </a:spcBef>
            </a:pPr>
            <a:r>
              <a:rPr lang="en-US" sz="1600" b="1" dirty="0"/>
              <a:t>An instructional supply is only a cost to the special education program if it is </a:t>
            </a:r>
          </a:p>
          <a:p>
            <a:pPr marL="514350" indent="-285750">
              <a:spcBef>
                <a:spcPts val="0"/>
              </a:spcBef>
              <a:buFontTx/>
              <a:buChar char="-"/>
            </a:pPr>
            <a:r>
              <a:rPr lang="en-US" sz="1600" dirty="0"/>
              <a:t>Different from what is provided in the general education classroom</a:t>
            </a:r>
          </a:p>
          <a:p>
            <a:pPr marL="514350" indent="-285750">
              <a:spcBef>
                <a:spcPts val="0"/>
              </a:spcBef>
              <a:buFontTx/>
              <a:buChar char="-"/>
            </a:pPr>
            <a:r>
              <a:rPr lang="en-US" sz="1600" dirty="0"/>
              <a:t>Provided pursuant to an IEP</a:t>
            </a:r>
          </a:p>
          <a:p>
            <a:pPr marL="514350" indent="-285750">
              <a:spcBef>
                <a:spcPts val="0"/>
              </a:spcBef>
              <a:buFontTx/>
              <a:buChar char="-"/>
            </a:pPr>
            <a:r>
              <a:rPr lang="en-US" sz="1600" dirty="0"/>
              <a:t>Specialized / adaptive</a:t>
            </a:r>
          </a:p>
        </p:txBody>
      </p:sp>
    </p:spTree>
    <p:extLst>
      <p:ext uri="{BB962C8B-B14F-4D97-AF65-F5344CB8AC3E}">
        <p14:creationId xmlns:p14="http://schemas.microsoft.com/office/powerpoint/2010/main" val="4191391214"/>
      </p:ext>
    </p:extLst>
  </p:cSld>
  <p:clrMapOvr>
    <a:masterClrMapping/>
  </p:clrMapOvr>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82103" y="2126516"/>
            <a:ext cx="3686782" cy="4043528"/>
          </a:xfrm>
        </p:spPr>
        <p:txBody>
          <a:bodyPr/>
          <a:lstStyle/>
          <a:p>
            <a:pPr marL="0" lvl="0" indent="0" algn="l" rtl="0">
              <a:spcBef>
                <a:spcPts val="0"/>
              </a:spcBef>
              <a:spcAft>
                <a:spcPts val="0"/>
              </a:spcAft>
              <a:buClr>
                <a:schemeClr val="dk1"/>
              </a:buClr>
              <a:buSzPts val="1400"/>
            </a:pPr>
            <a:r>
              <a:rPr lang="en-US" sz="2400" b="1" dirty="0"/>
              <a:t>Cost</a:t>
            </a:r>
            <a:r>
              <a:rPr lang="en-US" sz="2400" dirty="0"/>
              <a:t>: Instructional supplies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a:xfrm>
            <a:off x="4845378" y="493256"/>
            <a:ext cx="6874681" cy="5676788"/>
          </a:xfrm>
        </p:spPr>
        <p:txBody>
          <a:bodyPr/>
          <a:lstStyle/>
          <a:p>
            <a:pPr marL="228600" indent="0">
              <a:spcBef>
                <a:spcPts val="0"/>
              </a:spcBef>
            </a:pPr>
            <a:endParaRPr lang="en-US" sz="1600" dirty="0"/>
          </a:p>
          <a:p>
            <a:pPr marL="228600" indent="0">
              <a:spcBef>
                <a:spcPts val="0"/>
              </a:spcBef>
            </a:pPr>
            <a:r>
              <a:rPr lang="en-US" sz="1600" dirty="0"/>
              <a:t>Examples of instructional supplies</a:t>
            </a:r>
          </a:p>
          <a:p>
            <a:pPr marL="228600" indent="0">
              <a:spcBef>
                <a:spcPts val="0"/>
              </a:spcBef>
            </a:pPr>
            <a:endParaRPr lang="en-US" sz="1600" dirty="0"/>
          </a:p>
          <a:p>
            <a:pPr marL="514350" indent="-285750">
              <a:spcBef>
                <a:spcPts val="0"/>
              </a:spcBef>
              <a:buFont typeface="Arial" panose="020B0604020202020204" pitchFamily="34" charset="0"/>
              <a:buChar char="•"/>
            </a:pPr>
            <a:r>
              <a:rPr lang="en-US" sz="1600" dirty="0"/>
              <a:t>Books</a:t>
            </a:r>
          </a:p>
          <a:p>
            <a:pPr marL="971550" lvl="1" indent="-285750">
              <a:spcBef>
                <a:spcPts val="0"/>
              </a:spcBef>
              <a:buFont typeface="Arial" panose="020B0604020202020204" pitchFamily="34" charset="0"/>
              <a:buChar char="•"/>
            </a:pPr>
            <a:r>
              <a:rPr lang="en-US" sz="1600" dirty="0"/>
              <a:t>Story books</a:t>
            </a:r>
          </a:p>
          <a:p>
            <a:pPr marL="1428750" lvl="2" indent="-285750">
              <a:spcBef>
                <a:spcPts val="0"/>
              </a:spcBef>
              <a:buFont typeface="Arial" panose="020B0604020202020204" pitchFamily="34" charset="0"/>
              <a:buChar char="•"/>
            </a:pPr>
            <a:r>
              <a:rPr lang="en-US" sz="1600" dirty="0"/>
              <a:t>All classrooms can be equipped with storybooks. Just because the books will be housed, for example, in the SE classroom does not make them an SE cost.</a:t>
            </a:r>
          </a:p>
          <a:p>
            <a:pPr marL="971550" lvl="1" indent="-285750">
              <a:spcBef>
                <a:spcPts val="0"/>
              </a:spcBef>
              <a:buFont typeface="Arial" panose="020B0604020202020204" pitchFamily="34" charset="0"/>
              <a:buChar char="•"/>
            </a:pPr>
            <a:r>
              <a:rPr lang="en-US" sz="1600" dirty="0"/>
              <a:t>Social-emotional learning books</a:t>
            </a:r>
          </a:p>
          <a:p>
            <a:pPr marL="1428750" lvl="2" indent="-285750">
              <a:spcBef>
                <a:spcPts val="0"/>
              </a:spcBef>
              <a:buFont typeface="Arial" panose="020B0604020202020204" pitchFamily="34" charset="0"/>
              <a:buChar char="•"/>
            </a:pPr>
            <a:r>
              <a:rPr lang="en-US" sz="1600" dirty="0"/>
              <a:t>Even if these books are purchased to help students regulate emotions pursuant to an IEP, if they are the same books used by the guidance counselor who provides this instruction to all students, it is not an SE cost.</a:t>
            </a:r>
          </a:p>
          <a:p>
            <a:pPr marL="1428750" lvl="2" indent="-285750">
              <a:spcBef>
                <a:spcPts val="0"/>
              </a:spcBef>
              <a:buFont typeface="Arial" panose="020B0604020202020204" pitchFamily="34" charset="0"/>
              <a:buChar char="•"/>
            </a:pPr>
            <a:endParaRPr lang="en-US" sz="1600" dirty="0"/>
          </a:p>
          <a:p>
            <a:pPr marL="514350" indent="-285750">
              <a:spcBef>
                <a:spcPts val="0"/>
              </a:spcBef>
              <a:buFont typeface="Arial" panose="020B0604020202020204" pitchFamily="34" charset="0"/>
              <a:buChar char="•"/>
            </a:pPr>
            <a:r>
              <a:rPr lang="en-US" sz="1600" dirty="0"/>
              <a:t>Curriculum</a:t>
            </a:r>
          </a:p>
          <a:p>
            <a:pPr marL="971550" lvl="1" indent="-285750">
              <a:spcBef>
                <a:spcPts val="0"/>
              </a:spcBef>
              <a:buFont typeface="Arial" panose="020B0604020202020204" pitchFamily="34" charset="0"/>
              <a:buChar char="•"/>
            </a:pPr>
            <a:r>
              <a:rPr lang="en-US" sz="1600" dirty="0"/>
              <a:t>All students are entitled to curriculum.</a:t>
            </a:r>
          </a:p>
          <a:p>
            <a:pPr marL="971550" lvl="1" indent="-285750">
              <a:spcBef>
                <a:spcPts val="0"/>
              </a:spcBef>
              <a:buFont typeface="Arial" panose="020B0604020202020204" pitchFamily="34" charset="0"/>
              <a:buChar char="•"/>
            </a:pPr>
            <a:r>
              <a:rPr lang="en-US" sz="1600" dirty="0"/>
              <a:t>Just because it is for an SE student does not make it an SE cost.</a:t>
            </a:r>
          </a:p>
          <a:p>
            <a:pPr marL="971550" lvl="1" indent="-285750">
              <a:spcBef>
                <a:spcPts val="0"/>
              </a:spcBef>
              <a:buFont typeface="Arial" panose="020B0604020202020204" pitchFamily="34" charset="0"/>
              <a:buChar char="•"/>
            </a:pPr>
            <a:r>
              <a:rPr lang="en-US" sz="1600" dirty="0"/>
              <a:t>It still has to be modified in some way for SDI.</a:t>
            </a:r>
          </a:p>
          <a:p>
            <a:pPr marL="971550" lvl="1" indent="-285750">
              <a:spcBef>
                <a:spcPts val="0"/>
              </a:spcBef>
              <a:buFont typeface="Arial" panose="020B0604020202020204" pitchFamily="34" charset="0"/>
              <a:buChar char="•"/>
            </a:pPr>
            <a:r>
              <a:rPr lang="en-US" sz="1600" dirty="0"/>
              <a:t>Same curriculum = GE cost.</a:t>
            </a:r>
          </a:p>
          <a:p>
            <a:pPr marL="971550" lvl="1" indent="-285750">
              <a:spcBef>
                <a:spcPts val="0"/>
              </a:spcBef>
              <a:buFont typeface="Arial" panose="020B0604020202020204" pitchFamily="34" charset="0"/>
              <a:buChar char="•"/>
            </a:pPr>
            <a:endParaRPr lang="en-US" sz="1600" dirty="0"/>
          </a:p>
          <a:p>
            <a:pPr marL="514350" indent="-285750">
              <a:spcBef>
                <a:spcPts val="0"/>
              </a:spcBef>
              <a:buFont typeface="Arial" panose="020B0604020202020204" pitchFamily="34" charset="0"/>
              <a:buChar char="•"/>
            </a:pPr>
            <a:r>
              <a:rPr lang="en-US" sz="1600" dirty="0"/>
              <a:t>Games</a:t>
            </a:r>
          </a:p>
          <a:p>
            <a:pPr marL="971550" lvl="1" indent="-285750">
              <a:spcBef>
                <a:spcPts val="0"/>
              </a:spcBef>
              <a:buFont typeface="Arial" panose="020B0604020202020204" pitchFamily="34" charset="0"/>
              <a:buChar char="•"/>
            </a:pPr>
            <a:r>
              <a:rPr lang="en-US" sz="1600" dirty="0"/>
              <a:t>Games are a regular purchase for many classrooms.</a:t>
            </a:r>
          </a:p>
          <a:p>
            <a:pPr marL="971550" lvl="1" indent="-285750">
              <a:spcBef>
                <a:spcPts val="0"/>
              </a:spcBef>
              <a:buFont typeface="Arial" panose="020B0604020202020204" pitchFamily="34" charset="0"/>
              <a:buChar char="•"/>
            </a:pPr>
            <a:r>
              <a:rPr lang="en-US" sz="1600" dirty="0"/>
              <a:t>Just because the game is for the SE classroom does not make it an SE cost.</a:t>
            </a:r>
          </a:p>
        </p:txBody>
      </p:sp>
    </p:spTree>
    <p:extLst>
      <p:ext uri="{BB962C8B-B14F-4D97-AF65-F5344CB8AC3E}">
        <p14:creationId xmlns:p14="http://schemas.microsoft.com/office/powerpoint/2010/main" val="35569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62647" y="2126516"/>
            <a:ext cx="3715966" cy="4043528"/>
          </a:xfrm>
        </p:spPr>
        <p:txBody>
          <a:bodyPr/>
          <a:lstStyle/>
          <a:p>
            <a:pPr marL="0" lvl="0" indent="0" algn="l" rtl="0">
              <a:spcBef>
                <a:spcPts val="0"/>
              </a:spcBef>
              <a:spcAft>
                <a:spcPts val="0"/>
              </a:spcAft>
              <a:buClr>
                <a:schemeClr val="dk1"/>
              </a:buClr>
              <a:buSzPts val="1400"/>
            </a:pPr>
            <a:r>
              <a:rPr lang="en-US" sz="2400" b="1" dirty="0"/>
              <a:t>Cost</a:t>
            </a:r>
            <a:r>
              <a:rPr lang="en-US" sz="2400" dirty="0"/>
              <a:t>: Equipping a classroom</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a:xfrm>
            <a:off x="5110842" y="493255"/>
            <a:ext cx="6531429" cy="5858383"/>
          </a:xfrm>
        </p:spPr>
        <p:txBody>
          <a:bodyPr/>
          <a:lstStyle/>
          <a:p>
            <a:pPr marL="228600" indent="0">
              <a:spcBef>
                <a:spcPts val="0"/>
              </a:spcBef>
            </a:pPr>
            <a:endParaRPr lang="en-US" sz="1600" dirty="0"/>
          </a:p>
          <a:p>
            <a:pPr marL="228600" indent="0">
              <a:spcBef>
                <a:spcPts val="0"/>
              </a:spcBef>
            </a:pPr>
            <a:r>
              <a:rPr lang="en-US" sz="1600" dirty="0"/>
              <a:t>All students and staff are equally entitled to </a:t>
            </a:r>
          </a:p>
          <a:p>
            <a:pPr marL="514350" indent="-285750">
              <a:spcBef>
                <a:spcPts val="0"/>
              </a:spcBef>
              <a:buFont typeface="Arial" panose="020B0604020202020204" pitchFamily="34" charset="0"/>
              <a:buChar char="•"/>
            </a:pPr>
            <a:r>
              <a:rPr lang="en-US" sz="1600" dirty="0"/>
              <a:t>Desks</a:t>
            </a:r>
          </a:p>
          <a:p>
            <a:pPr marL="514350" indent="-285750">
              <a:spcBef>
                <a:spcPts val="0"/>
              </a:spcBef>
              <a:buFont typeface="Arial" panose="020B0604020202020204" pitchFamily="34" charset="0"/>
              <a:buChar char="•"/>
            </a:pPr>
            <a:r>
              <a:rPr lang="en-US" sz="1600" dirty="0"/>
              <a:t>Whiteboards</a:t>
            </a:r>
          </a:p>
          <a:p>
            <a:pPr marL="514350" indent="-285750">
              <a:spcBef>
                <a:spcPts val="0"/>
              </a:spcBef>
              <a:buFont typeface="Arial" panose="020B0604020202020204" pitchFamily="34" charset="0"/>
              <a:buChar char="•"/>
            </a:pPr>
            <a:r>
              <a:rPr lang="en-US" sz="1600" dirty="0"/>
              <a:t>Technology</a:t>
            </a:r>
          </a:p>
          <a:p>
            <a:pPr marL="514350" indent="-285750">
              <a:spcBef>
                <a:spcPts val="0"/>
              </a:spcBef>
              <a:buFont typeface="Arial" panose="020B0604020202020204" pitchFamily="34" charset="0"/>
              <a:buChar char="•"/>
            </a:pPr>
            <a:r>
              <a:rPr lang="en-US" sz="1600" dirty="0"/>
              <a:t>Chairs</a:t>
            </a:r>
            <a:endParaRPr lang="en-US" sz="1300" dirty="0"/>
          </a:p>
          <a:p>
            <a:pPr marL="514350" indent="-285750">
              <a:spcBef>
                <a:spcPts val="0"/>
              </a:spcBef>
              <a:buFont typeface="Arial" panose="020B0604020202020204" pitchFamily="34" charset="0"/>
              <a:buChar char="•"/>
            </a:pPr>
            <a:endParaRPr lang="en-US" sz="1600" dirty="0"/>
          </a:p>
          <a:p>
            <a:pPr marL="228600" indent="0">
              <a:spcBef>
                <a:spcPts val="0"/>
              </a:spcBef>
            </a:pPr>
            <a:r>
              <a:rPr lang="en-US" sz="1600" b="1" dirty="0"/>
              <a:t>These costs are generally only a GE cost since these are basic functions and furnishing of a classroom. </a:t>
            </a:r>
            <a:r>
              <a:rPr lang="en-US" sz="1600" dirty="0"/>
              <a:t>These items are non-adaptive, non-specialized, and appropriate for any GE classroom. SE costs are only those that are beyond a GE classroom pursuant to an IEP and specialized / adaptive.</a:t>
            </a:r>
          </a:p>
          <a:p>
            <a:pPr marL="514350" indent="-285750">
              <a:spcBef>
                <a:spcPts val="0"/>
              </a:spcBef>
              <a:buFont typeface="Arial" panose="020B0604020202020204" pitchFamily="34" charset="0"/>
              <a:buChar char="•"/>
            </a:pPr>
            <a:endParaRPr lang="en-US" sz="1600" dirty="0"/>
          </a:p>
          <a:p>
            <a:pPr marL="514350" indent="-285750">
              <a:spcBef>
                <a:spcPts val="0"/>
              </a:spcBef>
              <a:buFont typeface="Arial" panose="020B0604020202020204" pitchFamily="34" charset="0"/>
              <a:buChar char="•"/>
            </a:pPr>
            <a:r>
              <a:rPr lang="en-US" sz="1600" dirty="0"/>
              <a:t>Desks</a:t>
            </a:r>
          </a:p>
          <a:p>
            <a:pPr marL="971550" lvl="1" indent="-285750">
              <a:spcBef>
                <a:spcPts val="0"/>
              </a:spcBef>
              <a:buFont typeface="Arial" panose="020B0604020202020204" pitchFamily="34" charset="0"/>
              <a:buChar char="•"/>
            </a:pPr>
            <a:r>
              <a:rPr lang="en-US" sz="1300" dirty="0"/>
              <a:t>Allowable example: Adaptive desk for student in a wheelchair</a:t>
            </a:r>
          </a:p>
          <a:p>
            <a:pPr marL="971550" lvl="1" indent="-285750">
              <a:spcBef>
                <a:spcPts val="0"/>
              </a:spcBef>
              <a:buFont typeface="Arial" panose="020B0604020202020204" pitchFamily="34" charset="0"/>
              <a:buChar char="•"/>
            </a:pPr>
            <a:endParaRPr lang="en-US" sz="1300" dirty="0"/>
          </a:p>
          <a:p>
            <a:pPr marL="514350" indent="-285750">
              <a:spcBef>
                <a:spcPts val="0"/>
              </a:spcBef>
              <a:buFont typeface="Arial" panose="020B0604020202020204" pitchFamily="34" charset="0"/>
              <a:buChar char="•"/>
            </a:pPr>
            <a:r>
              <a:rPr lang="en-US" sz="1600" dirty="0"/>
              <a:t>Whiteboards</a:t>
            </a:r>
          </a:p>
          <a:p>
            <a:pPr marL="971550" lvl="1" indent="-285750">
              <a:spcBef>
                <a:spcPts val="0"/>
              </a:spcBef>
              <a:buFont typeface="Arial" panose="020B0604020202020204" pitchFamily="34" charset="0"/>
              <a:buChar char="•"/>
            </a:pPr>
            <a:r>
              <a:rPr lang="en-US" sz="1300" dirty="0"/>
              <a:t>Allowable example: Individual, ergonomic / slant whiteboard for student with fine motor skill deficiency</a:t>
            </a:r>
          </a:p>
          <a:p>
            <a:pPr marL="971550" lvl="1" indent="-285750">
              <a:spcBef>
                <a:spcPts val="0"/>
              </a:spcBef>
              <a:buFont typeface="Arial" panose="020B0604020202020204" pitchFamily="34" charset="0"/>
              <a:buChar char="•"/>
            </a:pPr>
            <a:endParaRPr lang="en-US" sz="1300" dirty="0"/>
          </a:p>
          <a:p>
            <a:pPr marL="514350" indent="-285750">
              <a:spcBef>
                <a:spcPts val="0"/>
              </a:spcBef>
              <a:buFont typeface="Arial" panose="020B0604020202020204" pitchFamily="34" charset="0"/>
              <a:buChar char="•"/>
            </a:pPr>
            <a:r>
              <a:rPr lang="en-US" sz="1600" dirty="0"/>
              <a:t>Technology</a:t>
            </a:r>
          </a:p>
          <a:p>
            <a:pPr marL="971550" lvl="1" indent="-285750">
              <a:spcBef>
                <a:spcPts val="0"/>
              </a:spcBef>
              <a:buFont typeface="Arial" panose="020B0604020202020204" pitchFamily="34" charset="0"/>
              <a:buChar char="•"/>
            </a:pPr>
            <a:r>
              <a:rPr lang="en-US" sz="1300" dirty="0"/>
              <a:t>Allowable example: Extra large display for student with visual impairment</a:t>
            </a:r>
          </a:p>
          <a:p>
            <a:pPr marL="971550" lvl="1" indent="-285750">
              <a:spcBef>
                <a:spcPts val="0"/>
              </a:spcBef>
              <a:buFont typeface="Arial" panose="020B0604020202020204" pitchFamily="34" charset="0"/>
              <a:buChar char="•"/>
            </a:pPr>
            <a:endParaRPr lang="en-US" sz="1300" dirty="0"/>
          </a:p>
          <a:p>
            <a:pPr marL="514350" indent="-285750">
              <a:spcBef>
                <a:spcPts val="0"/>
              </a:spcBef>
              <a:buFont typeface="Arial" panose="020B0604020202020204" pitchFamily="34" charset="0"/>
              <a:buChar char="•"/>
            </a:pPr>
            <a:r>
              <a:rPr lang="en-US" sz="1600" dirty="0"/>
              <a:t>Chairs</a:t>
            </a:r>
          </a:p>
          <a:p>
            <a:pPr marL="971550" lvl="1" indent="-285750">
              <a:spcBef>
                <a:spcPts val="0"/>
              </a:spcBef>
              <a:buFont typeface="Arial" panose="020B0604020202020204" pitchFamily="34" charset="0"/>
              <a:buChar char="•"/>
            </a:pPr>
            <a:r>
              <a:rPr lang="en-US" sz="1300" dirty="0"/>
              <a:t>Allowable example: Hi-lo chair for student unable to exit the chair without assistance on a regular basis </a:t>
            </a:r>
            <a:endParaRPr lang="en-US" sz="1600" dirty="0"/>
          </a:p>
          <a:p>
            <a:pPr marL="514350" indent="-285750">
              <a:spcBef>
                <a:spcPts val="0"/>
              </a:spcBef>
              <a:buFont typeface="Arial" panose="020B0604020202020204" pitchFamily="34" charset="0"/>
              <a:buChar char="•"/>
            </a:pPr>
            <a:endParaRPr lang="en-US" sz="1600" dirty="0"/>
          </a:p>
        </p:txBody>
      </p:sp>
    </p:spTree>
    <p:extLst>
      <p:ext uri="{BB962C8B-B14F-4D97-AF65-F5344CB8AC3E}">
        <p14:creationId xmlns:p14="http://schemas.microsoft.com/office/powerpoint/2010/main" val="385038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75303" y="2126516"/>
            <a:ext cx="3706762" cy="4043528"/>
          </a:xfrm>
        </p:spPr>
        <p:txBody>
          <a:bodyPr/>
          <a:lstStyle/>
          <a:p>
            <a:pPr marL="0" lvl="0" indent="0" algn="l" rtl="0">
              <a:spcBef>
                <a:spcPts val="0"/>
              </a:spcBef>
              <a:spcAft>
                <a:spcPts val="0"/>
              </a:spcAft>
              <a:buClr>
                <a:schemeClr val="dk1"/>
              </a:buClr>
              <a:buSzPts val="1400"/>
            </a:pPr>
            <a:r>
              <a:rPr lang="en-US" sz="2400" b="1" dirty="0"/>
              <a:t>Cost</a:t>
            </a:r>
            <a:r>
              <a:rPr lang="en-US" sz="2400" dirty="0"/>
              <a:t>: Transportation</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1600" b="1" dirty="0"/>
              <a:t>Purchased Transportation Services </a:t>
            </a:r>
          </a:p>
          <a:p>
            <a:pPr marL="514350" indent="-285750">
              <a:spcBef>
                <a:spcPts val="0"/>
              </a:spcBef>
              <a:buFont typeface="Arial" panose="020B0604020202020204" pitchFamily="34" charset="0"/>
              <a:buChar char="•"/>
            </a:pPr>
            <a:r>
              <a:rPr lang="en-US" sz="1600" dirty="0"/>
              <a:t>Must be used </a:t>
            </a:r>
            <a:r>
              <a:rPr lang="en-US" sz="1600" b="1" dirty="0"/>
              <a:t>only</a:t>
            </a:r>
            <a:r>
              <a:rPr lang="en-US" sz="1600" dirty="0"/>
              <a:t> for the transportation of SE students with specialized transportation services in their IEP.</a:t>
            </a:r>
          </a:p>
          <a:p>
            <a:pPr marL="685800" lvl="1" indent="0">
              <a:spcBef>
                <a:spcPts val="0"/>
              </a:spcBef>
              <a:buNone/>
            </a:pPr>
            <a:endParaRPr lang="en-US" sz="1300" dirty="0"/>
          </a:p>
          <a:p>
            <a:pPr marL="228600" indent="0">
              <a:spcBef>
                <a:spcPts val="0"/>
              </a:spcBef>
            </a:pPr>
            <a:r>
              <a:rPr lang="en-US" sz="1600" b="1" dirty="0"/>
              <a:t>Staff</a:t>
            </a:r>
          </a:p>
          <a:p>
            <a:pPr marL="514350" indent="-285750">
              <a:spcBef>
                <a:spcPts val="0"/>
              </a:spcBef>
              <a:buFont typeface="Arial" panose="020B0604020202020204" pitchFamily="34" charset="0"/>
              <a:buChar char="•"/>
            </a:pPr>
            <a:r>
              <a:rPr lang="en-US" sz="1600" dirty="0"/>
              <a:t>Only staff costs for those who drive a vehicle other than a yellow school bus can be charged to the SE program.</a:t>
            </a:r>
          </a:p>
          <a:p>
            <a:pPr marL="514350" indent="-285750">
              <a:spcBef>
                <a:spcPts val="0"/>
              </a:spcBef>
              <a:buFont typeface="Arial" panose="020B0604020202020204" pitchFamily="34" charset="0"/>
              <a:buChar char="•"/>
            </a:pPr>
            <a:r>
              <a:rPr lang="en-US" sz="1600" dirty="0"/>
              <a:t>Time is eligible only when providing specialized transportation to eligible students.</a:t>
            </a:r>
          </a:p>
          <a:p>
            <a:pPr marL="514350" indent="-285750">
              <a:spcBef>
                <a:spcPts val="0"/>
              </a:spcBef>
              <a:buFont typeface="Arial" panose="020B0604020202020204" pitchFamily="34" charset="0"/>
              <a:buChar char="•"/>
            </a:pPr>
            <a:r>
              <a:rPr lang="en-US" sz="1600" dirty="0"/>
              <a:t>Time is not eligible when transporting mixed groups of students.</a:t>
            </a:r>
          </a:p>
          <a:p>
            <a:pPr marL="514350" indent="-285750">
              <a:spcBef>
                <a:spcPts val="0"/>
              </a:spcBef>
              <a:buFont typeface="Arial" panose="020B0604020202020204" pitchFamily="34" charset="0"/>
              <a:buChar char="•"/>
            </a:pPr>
            <a:endParaRPr lang="en-US" sz="1600" dirty="0"/>
          </a:p>
          <a:p>
            <a:pPr marL="228600" indent="0">
              <a:spcBef>
                <a:spcPts val="0"/>
              </a:spcBef>
            </a:pPr>
            <a:r>
              <a:rPr lang="en-US" sz="1600" b="1" dirty="0"/>
              <a:t>Vehicle Maintenance and Repair</a:t>
            </a:r>
          </a:p>
          <a:p>
            <a:pPr marL="514350" indent="-285750">
              <a:spcBef>
                <a:spcPts val="0"/>
              </a:spcBef>
              <a:buFont typeface="Arial" panose="020B0604020202020204" pitchFamily="34" charset="0"/>
              <a:buChar char="•"/>
            </a:pPr>
            <a:r>
              <a:rPr lang="en-US" sz="1600" dirty="0"/>
              <a:t>Do not charge costs to maintain vehicles to the SE program.</a:t>
            </a:r>
          </a:p>
          <a:p>
            <a:pPr marL="514350" indent="-285750">
              <a:spcBef>
                <a:spcPts val="0"/>
              </a:spcBef>
              <a:buFont typeface="Arial" panose="020B0604020202020204" pitchFamily="34" charset="0"/>
              <a:buChar char="•"/>
            </a:pPr>
            <a:r>
              <a:rPr lang="en-US" sz="1600" b="0" i="0" u="none" strike="noStrike" dirty="0">
                <a:solidFill>
                  <a:srgbClr val="000000"/>
                </a:solidFill>
                <a:effectLst/>
                <a:latin typeface="Arial" panose="020B0604020202020204" pitchFamily="34" charset="0"/>
              </a:rPr>
              <a:t>Vehicle maintenance / parts / fuel charged to SE is included in mileage rate for cars, vans, and buses.</a:t>
            </a:r>
          </a:p>
          <a:p>
            <a:pPr marL="971550" lvl="1" indent="-285750">
              <a:spcBef>
                <a:spcPts val="0"/>
              </a:spcBef>
              <a:buFont typeface="Arial" panose="020B0604020202020204" pitchFamily="34" charset="0"/>
              <a:buChar char="•"/>
            </a:pPr>
            <a:r>
              <a:rPr lang="en-US" sz="1300" dirty="0">
                <a:solidFill>
                  <a:srgbClr val="000000"/>
                </a:solidFill>
                <a:latin typeface="Arial" panose="020B0604020202020204" pitchFamily="34" charset="0"/>
              </a:rPr>
              <a:t>Calculated in Annual Transportation Report (ATR)</a:t>
            </a:r>
          </a:p>
          <a:p>
            <a:pPr marL="971550" lvl="1" indent="-285750">
              <a:spcBef>
                <a:spcPts val="0"/>
              </a:spcBef>
              <a:buFont typeface="Arial" panose="020B0604020202020204" pitchFamily="34" charset="0"/>
              <a:buChar char="•"/>
            </a:pPr>
            <a:r>
              <a:rPr lang="en-US" sz="1300" dirty="0">
                <a:solidFill>
                  <a:srgbClr val="000000"/>
                </a:solidFill>
                <a:latin typeface="Arial" panose="020B0604020202020204" pitchFamily="34" charset="0"/>
              </a:rPr>
              <a:t>Brought from ATR to Special Education Supplement (SES)</a:t>
            </a:r>
          </a:p>
          <a:p>
            <a:pPr marL="514350" indent="-285750">
              <a:spcBef>
                <a:spcPts val="0"/>
              </a:spcBef>
              <a:buFont typeface="Arial" panose="020B0604020202020204" pitchFamily="34" charset="0"/>
              <a:buChar char="•"/>
            </a:pPr>
            <a:endParaRPr lang="en-US" sz="1600" dirty="0"/>
          </a:p>
          <a:p>
            <a:pPr marL="228600" indent="0">
              <a:spcBef>
                <a:spcPts val="0"/>
              </a:spcBef>
            </a:pPr>
            <a:endParaRPr lang="en-US" sz="1600" dirty="0"/>
          </a:p>
        </p:txBody>
      </p:sp>
      <p:sp>
        <p:nvSpPr>
          <p:cNvPr id="5" name="Rectangle 4" descr="Transportation that is not specialized is a GE cost, even if students with IEPs are being transported.">
            <a:extLst>
              <a:ext uri="{FF2B5EF4-FFF2-40B4-BE49-F238E27FC236}">
                <a16:creationId xmlns:a16="http://schemas.microsoft.com/office/drawing/2014/main" id="{D0F34344-E057-16AA-BAF1-67FAEEC03336}"/>
              </a:ext>
            </a:extLst>
          </p:cNvPr>
          <p:cNvSpPr/>
          <p:nvPr/>
        </p:nvSpPr>
        <p:spPr>
          <a:xfrm>
            <a:off x="4670323" y="6076335"/>
            <a:ext cx="7521677" cy="781665"/>
          </a:xfrm>
          <a:prstGeom prst="rect">
            <a:avLst/>
          </a:prstGeom>
        </p:spPr>
        <p:style>
          <a:lnRef idx="2">
            <a:schemeClr val="accent2">
              <a:shade val="15%"/>
            </a:schemeClr>
          </a:lnRef>
          <a:fillRef idx="1">
            <a:schemeClr val="accent2"/>
          </a:fillRef>
          <a:effectRef idx="0">
            <a:schemeClr val="accent2"/>
          </a:effectRef>
          <a:fontRef idx="minor">
            <a:schemeClr val="lt1"/>
          </a:fontRef>
        </p:style>
        <p:txBody>
          <a:bodyPr rtlCol="0" anchor="ctr"/>
          <a:lstStyle/>
          <a:p>
            <a:pPr algn="ctr"/>
            <a:r>
              <a:rPr lang="en-US" sz="2400" b="0" i="0" u="none" strike="noStrike" dirty="0">
                <a:solidFill>
                  <a:srgbClr val="000000"/>
                </a:solidFill>
                <a:effectLst/>
                <a:latin typeface="Arial" panose="020B0604020202020204" pitchFamily="34" charset="0"/>
              </a:rPr>
              <a:t>Note: Transportation that is not specialized is a GE cost, even if students with IEPs are being transported.</a:t>
            </a:r>
            <a:endParaRPr lang="en-US" sz="2400" dirty="0"/>
          </a:p>
        </p:txBody>
      </p:sp>
    </p:spTree>
    <p:extLst>
      <p:ext uri="{BB962C8B-B14F-4D97-AF65-F5344CB8AC3E}">
        <p14:creationId xmlns:p14="http://schemas.microsoft.com/office/powerpoint/2010/main" val="187193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457202" y="2126516"/>
            <a:ext cx="3298370" cy="4043528"/>
          </a:xfrm>
        </p:spPr>
        <p:txBody>
          <a:bodyPr/>
          <a:lstStyle/>
          <a:p>
            <a:pPr marL="0" lvl="0" indent="0" algn="l" rtl="0">
              <a:spcBef>
                <a:spcPts val="0"/>
              </a:spcBef>
              <a:spcAft>
                <a:spcPts val="0"/>
              </a:spcAft>
              <a:buClr>
                <a:schemeClr val="dk1"/>
              </a:buClr>
              <a:buSzPts val="1400"/>
            </a:pPr>
            <a:r>
              <a:rPr lang="en-US" sz="2400" b="1" dirty="0"/>
              <a:t>Cost</a:t>
            </a:r>
            <a:r>
              <a:rPr lang="en-US" sz="2400" dirty="0"/>
              <a:t>: Cash / Cash equivalents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No</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1600" dirty="0"/>
              <a:t>Providing cash and cash equivalents are not an appropriate cost from any public funds, including special education. </a:t>
            </a:r>
          </a:p>
          <a:p>
            <a:pPr marL="228600" indent="0">
              <a:spcBef>
                <a:spcPts val="0"/>
              </a:spcBef>
            </a:pPr>
            <a:endParaRPr lang="en-US" sz="1600" dirty="0"/>
          </a:p>
          <a:p>
            <a:pPr marL="514350" indent="-285750">
              <a:spcBef>
                <a:spcPts val="0"/>
              </a:spcBef>
              <a:buFont typeface="Arial" panose="020B0604020202020204" pitchFamily="34" charset="0"/>
              <a:buChar char="•"/>
            </a:pPr>
            <a:r>
              <a:rPr lang="en-US" sz="1600" dirty="0"/>
              <a:t>Audit and Allow</a:t>
            </a:r>
            <a:endParaRPr lang="en-US" sz="1600" dirty="0">
              <a:hlinkClick r:id="rId2" action="ppaction://hlinkfile"/>
            </a:endParaRPr>
          </a:p>
          <a:p>
            <a:pPr marL="971550" lvl="1" indent="-285750">
              <a:spcBef>
                <a:spcPts val="0"/>
              </a:spcBef>
              <a:buFont typeface="Arial" panose="020B0604020202020204" pitchFamily="34" charset="0"/>
              <a:buChar char="•"/>
            </a:pPr>
            <a:r>
              <a:rPr lang="en-US" sz="1600" dirty="0">
                <a:hlinkClick r:id="rId2" action="ppaction://hlinkfile"/>
              </a:rPr>
              <a:t>Iowa Code section 279.29</a:t>
            </a:r>
            <a:r>
              <a:rPr lang="en-US" sz="1600" dirty="0"/>
              <a:t> </a:t>
            </a:r>
          </a:p>
          <a:p>
            <a:pPr marL="971550" lvl="1" indent="-285750">
              <a:spcBef>
                <a:spcPts val="0"/>
              </a:spcBef>
              <a:buFont typeface="Arial" panose="020B0604020202020204" pitchFamily="34" charset="0"/>
              <a:buChar char="•"/>
            </a:pPr>
            <a:r>
              <a:rPr lang="en-US" sz="1600" dirty="0"/>
              <a:t>Requires costs to be “audited” by the board before they are “allowed” to be paid  </a:t>
            </a:r>
          </a:p>
          <a:p>
            <a:pPr marL="971550" lvl="1" indent="-285750">
              <a:spcBef>
                <a:spcPts val="0"/>
              </a:spcBef>
              <a:buFont typeface="Arial" panose="020B0604020202020204" pitchFamily="34" charset="0"/>
              <a:buChar char="•"/>
            </a:pPr>
            <a:r>
              <a:rPr lang="en-US" sz="1600" dirty="0"/>
              <a:t>If cash or cash equivalents are provided, there is not a way for the board to audit how the funds were spent before allowing the cost; therefore the cost shall not be allowed.</a:t>
            </a:r>
          </a:p>
          <a:p>
            <a:pPr marL="514350" indent="-285750">
              <a:spcBef>
                <a:spcPts val="0"/>
              </a:spcBef>
              <a:buFont typeface="Arial" panose="020B0604020202020204" pitchFamily="34" charset="0"/>
              <a:buChar char="•"/>
            </a:pPr>
            <a:endParaRPr lang="en-US" sz="1600" dirty="0"/>
          </a:p>
          <a:p>
            <a:pPr marL="400050" indent="-171450">
              <a:spcBef>
                <a:spcPts val="0"/>
              </a:spcBef>
              <a:buFont typeface="Arial" panose="020B0604020202020204" pitchFamily="34" charset="0"/>
              <a:buChar char="•"/>
            </a:pPr>
            <a:r>
              <a:rPr lang="en-US" sz="1600" dirty="0"/>
              <a:t>Public Purpose</a:t>
            </a:r>
          </a:p>
          <a:p>
            <a:pPr marL="857250" lvl="1" indent="-171450">
              <a:spcBef>
                <a:spcPts val="0"/>
              </a:spcBef>
              <a:buFont typeface="Arial" panose="020B0604020202020204" pitchFamily="34" charset="0"/>
              <a:buChar char="•"/>
            </a:pPr>
            <a:r>
              <a:rPr lang="en-US" sz="1600" dirty="0">
                <a:hlinkClick r:id="rId3"/>
              </a:rPr>
              <a:t>Article III, Section 31 of the Constitution of the State of Iowa </a:t>
            </a:r>
            <a:endParaRPr lang="en-US" sz="1600" dirty="0"/>
          </a:p>
          <a:p>
            <a:pPr marL="857250" lvl="1" indent="-171450">
              <a:spcBef>
                <a:spcPts val="0"/>
              </a:spcBef>
              <a:buFont typeface="Arial" panose="020B0604020202020204" pitchFamily="34" charset="0"/>
              <a:buChar char="•"/>
            </a:pPr>
            <a:r>
              <a:rPr lang="en-US" sz="1600" dirty="0"/>
              <a:t>Requires public funds be spent for a public purpose</a:t>
            </a:r>
          </a:p>
          <a:p>
            <a:pPr marL="857250" lvl="1" indent="-171450">
              <a:spcBef>
                <a:spcPts val="0"/>
              </a:spcBef>
              <a:buFont typeface="Arial" panose="020B0604020202020204" pitchFamily="34" charset="0"/>
              <a:buChar char="•"/>
            </a:pPr>
            <a:r>
              <a:rPr lang="en-US" sz="1600" dirty="0"/>
              <a:t>If cash or cash equivalents are provided, the district cannot determine if the cost met a public purpose. </a:t>
            </a:r>
          </a:p>
        </p:txBody>
      </p:sp>
    </p:spTree>
    <p:extLst>
      <p:ext uri="{BB962C8B-B14F-4D97-AF65-F5344CB8AC3E}">
        <p14:creationId xmlns:p14="http://schemas.microsoft.com/office/powerpoint/2010/main" val="2705249782"/>
      </p:ext>
    </p:extLst>
  </p:cSld>
  <p:clrMapOvr>
    <a:masterClrMapping/>
  </p:clrMapOvr>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75303" y="2126516"/>
            <a:ext cx="3657600" cy="4043528"/>
          </a:xfrm>
        </p:spPr>
        <p:txBody>
          <a:bodyPr/>
          <a:lstStyle/>
          <a:p>
            <a:pPr marL="0" lvl="0" indent="0" algn="l" rtl="0">
              <a:spcBef>
                <a:spcPts val="0"/>
              </a:spcBef>
              <a:spcAft>
                <a:spcPts val="0"/>
              </a:spcAft>
              <a:buClr>
                <a:schemeClr val="dk1"/>
              </a:buClr>
              <a:buSzPts val="1400"/>
            </a:pPr>
            <a:r>
              <a:rPr lang="en-US" sz="2400" b="1" dirty="0"/>
              <a:t>Cost</a:t>
            </a:r>
            <a:r>
              <a:rPr lang="en-US" sz="2400" dirty="0"/>
              <a:t>: Incentives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1600" dirty="0"/>
              <a:t>Incentives are allowable for any student in any service environment from GE sources.</a:t>
            </a:r>
          </a:p>
          <a:p>
            <a:pPr marL="228600" indent="0">
              <a:spcBef>
                <a:spcPts val="0"/>
              </a:spcBef>
            </a:pPr>
            <a:endParaRPr lang="en-US" sz="1600" dirty="0"/>
          </a:p>
          <a:p>
            <a:pPr marL="228600" indent="0">
              <a:spcBef>
                <a:spcPts val="0"/>
              </a:spcBef>
            </a:pPr>
            <a:r>
              <a:rPr lang="en-US" sz="1600" dirty="0"/>
              <a:t>Districts may have other specific sources that provide incentives, such as PBIS.</a:t>
            </a:r>
          </a:p>
          <a:p>
            <a:pPr marL="228600" indent="0">
              <a:spcBef>
                <a:spcPts val="0"/>
              </a:spcBef>
            </a:pPr>
            <a:endParaRPr lang="en-US" sz="1600" dirty="0"/>
          </a:p>
          <a:p>
            <a:pPr marL="514350" indent="-285750">
              <a:spcBef>
                <a:spcPts val="0"/>
              </a:spcBef>
              <a:buFont typeface="Arial" panose="020B0604020202020204" pitchFamily="34" charset="0"/>
              <a:buChar char="•"/>
            </a:pPr>
            <a:r>
              <a:rPr lang="en-US" sz="1600" dirty="0"/>
              <a:t>Costs for incentives for a behavior intervention plan (BIP) are allowable from GE sources. </a:t>
            </a:r>
          </a:p>
          <a:p>
            <a:pPr marL="514350" indent="-285750">
              <a:spcBef>
                <a:spcPts val="0"/>
              </a:spcBef>
              <a:buFont typeface="Arial" panose="020B0604020202020204" pitchFamily="34" charset="0"/>
              <a:buChar char="•"/>
            </a:pPr>
            <a:endParaRPr lang="en-US" sz="1600" dirty="0"/>
          </a:p>
          <a:p>
            <a:pPr marL="514350" indent="-285750">
              <a:spcBef>
                <a:spcPts val="0"/>
              </a:spcBef>
              <a:buFont typeface="Arial" panose="020B0604020202020204" pitchFamily="34" charset="0"/>
              <a:buChar char="•"/>
            </a:pPr>
            <a:r>
              <a:rPr lang="en-US" sz="1600" dirty="0"/>
              <a:t>Just because a student has a BIP does not make the behavior incentive an SE cost.</a:t>
            </a:r>
          </a:p>
          <a:p>
            <a:pPr marL="514350" indent="-285750">
              <a:spcBef>
                <a:spcPts val="0"/>
              </a:spcBef>
              <a:buFont typeface="Arial" panose="020B0604020202020204" pitchFamily="34" charset="0"/>
              <a:buChar char="•"/>
            </a:pPr>
            <a:endParaRPr lang="en-US" sz="1600" dirty="0"/>
          </a:p>
          <a:p>
            <a:pPr marL="514350" indent="-285750">
              <a:spcBef>
                <a:spcPts val="0"/>
              </a:spcBef>
              <a:buFont typeface="Arial" panose="020B0604020202020204" pitchFamily="34" charset="0"/>
              <a:buChar char="•"/>
            </a:pPr>
            <a:r>
              <a:rPr lang="en-US" sz="1600" dirty="0"/>
              <a:t>Costs for incentives in a BIP must be identified in an IEP to be allowable to the SE program.</a:t>
            </a:r>
          </a:p>
          <a:p>
            <a:pPr marL="971550" lvl="1" indent="-285750">
              <a:spcBef>
                <a:spcPts val="0"/>
              </a:spcBef>
              <a:buFont typeface="Arial" panose="020B0604020202020204" pitchFamily="34" charset="0"/>
              <a:buChar char="•"/>
            </a:pPr>
            <a:r>
              <a:rPr lang="en-US" sz="1300" dirty="0"/>
              <a:t>A student can have a BIP and not also have an IEP.</a:t>
            </a:r>
          </a:p>
          <a:p>
            <a:pPr marL="514350" indent="-285750">
              <a:spcBef>
                <a:spcPts val="0"/>
              </a:spcBef>
              <a:buFont typeface="Arial" panose="020B0604020202020204" pitchFamily="34" charset="0"/>
              <a:buChar char="•"/>
            </a:pPr>
            <a:endParaRPr lang="en-US" sz="1600" dirty="0"/>
          </a:p>
          <a:p>
            <a:pPr marL="228600" indent="0">
              <a:spcBef>
                <a:spcPts val="0"/>
              </a:spcBef>
            </a:pPr>
            <a:endParaRPr lang="en-US" sz="1600" dirty="0"/>
          </a:p>
        </p:txBody>
      </p:sp>
    </p:spTree>
    <p:extLst>
      <p:ext uri="{BB962C8B-B14F-4D97-AF65-F5344CB8AC3E}">
        <p14:creationId xmlns:p14="http://schemas.microsoft.com/office/powerpoint/2010/main" val="468417967"/>
      </p:ext>
    </p:extLst>
  </p:cSld>
  <p:clrMapOvr>
    <a:masterClrMapping/>
  </p:clrMapOvr>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Lessons Learned</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285135" y="2126516"/>
            <a:ext cx="3677265" cy="4043528"/>
          </a:xfrm>
        </p:spPr>
        <p:txBody>
          <a:bodyPr/>
          <a:lstStyle/>
          <a:p>
            <a:pPr marL="0" lvl="0" indent="0" algn="l" rtl="0">
              <a:spcBef>
                <a:spcPts val="0"/>
              </a:spcBef>
              <a:spcAft>
                <a:spcPts val="0"/>
              </a:spcAft>
              <a:buClr>
                <a:schemeClr val="dk1"/>
              </a:buClr>
              <a:buSzPts val="1400"/>
            </a:pPr>
            <a:r>
              <a:rPr lang="en-US" sz="2400" b="1" dirty="0"/>
              <a:t>Cost</a:t>
            </a:r>
            <a:r>
              <a:rPr lang="en-US" sz="2400" dirty="0"/>
              <a:t>: Salary / Benefits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r>
              <a:rPr lang="en-US" sz="2400" b="1" dirty="0"/>
              <a:t>Allowability</a:t>
            </a:r>
            <a:r>
              <a:rPr lang="en-US" sz="2400" dirty="0"/>
              <a:t>: It depends!</a:t>
            </a:r>
          </a:p>
          <a:p>
            <a:pPr marL="0" lvl="0" indent="0" algn="l" rtl="0">
              <a:spcBef>
                <a:spcPts val="0"/>
              </a:spcBef>
              <a:spcAft>
                <a:spcPts val="0"/>
              </a:spcAft>
              <a:buClr>
                <a:schemeClr val="dk1"/>
              </a:buClr>
              <a:buSzPts val="1400"/>
            </a:pPr>
            <a:endParaRPr lang="en-US" sz="2400" dirty="0"/>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endParaRPr lang="en-US" sz="1600" dirty="0"/>
          </a:p>
          <a:p>
            <a:pPr marL="228600" indent="0">
              <a:spcBef>
                <a:spcPts val="0"/>
              </a:spcBef>
            </a:pPr>
            <a:r>
              <a:rPr lang="en-US" sz="1600" dirty="0"/>
              <a:t>Staff costs must be attributable to the SE program.</a:t>
            </a:r>
          </a:p>
          <a:p>
            <a:pPr marL="228600" indent="0">
              <a:spcBef>
                <a:spcPts val="0"/>
              </a:spcBef>
            </a:pPr>
            <a:r>
              <a:rPr lang="en-US" sz="1600" dirty="0"/>
              <a:t>Staff costs should be prorated if they do not spend all of their time engaged in eligible SE program work.</a:t>
            </a:r>
          </a:p>
          <a:p>
            <a:pPr marL="228600" indent="0">
              <a:spcBef>
                <a:spcPts val="0"/>
              </a:spcBef>
            </a:pPr>
            <a:endParaRPr lang="en-US" sz="1600" dirty="0"/>
          </a:p>
          <a:p>
            <a:pPr marL="228600" indent="0">
              <a:spcBef>
                <a:spcPts val="0"/>
              </a:spcBef>
            </a:pPr>
            <a:r>
              <a:rPr lang="en-US" sz="1600" dirty="0"/>
              <a:t>Instructional staff are allowable from the SE program.</a:t>
            </a:r>
          </a:p>
          <a:p>
            <a:pPr marL="228600" indent="0">
              <a:spcBef>
                <a:spcPts val="0"/>
              </a:spcBef>
            </a:pPr>
            <a:r>
              <a:rPr lang="en-US" sz="1600" dirty="0"/>
              <a:t>Support staff and SE directors are allowable from GE sources or special education support services (SESS) funding.</a:t>
            </a:r>
          </a:p>
          <a:p>
            <a:pPr marL="228600" indent="0">
              <a:spcBef>
                <a:spcPts val="0"/>
              </a:spcBef>
            </a:pPr>
            <a:endParaRPr lang="en-US" sz="1600" dirty="0"/>
          </a:p>
          <a:p>
            <a:pPr marL="228600" indent="0">
              <a:spcBef>
                <a:spcPts val="0"/>
              </a:spcBef>
            </a:pPr>
            <a:r>
              <a:rPr lang="en-US" sz="1600" b="1" dirty="0"/>
              <a:t>Internal Controls</a:t>
            </a:r>
          </a:p>
          <a:p>
            <a:pPr marL="514350" indent="-285750">
              <a:spcBef>
                <a:spcPts val="0"/>
              </a:spcBef>
              <a:buFont typeface="Arial" panose="020B0604020202020204" pitchFamily="34" charset="0"/>
              <a:buChar char="•"/>
            </a:pPr>
            <a:r>
              <a:rPr lang="en-US" sz="1600" dirty="0"/>
              <a:t>Verify initial assignments when setting up account coding.</a:t>
            </a:r>
          </a:p>
          <a:p>
            <a:pPr marL="514350" indent="-285750">
              <a:spcBef>
                <a:spcPts val="0"/>
              </a:spcBef>
              <a:buFont typeface="Arial" panose="020B0604020202020204" pitchFamily="34" charset="0"/>
              <a:buChar char="•"/>
            </a:pPr>
            <a:r>
              <a:rPr lang="en-US" sz="1600" dirty="0"/>
              <a:t>Make incremental checks throughout the year.</a:t>
            </a:r>
          </a:p>
          <a:p>
            <a:pPr marL="514350" indent="-285750">
              <a:spcBef>
                <a:spcPts val="0"/>
              </a:spcBef>
              <a:buFont typeface="Arial" panose="020B0604020202020204" pitchFamily="34" charset="0"/>
              <a:buChar char="•"/>
            </a:pPr>
            <a:r>
              <a:rPr lang="en-US" sz="1600" dirty="0"/>
              <a:t>Conduct year-end test to ensure account coding is purposeful and accurate.</a:t>
            </a:r>
          </a:p>
          <a:p>
            <a:pPr marL="228600" indent="0">
              <a:spcBef>
                <a:spcPts val="0"/>
              </a:spcBef>
            </a:pPr>
            <a:endParaRPr lang="en-US" sz="1600" dirty="0"/>
          </a:p>
          <a:p>
            <a:pPr marL="228600" indent="0">
              <a:spcBef>
                <a:spcPts val="0"/>
              </a:spcBef>
            </a:pPr>
            <a:endParaRPr lang="en-US" sz="1600" dirty="0"/>
          </a:p>
          <a:p>
            <a:pPr marL="228600" indent="0">
              <a:spcBef>
                <a:spcPts val="0"/>
              </a:spcBef>
            </a:pPr>
            <a:r>
              <a:rPr lang="en-US" sz="1600" b="1" dirty="0"/>
              <a:t>SESS Funding Reminders </a:t>
            </a:r>
          </a:p>
          <a:p>
            <a:pPr marL="514350" indent="-285750">
              <a:spcBef>
                <a:spcPts val="0"/>
              </a:spcBef>
              <a:buFont typeface="Arial" panose="020B0604020202020204" pitchFamily="34" charset="0"/>
              <a:buChar char="•"/>
            </a:pPr>
            <a:r>
              <a:rPr lang="en-US" sz="1600" dirty="0"/>
              <a:t>Eligible for any SE instructional or support services cost</a:t>
            </a:r>
          </a:p>
          <a:p>
            <a:pPr marL="514350" indent="-285750">
              <a:spcBef>
                <a:spcPts val="0"/>
              </a:spcBef>
              <a:buFont typeface="Arial" panose="020B0604020202020204" pitchFamily="34" charset="0"/>
              <a:buChar char="•"/>
            </a:pPr>
            <a:r>
              <a:rPr lang="en-US" sz="1600" dirty="0"/>
              <a:t>The 90% portion shall be fully expended each year pursuant to the AEA contract.</a:t>
            </a:r>
          </a:p>
          <a:p>
            <a:pPr marL="514350" indent="-285750">
              <a:spcBef>
                <a:spcPts val="0"/>
              </a:spcBef>
              <a:buFont typeface="Arial" panose="020B0604020202020204" pitchFamily="34" charset="0"/>
              <a:buChar char="•"/>
            </a:pPr>
            <a:r>
              <a:rPr lang="en-US" sz="1600" dirty="0"/>
              <a:t>If a balance remains in the 10% retained </a:t>
            </a:r>
          </a:p>
          <a:p>
            <a:pPr marL="971550" lvl="1" indent="-285750">
              <a:spcBef>
                <a:spcPts val="0"/>
              </a:spcBef>
              <a:buFont typeface="Arial" panose="020B0604020202020204" pitchFamily="34" charset="0"/>
              <a:buChar char="•"/>
            </a:pPr>
            <a:r>
              <a:rPr lang="en-US" sz="1300" dirty="0"/>
              <a:t>It will create a restricted balance and be carried forward to the next year.</a:t>
            </a:r>
          </a:p>
          <a:p>
            <a:pPr marL="971550" lvl="1" indent="-285750">
              <a:spcBef>
                <a:spcPts val="0"/>
              </a:spcBef>
              <a:buFont typeface="Arial" panose="020B0604020202020204" pitchFamily="34" charset="0"/>
              <a:buChar char="•"/>
            </a:pPr>
            <a:r>
              <a:rPr lang="en-US" sz="1300" dirty="0"/>
              <a:t>The amount will be deducted from any MSA request related to an SE deficit balance.</a:t>
            </a:r>
          </a:p>
        </p:txBody>
      </p:sp>
    </p:spTree>
    <p:extLst>
      <p:ext uri="{BB962C8B-B14F-4D97-AF65-F5344CB8AC3E}">
        <p14:creationId xmlns:p14="http://schemas.microsoft.com/office/powerpoint/2010/main" val="2330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7" end="1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D596-3AB3-F6A7-D3DA-50E47D002628}"/>
              </a:ext>
            </a:extLst>
          </p:cNvPr>
          <p:cNvSpPr>
            <a:spLocks noGrp="1"/>
          </p:cNvSpPr>
          <p:nvPr>
            <p:ph type="ctrTitle"/>
          </p:nvPr>
        </p:nvSpPr>
        <p:spPr>
          <a:xfrm>
            <a:off x="105103" y="1497330"/>
            <a:ext cx="12002813" cy="931394"/>
          </a:xfrm>
        </p:spPr>
        <p:txBody>
          <a:bodyPr/>
          <a:lstStyle/>
          <a:p>
            <a:r>
              <a:rPr lang="en-US" sz="3600" dirty="0"/>
              <a:t>FY26 Action and FY27 Preparation: Challenges to the Field</a:t>
            </a:r>
          </a:p>
        </p:txBody>
      </p:sp>
    </p:spTree>
    <p:extLst>
      <p:ext uri="{BB962C8B-B14F-4D97-AF65-F5344CB8AC3E}">
        <p14:creationId xmlns:p14="http://schemas.microsoft.com/office/powerpoint/2010/main" val="2051635478"/>
      </p:ext>
    </p:extLst>
  </p:cSld>
  <p:clrMapOvr>
    <a:masterClrMapping/>
  </p:clrMapOvr>
</p:sld>
</file>

<file path=ppt/slides/slide29.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FY26 Challenge</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i="0" u="none" strike="noStrike" dirty="0">
                <a:solidFill>
                  <a:schemeClr val="bg1"/>
                </a:solidFill>
                <a:effectLst/>
                <a:latin typeface="Arial" panose="020B0604020202020204" pitchFamily="34" charset="0"/>
              </a:rPr>
              <a:t>Check expenditure outliers (by function, object code combinations).</a:t>
            </a:r>
            <a:endParaRPr dirty="0">
              <a:solidFill>
                <a:schemeClr val="bg1"/>
              </a:solidFill>
            </a:endParaRPr>
          </a:p>
        </p:txBody>
      </p:sp>
      <p:sp>
        <p:nvSpPr>
          <p:cNvPr id="403" name="Google Shape;403;p26"/>
          <p:cNvSpPr txBox="1">
            <a:spLocks noGrp="1"/>
          </p:cNvSpPr>
          <p:nvPr>
            <p:ph type="body" idx="3"/>
          </p:nvPr>
        </p:nvSpPr>
        <p:spPr>
          <a:xfrm>
            <a:off x="6703729" y="3041246"/>
            <a:ext cx="5155854"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sz="1800" b="0" dirty="0">
                <a:solidFill>
                  <a:schemeClr val="bg1"/>
                </a:solidFill>
                <a:latin typeface="Arial" panose="020B0604020202020204" pitchFamily="34" charset="0"/>
              </a:rPr>
              <a:t>Verify eligible staff were charged for the appropriate time to the program. Prorate where applicable.</a:t>
            </a:r>
          </a:p>
          <a:p>
            <a:pPr marL="0" indent="0">
              <a:spcBef>
                <a:spcPts val="0"/>
              </a:spcBef>
            </a:pPr>
            <a:endParaRPr dirty="0">
              <a:solidFill>
                <a:schemeClr val="bg1"/>
              </a:solidFill>
            </a:endParaRPr>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2000" dirty="0">
                <a:solidFill>
                  <a:schemeClr val="accent2"/>
                </a:solidFill>
                <a:latin typeface="Arial" panose="020B0604020202020204" pitchFamily="34" charset="0"/>
              </a:rPr>
              <a:t>Challenge: Review each line item expenditure for appropriateness to the program.</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4" name="TextBox 3">
            <a:extLst>
              <a:ext uri="{FF2B5EF4-FFF2-40B4-BE49-F238E27FC236}">
                <a16:creationId xmlns:a16="http://schemas.microsoft.com/office/drawing/2014/main" id="{62B1BA79-2697-2ED5-C67D-3D8CFFE3CF8A}"/>
              </a:ext>
            </a:extLst>
          </p:cNvPr>
          <p:cNvSpPr txBox="1"/>
          <p:nvPr/>
        </p:nvSpPr>
        <p:spPr>
          <a:xfrm>
            <a:off x="332417" y="1992086"/>
            <a:ext cx="3728305" cy="2308324"/>
          </a:xfrm>
          <a:prstGeom prst="rect">
            <a:avLst/>
          </a:prstGeom>
          <a:noFill/>
        </p:spPr>
        <p:txBody>
          <a:bodyPr wrap="square" rtlCol="0">
            <a:spAutoFit/>
          </a:bodyPr>
          <a:lstStyle/>
          <a:p>
            <a:r>
              <a:rPr lang="en-US" sz="2400" dirty="0"/>
              <a:t>Engage in these activities prior to closing FY26 to mitigate identification of instances of noncompliance during the SE fiscal review of FY26.</a:t>
            </a:r>
          </a:p>
        </p:txBody>
      </p:sp>
    </p:spTree>
    <p:extLst>
      <p:ext uri="{BB962C8B-B14F-4D97-AF65-F5344CB8AC3E}">
        <p14:creationId xmlns:p14="http://schemas.microsoft.com/office/powerpoint/2010/main" val="3882359003"/>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Shape 121"/>
        <p:cNvGrpSpPr/>
        <p:nvPr/>
      </p:nvGrpSpPr>
      <p:grpSpPr>
        <a:xfrm>
          <a:off x="0" y="0"/>
          <a:ext cx="0" cy="0"/>
          <a:chOff x="0" y="0"/>
          <a:chExt cx="0" cy="0"/>
        </a:xfrm>
      </p:grpSpPr>
      <p:sp>
        <p:nvSpPr>
          <p:cNvPr id="122" name="Google Shape;122;p3"/>
          <p:cNvSpPr txBox="1">
            <a:spLocks noGrp="1"/>
          </p:cNvSpPr>
          <p:nvPr>
            <p:ph type="title"/>
          </p:nvPr>
        </p:nvSpPr>
        <p:spPr>
          <a:xfrm>
            <a:off x="5443990" y="790343"/>
            <a:ext cx="6135675" cy="911590"/>
          </a:xfrm>
          <a:prstGeom prst="rect">
            <a:avLst/>
          </a:prstGeom>
          <a:noFill/>
          <a:ln>
            <a:noFill/>
          </a:ln>
        </p:spPr>
        <p:txBody>
          <a:bodyPr spcFirstLastPara="1" wrap="square" lIns="91425" tIns="45700" rIns="91425" bIns="45700" anchor="t" anchorCtr="0">
            <a:noAutofit/>
          </a:bodyPr>
          <a:lstStyle/>
          <a:p>
            <a:pPr marL="0" lvl="0" indent="0" algn="l" rtl="0">
              <a:lnSpc>
                <a:spcPct val="90%"/>
              </a:lnSpc>
              <a:spcBef>
                <a:spcPts val="0"/>
              </a:spcBef>
              <a:spcAft>
                <a:spcPts val="0"/>
              </a:spcAft>
              <a:buClr>
                <a:schemeClr val="accent6"/>
              </a:buClr>
              <a:buSzPts val="3300"/>
              <a:buFont typeface="Arial"/>
              <a:buNone/>
            </a:pPr>
            <a:r>
              <a:rPr lang="en-US" dirty="0"/>
              <a:t>Fiscal Monitoring</a:t>
            </a:r>
            <a:endParaRPr dirty="0"/>
          </a:p>
        </p:txBody>
      </p:sp>
      <p:sp>
        <p:nvSpPr>
          <p:cNvPr id="123" name="Google Shape;123;p3"/>
          <p:cNvSpPr txBox="1">
            <a:spLocks noGrp="1"/>
          </p:cNvSpPr>
          <p:nvPr>
            <p:ph type="body" idx="1"/>
          </p:nvPr>
        </p:nvSpPr>
        <p:spPr>
          <a:xfrm>
            <a:off x="6375024" y="2112761"/>
            <a:ext cx="4855029" cy="3873894"/>
          </a:xfrm>
          <a:prstGeom prst="rect">
            <a:avLst/>
          </a:prstGeom>
          <a:noFill/>
          <a:ln>
            <a:noFill/>
          </a:ln>
        </p:spPr>
        <p:txBody>
          <a:bodyPr spcFirstLastPara="1" wrap="square" lIns="91425" tIns="45700" rIns="91425" bIns="45700" anchor="t" anchorCtr="0">
            <a:noAutofit/>
          </a:bodyPr>
          <a:lstStyle/>
          <a:p>
            <a:pPr marL="342900" lvl="0" indent="-342900" algn="l" rtl="0">
              <a:lnSpc>
                <a:spcPct val="100%"/>
              </a:lnSpc>
              <a:spcBef>
                <a:spcPts val="0"/>
              </a:spcBef>
              <a:spcAft>
                <a:spcPts val="0"/>
              </a:spcAft>
              <a:buClr>
                <a:schemeClr val="dk1"/>
              </a:buClr>
              <a:buSzPts val="2100"/>
              <a:buFont typeface="Arial"/>
              <a:buChar char="•"/>
            </a:pPr>
            <a:r>
              <a:rPr lang="en-US" dirty="0"/>
              <a:t>General supervision</a:t>
            </a:r>
          </a:p>
          <a:p>
            <a:pPr marL="342900" lvl="0" indent="-342900" algn="l" rtl="0">
              <a:lnSpc>
                <a:spcPct val="100%"/>
              </a:lnSpc>
              <a:spcBef>
                <a:spcPts val="0"/>
              </a:spcBef>
              <a:spcAft>
                <a:spcPts val="0"/>
              </a:spcAft>
              <a:buClr>
                <a:schemeClr val="dk1"/>
              </a:buClr>
              <a:buSzPts val="2100"/>
              <a:buFont typeface="Arial"/>
              <a:buChar char="•"/>
            </a:pPr>
            <a:r>
              <a:rPr lang="en-US" dirty="0"/>
              <a:t>OSEP Report</a:t>
            </a:r>
          </a:p>
          <a:p>
            <a:pPr marL="342900" lvl="0" indent="-342900" algn="l" rtl="0">
              <a:lnSpc>
                <a:spcPct val="100%"/>
              </a:lnSpc>
              <a:spcBef>
                <a:spcPts val="0"/>
              </a:spcBef>
              <a:spcAft>
                <a:spcPts val="0"/>
              </a:spcAft>
              <a:buClr>
                <a:schemeClr val="dk1"/>
              </a:buClr>
              <a:buSzPts val="2100"/>
              <a:buFont typeface="Arial"/>
              <a:buChar char="•"/>
            </a:pPr>
            <a:r>
              <a:rPr lang="en-US" dirty="0"/>
              <a:t>SBRC</a:t>
            </a:r>
            <a:endParaRPr dirty="0"/>
          </a:p>
        </p:txBody>
      </p:sp>
      <p:pic>
        <p:nvPicPr>
          <p:cNvPr id="4" name="Picture 3">
            <a:extLst>
              <a:ext uri="{FF2B5EF4-FFF2-40B4-BE49-F238E27FC236}">
                <a16:creationId xmlns:a16="http://schemas.microsoft.com/office/drawing/2014/main" id="{CD69AE61-FEAB-20AB-263D-05739A48A0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466397" y="2470565"/>
            <a:ext cx="5100146" cy="3400097"/>
          </a:xfrm>
          <a:prstGeom prst="rect">
            <a:avLst/>
          </a:prstGeom>
          <a:ln>
            <a:noFill/>
          </a:ln>
          <a:effectLst>
            <a:softEdge rad="112500"/>
          </a:effectLst>
        </p:spPr>
      </p:pic>
    </p:spTree>
  </p:cSld>
  <p:clrMapOvr>
    <a:masterClrMapping/>
  </p:clrMapOvr>
</p:sld>
</file>

<file path=ppt/slides/slide30.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FY27 Challenge</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i="0" u="none" strike="noStrike" dirty="0">
                <a:solidFill>
                  <a:schemeClr val="bg1"/>
                </a:solidFill>
                <a:effectLst/>
                <a:latin typeface="Arial" panose="020B0604020202020204" pitchFamily="34" charset="0"/>
              </a:rPr>
              <a:t>Ensure proactive, incremental, and year-end review of program expenditures (TIP: SE and other programs).</a:t>
            </a:r>
            <a:endParaRPr dirty="0">
              <a:solidFill>
                <a:schemeClr val="bg1"/>
              </a:solidFill>
            </a:endParaRPr>
          </a:p>
        </p:txBody>
      </p:sp>
      <p:sp>
        <p:nvSpPr>
          <p:cNvPr id="403" name="Google Shape;403;p26"/>
          <p:cNvSpPr txBox="1">
            <a:spLocks noGrp="1"/>
          </p:cNvSpPr>
          <p:nvPr>
            <p:ph type="body" idx="3"/>
          </p:nvPr>
        </p:nvSpPr>
        <p:spPr>
          <a:xfrm>
            <a:off x="6703728" y="3041246"/>
            <a:ext cx="5488271"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sz="1800" b="0" dirty="0">
                <a:solidFill>
                  <a:schemeClr val="bg1"/>
                </a:solidFill>
                <a:latin typeface="Arial" panose="020B0604020202020204" pitchFamily="34" charset="0"/>
              </a:rPr>
              <a:t>Ensure properly trained staff are proactively utilized to determine whether a cost is allowable to SE before costs are approved.</a:t>
            </a:r>
          </a:p>
          <a:p>
            <a:pPr marL="0" indent="0">
              <a:spcBef>
                <a:spcPts val="0"/>
              </a:spcBef>
            </a:pPr>
            <a:endParaRPr dirty="0">
              <a:solidFill>
                <a:schemeClr val="bg1"/>
              </a:solidFill>
            </a:endParaRPr>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dirty="0">
                <a:solidFill>
                  <a:schemeClr val="bg1"/>
                </a:solidFill>
                <a:latin typeface="Arial" panose="020B0604020202020204" pitchFamily="34" charset="0"/>
              </a:rPr>
              <a:t>Ensure the description in the accounting software is sufficient for each involved in the process to determine eligible expenditures. (TIP: Add SSID for individualized costs.)</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4" name="TextBox 3">
            <a:extLst>
              <a:ext uri="{FF2B5EF4-FFF2-40B4-BE49-F238E27FC236}">
                <a16:creationId xmlns:a16="http://schemas.microsoft.com/office/drawing/2014/main" id="{62B1BA79-2697-2ED5-C67D-3D8CFFE3CF8A}"/>
              </a:ext>
            </a:extLst>
          </p:cNvPr>
          <p:cNvSpPr txBox="1"/>
          <p:nvPr/>
        </p:nvSpPr>
        <p:spPr>
          <a:xfrm>
            <a:off x="332417" y="1992086"/>
            <a:ext cx="3728305" cy="3416320"/>
          </a:xfrm>
          <a:prstGeom prst="rect">
            <a:avLst/>
          </a:prstGeom>
          <a:noFill/>
        </p:spPr>
        <p:txBody>
          <a:bodyPr wrap="square" rtlCol="0">
            <a:spAutoFit/>
          </a:bodyPr>
          <a:lstStyle/>
          <a:p>
            <a:r>
              <a:rPr lang="en-US" sz="2400" dirty="0"/>
              <a:t>Use what you learn from the FY26 expenditure review to identify potential areas of opportunity to strengthen practices and procedures to support the district’s success in FY27.</a:t>
            </a:r>
          </a:p>
          <a:p>
            <a:endParaRPr lang="en-US" sz="2400" dirty="0"/>
          </a:p>
          <a:p>
            <a:r>
              <a:rPr lang="en-US" sz="2400" dirty="0"/>
              <a:t>Page 1/2</a:t>
            </a:r>
          </a:p>
        </p:txBody>
      </p:sp>
    </p:spTree>
    <p:extLst>
      <p:ext uri="{BB962C8B-B14F-4D97-AF65-F5344CB8AC3E}">
        <p14:creationId xmlns:p14="http://schemas.microsoft.com/office/powerpoint/2010/main" val="3686704732"/>
      </p:ext>
    </p:extLst>
  </p:cSld>
  <p:clrMapOvr>
    <a:masterClrMapping/>
  </p:clrMapOvr>
</p:sld>
</file>

<file path=ppt/slides/slide31.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FY27 Challenge</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i="0" u="none" strike="noStrike" dirty="0">
                <a:solidFill>
                  <a:schemeClr val="bg1"/>
                </a:solidFill>
                <a:effectLst/>
                <a:latin typeface="Arial" panose="020B0604020202020204" pitchFamily="34" charset="0"/>
              </a:rPr>
              <a:t>Document business procedures so all staf</a:t>
            </a:r>
            <a:r>
              <a:rPr lang="en-US" sz="1800" b="0" dirty="0">
                <a:solidFill>
                  <a:schemeClr val="bg1"/>
                </a:solidFill>
                <a:latin typeface="Arial" panose="020B0604020202020204" pitchFamily="34" charset="0"/>
              </a:rPr>
              <a:t>f involved in the process are following the same procedures.</a:t>
            </a:r>
            <a:endParaRPr dirty="0">
              <a:solidFill>
                <a:schemeClr val="bg1"/>
              </a:solidFill>
            </a:endParaRPr>
          </a:p>
        </p:txBody>
      </p:sp>
      <p:sp>
        <p:nvSpPr>
          <p:cNvPr id="403" name="Google Shape;403;p26"/>
          <p:cNvSpPr txBox="1">
            <a:spLocks noGrp="1"/>
          </p:cNvSpPr>
          <p:nvPr>
            <p:ph type="body" idx="3"/>
          </p:nvPr>
        </p:nvSpPr>
        <p:spPr>
          <a:xfrm>
            <a:off x="6703729" y="3041246"/>
            <a:ext cx="5155854"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sz="1800" b="0" i="0" u="none" strike="noStrike" dirty="0">
                <a:solidFill>
                  <a:schemeClr val="bg1"/>
                </a:solidFill>
                <a:effectLst/>
                <a:latin typeface="Arial" panose="020B0604020202020204" pitchFamily="34" charset="0"/>
              </a:rPr>
              <a:t>Provide staff training for anyone coding SE expenditures to reiterate expectations and business processes. Even seasone</a:t>
            </a:r>
            <a:r>
              <a:rPr lang="en-US" sz="1800" b="0" dirty="0">
                <a:solidFill>
                  <a:schemeClr val="bg1"/>
                </a:solidFill>
                <a:latin typeface="Arial" panose="020B0604020202020204" pitchFamily="34" charset="0"/>
              </a:rPr>
              <a:t>d staff can benefit from a refresher.</a:t>
            </a:r>
            <a:endParaRPr dirty="0">
              <a:solidFill>
                <a:schemeClr val="bg1"/>
              </a:solidFill>
            </a:endParaRPr>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sz="1800" b="0" dirty="0">
                <a:solidFill>
                  <a:schemeClr val="bg1"/>
                </a:solidFill>
                <a:latin typeface="Arial" panose="020B0604020202020204" pitchFamily="34" charset="0"/>
              </a:rPr>
              <a:t>Identify necessary lines of communication between the business office and program staff.</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4" name="TextBox 3">
            <a:extLst>
              <a:ext uri="{FF2B5EF4-FFF2-40B4-BE49-F238E27FC236}">
                <a16:creationId xmlns:a16="http://schemas.microsoft.com/office/drawing/2014/main" id="{62B1BA79-2697-2ED5-C67D-3D8CFFE3CF8A}"/>
              </a:ext>
            </a:extLst>
          </p:cNvPr>
          <p:cNvSpPr txBox="1"/>
          <p:nvPr/>
        </p:nvSpPr>
        <p:spPr>
          <a:xfrm>
            <a:off x="332417" y="1992086"/>
            <a:ext cx="3728305" cy="3416320"/>
          </a:xfrm>
          <a:prstGeom prst="rect">
            <a:avLst/>
          </a:prstGeom>
          <a:noFill/>
        </p:spPr>
        <p:txBody>
          <a:bodyPr wrap="square" rtlCol="0">
            <a:spAutoFit/>
          </a:bodyPr>
          <a:lstStyle/>
          <a:p>
            <a:r>
              <a:rPr lang="en-US" sz="2400" dirty="0"/>
              <a:t>Use what you learn from the FY26 expenditure review to identify potential areas of opportunity to strengthen practices and procedures to support the district’s success in FY27.</a:t>
            </a:r>
          </a:p>
          <a:p>
            <a:endParaRPr lang="en-US" sz="2400" dirty="0"/>
          </a:p>
          <a:p>
            <a:r>
              <a:rPr lang="en-US" sz="2400" dirty="0"/>
              <a:t>Page 2/2</a:t>
            </a:r>
          </a:p>
        </p:txBody>
      </p:sp>
    </p:spTree>
    <p:extLst>
      <p:ext uri="{BB962C8B-B14F-4D97-AF65-F5344CB8AC3E}">
        <p14:creationId xmlns:p14="http://schemas.microsoft.com/office/powerpoint/2010/main" val="1993923067"/>
      </p:ext>
    </p:extLst>
  </p:cSld>
  <p:clrMapOvr>
    <a:masterClrMapping/>
  </p:clrMapOvr>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D596-3AB3-F6A7-D3DA-50E47D002628}"/>
              </a:ext>
            </a:extLst>
          </p:cNvPr>
          <p:cNvSpPr>
            <a:spLocks noGrp="1"/>
          </p:cNvSpPr>
          <p:nvPr>
            <p:ph type="ctrTitle"/>
          </p:nvPr>
        </p:nvSpPr>
        <p:spPr>
          <a:xfrm>
            <a:off x="1322750" y="1497330"/>
            <a:ext cx="9546499" cy="931394"/>
          </a:xfrm>
        </p:spPr>
        <p:txBody>
          <a:bodyPr/>
          <a:lstStyle/>
          <a:p>
            <a:r>
              <a:rPr lang="en-US" sz="3600" dirty="0"/>
              <a:t>Special Education Finance Resources</a:t>
            </a:r>
          </a:p>
        </p:txBody>
      </p:sp>
    </p:spTree>
    <p:extLst>
      <p:ext uri="{BB962C8B-B14F-4D97-AF65-F5344CB8AC3E}">
        <p14:creationId xmlns:p14="http://schemas.microsoft.com/office/powerpoint/2010/main" val="1430895774"/>
      </p:ext>
    </p:extLst>
  </p:cSld>
  <p:clrMapOvr>
    <a:masterClrMapping/>
  </p:clrMapOvr>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Department Resources</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457202" y="2126516"/>
            <a:ext cx="3298370" cy="4043528"/>
          </a:xfrm>
        </p:spPr>
        <p:txBody>
          <a:bodyPr/>
          <a:lstStyle/>
          <a:p>
            <a:pPr marL="0" lvl="0" indent="0" algn="l" rtl="0">
              <a:spcBef>
                <a:spcPts val="0"/>
              </a:spcBef>
              <a:spcAft>
                <a:spcPts val="0"/>
              </a:spcAft>
              <a:buClr>
                <a:schemeClr val="dk1"/>
              </a:buClr>
              <a:buSzPts val="1400"/>
            </a:pPr>
            <a:r>
              <a:rPr lang="en-US" sz="2400" dirty="0"/>
              <a:t>Available on the Department’s </a:t>
            </a:r>
            <a:r>
              <a:rPr lang="en-US" sz="2400" dirty="0">
                <a:hlinkClick r:id="rId2"/>
              </a:rPr>
              <a:t>Special Education Finance </a:t>
            </a:r>
            <a:r>
              <a:rPr lang="en-US" sz="2400" dirty="0"/>
              <a:t>web page</a:t>
            </a:r>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228600" indent="0">
              <a:spcBef>
                <a:spcPts val="0"/>
              </a:spcBef>
            </a:pPr>
            <a:r>
              <a:rPr lang="en-US" sz="1600" dirty="0">
                <a:hlinkClick r:id="rId3"/>
              </a:rPr>
              <a:t>Chart of Allowable Special Education Costs</a:t>
            </a:r>
            <a:endParaRPr lang="en-US" sz="1600" dirty="0"/>
          </a:p>
          <a:p>
            <a:pPr marL="514350" indent="-285750">
              <a:spcBef>
                <a:spcPts val="0"/>
              </a:spcBef>
              <a:buFont typeface="Arial" panose="020B0604020202020204" pitchFamily="34" charset="0"/>
              <a:buChar char="•"/>
            </a:pPr>
            <a:r>
              <a:rPr lang="en-US" sz="1600" dirty="0"/>
              <a:t>Salaries &amp; Benefits</a:t>
            </a:r>
          </a:p>
          <a:p>
            <a:pPr marL="514350" indent="-285750">
              <a:spcBef>
                <a:spcPts val="0"/>
              </a:spcBef>
              <a:buFont typeface="Arial" panose="020B0604020202020204" pitchFamily="34" charset="0"/>
              <a:buChar char="•"/>
            </a:pPr>
            <a:r>
              <a:rPr lang="en-US" sz="1600" dirty="0"/>
              <a:t>Purchased Services</a:t>
            </a:r>
          </a:p>
          <a:p>
            <a:pPr marL="514350" indent="-285750">
              <a:spcBef>
                <a:spcPts val="0"/>
              </a:spcBef>
              <a:buFont typeface="Arial" panose="020B0604020202020204" pitchFamily="34" charset="0"/>
              <a:buChar char="•"/>
            </a:pPr>
            <a:r>
              <a:rPr lang="en-US" sz="1600" dirty="0"/>
              <a:t>Supplies</a:t>
            </a:r>
          </a:p>
          <a:p>
            <a:pPr marL="514350" indent="-285750">
              <a:spcBef>
                <a:spcPts val="0"/>
              </a:spcBef>
              <a:buFont typeface="Arial" panose="020B0604020202020204" pitchFamily="34" charset="0"/>
              <a:buChar char="•"/>
            </a:pPr>
            <a:r>
              <a:rPr lang="en-US" sz="1600" dirty="0"/>
              <a:t>Equipment &amp; Other Property</a:t>
            </a:r>
          </a:p>
          <a:p>
            <a:pPr marL="514350" indent="-285750">
              <a:spcBef>
                <a:spcPts val="0"/>
              </a:spcBef>
              <a:buFont typeface="Arial" panose="020B0604020202020204" pitchFamily="34" charset="0"/>
              <a:buChar char="•"/>
            </a:pPr>
            <a:endParaRPr lang="en-US" sz="1600" dirty="0"/>
          </a:p>
          <a:p>
            <a:pPr marL="228600" indent="0">
              <a:spcBef>
                <a:spcPts val="0"/>
              </a:spcBef>
            </a:pPr>
            <a:endParaRPr lang="en-US" sz="1600" dirty="0"/>
          </a:p>
          <a:p>
            <a:pPr marL="228600" indent="0">
              <a:spcBef>
                <a:spcPts val="0"/>
              </a:spcBef>
            </a:pPr>
            <a:endParaRPr lang="en-US" sz="1600" dirty="0"/>
          </a:p>
        </p:txBody>
      </p:sp>
      <p:pic>
        <p:nvPicPr>
          <p:cNvPr id="7" name="Picture 6" descr="Screenshot of Chart of Allowable Special Education Costs.">
            <a:extLst>
              <a:ext uri="{FF2B5EF4-FFF2-40B4-BE49-F238E27FC236}">
                <a16:creationId xmlns:a16="http://schemas.microsoft.com/office/drawing/2014/main" id="{F2B42E16-9D57-C5A2-86CE-8988F4331535}"/>
              </a:ext>
            </a:extLst>
          </p:cNvPr>
          <p:cNvPicPr>
            <a:picLocks noChangeAspect="1"/>
          </p:cNvPicPr>
          <p:nvPr/>
        </p:nvPicPr>
        <p:blipFill>
          <a:blip r:embed="rId4"/>
          <a:stretch>
            <a:fillRect/>
          </a:stretch>
        </p:blipFill>
        <p:spPr>
          <a:xfrm>
            <a:off x="4130564" y="2691355"/>
            <a:ext cx="8061436" cy="2428525"/>
          </a:xfrm>
          <a:prstGeom prst="rect">
            <a:avLst/>
          </a:prstGeom>
          <a:ln w="228600" cap="sq" cmpd="thickThin">
            <a:solidFill>
              <a:srgbClr val="000000"/>
            </a:solidFill>
            <a:prstDash val="solid"/>
            <a:miter lim="800%"/>
          </a:ln>
          <a:effectLst>
            <a:innerShdw blurRad="76200">
              <a:srgbClr val="000000"/>
            </a:innerShdw>
          </a:effectLst>
        </p:spPr>
      </p:pic>
    </p:spTree>
    <p:extLst>
      <p:ext uri="{BB962C8B-B14F-4D97-AF65-F5344CB8AC3E}">
        <p14:creationId xmlns:p14="http://schemas.microsoft.com/office/powerpoint/2010/main" val="1517263163"/>
      </p:ext>
    </p:extLst>
  </p:cSld>
  <p:clrMapOvr>
    <a:masterClrMapping/>
  </p:clrMapOvr>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Department Resources</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457202" y="2126516"/>
            <a:ext cx="3298370" cy="4043528"/>
          </a:xfrm>
        </p:spPr>
        <p:txBody>
          <a:bodyPr/>
          <a:lstStyle/>
          <a:p>
            <a:pPr marL="0" lvl="0" indent="0" algn="l" rtl="0">
              <a:spcBef>
                <a:spcPts val="0"/>
              </a:spcBef>
              <a:spcAft>
                <a:spcPts val="0"/>
              </a:spcAft>
              <a:buClr>
                <a:schemeClr val="dk1"/>
              </a:buClr>
              <a:buSzPts val="1400"/>
            </a:pPr>
            <a:r>
              <a:rPr lang="en-US" sz="2400" dirty="0"/>
              <a:t>Available on the Department’s </a:t>
            </a:r>
            <a:r>
              <a:rPr lang="en-US" sz="2400" dirty="0">
                <a:hlinkClick r:id="rId2"/>
              </a:rPr>
              <a:t>Special Education Finance </a:t>
            </a:r>
            <a:r>
              <a:rPr lang="en-US" sz="2400" dirty="0"/>
              <a:t>web page</a:t>
            </a:r>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514350" indent="-285750">
              <a:spcBef>
                <a:spcPts val="0"/>
              </a:spcBef>
              <a:buFont typeface="Arial" panose="020B0604020202020204" pitchFamily="34" charset="0"/>
              <a:buChar char="•"/>
            </a:pPr>
            <a:endParaRPr lang="en-US" sz="1600" dirty="0"/>
          </a:p>
          <a:p>
            <a:pPr marL="228600" indent="0">
              <a:spcBef>
                <a:spcPts val="0"/>
              </a:spcBef>
            </a:pPr>
            <a:r>
              <a:rPr lang="en-US" sz="1600" dirty="0">
                <a:hlinkClick r:id="rId3"/>
              </a:rPr>
              <a:t>FAQ Permissive and Nonpermissive Uses of Special Education Funds</a:t>
            </a:r>
            <a:endParaRPr lang="en-US" sz="1600" dirty="0"/>
          </a:p>
          <a:p>
            <a:pPr marL="514350" indent="-285750">
              <a:spcBef>
                <a:spcPts val="0"/>
              </a:spcBef>
              <a:buFont typeface="Arial" panose="020B0604020202020204" pitchFamily="34" charset="0"/>
              <a:buChar char="•"/>
            </a:pPr>
            <a:r>
              <a:rPr lang="en-US" sz="1600" dirty="0"/>
              <a:t>Billable Costs</a:t>
            </a:r>
          </a:p>
          <a:p>
            <a:pPr marL="514350" indent="-285750">
              <a:spcBef>
                <a:spcPts val="0"/>
              </a:spcBef>
              <a:buFont typeface="Arial" panose="020B0604020202020204" pitchFamily="34" charset="0"/>
              <a:buChar char="•"/>
            </a:pPr>
            <a:r>
              <a:rPr lang="en-US" sz="1600" dirty="0"/>
              <a:t>Districts, AEAs, Private Facilities, Private Service Providers</a:t>
            </a:r>
          </a:p>
          <a:p>
            <a:pPr marL="228600" indent="0">
              <a:spcBef>
                <a:spcPts val="0"/>
              </a:spcBef>
            </a:pPr>
            <a:endParaRPr lang="en-US" sz="1600" dirty="0"/>
          </a:p>
          <a:p>
            <a:pPr marL="228600" indent="0">
              <a:spcBef>
                <a:spcPts val="0"/>
              </a:spcBef>
            </a:pPr>
            <a:endParaRPr lang="en-US" sz="1600" dirty="0"/>
          </a:p>
        </p:txBody>
      </p:sp>
      <p:pic>
        <p:nvPicPr>
          <p:cNvPr id="6" name="Picture 5" descr="Screenshot of FAQ.">
            <a:extLst>
              <a:ext uri="{FF2B5EF4-FFF2-40B4-BE49-F238E27FC236}">
                <a16:creationId xmlns:a16="http://schemas.microsoft.com/office/drawing/2014/main" id="{4E679B38-40CC-957C-0C54-0D903D295C87}"/>
              </a:ext>
            </a:extLst>
          </p:cNvPr>
          <p:cNvPicPr>
            <a:picLocks noChangeAspect="1"/>
          </p:cNvPicPr>
          <p:nvPr/>
        </p:nvPicPr>
        <p:blipFill>
          <a:blip r:embed="rId4"/>
          <a:stretch>
            <a:fillRect/>
          </a:stretch>
        </p:blipFill>
        <p:spPr>
          <a:xfrm>
            <a:off x="3755572" y="3253786"/>
            <a:ext cx="8402223" cy="1857634"/>
          </a:xfrm>
          <a:prstGeom prst="rect">
            <a:avLst/>
          </a:prstGeom>
          <a:ln w="228600" cap="sq" cmpd="thickThin">
            <a:solidFill>
              <a:srgbClr val="000000"/>
            </a:solidFill>
            <a:prstDash val="solid"/>
            <a:miter lim="800%"/>
          </a:ln>
          <a:effectLst>
            <a:innerShdw blurRad="76200">
              <a:srgbClr val="000000"/>
            </a:innerShdw>
          </a:effectLst>
        </p:spPr>
      </p:pic>
    </p:spTree>
    <p:extLst>
      <p:ext uri="{BB962C8B-B14F-4D97-AF65-F5344CB8AC3E}">
        <p14:creationId xmlns:p14="http://schemas.microsoft.com/office/powerpoint/2010/main" val="1827412745"/>
      </p:ext>
    </p:extLst>
  </p:cSld>
  <p:clrMapOvr>
    <a:masterClrMapping/>
  </p:clrMapOvr>
</p:sld>
</file>

<file path=ppt/slides/slide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Department Resources</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457202" y="2126516"/>
            <a:ext cx="3298370" cy="4043528"/>
          </a:xfrm>
        </p:spPr>
        <p:txBody>
          <a:bodyPr/>
          <a:lstStyle/>
          <a:p>
            <a:pPr marL="0" lvl="0" indent="0" algn="l" rtl="0">
              <a:spcBef>
                <a:spcPts val="0"/>
              </a:spcBef>
              <a:spcAft>
                <a:spcPts val="0"/>
              </a:spcAft>
              <a:buClr>
                <a:schemeClr val="dk1"/>
              </a:buClr>
              <a:buSzPts val="1400"/>
            </a:pPr>
            <a:r>
              <a:rPr lang="en-US" sz="2400" dirty="0"/>
              <a:t>Available on the Department’s </a:t>
            </a:r>
            <a:r>
              <a:rPr lang="en-US" sz="2400" dirty="0">
                <a:hlinkClick r:id="rId2"/>
              </a:rPr>
              <a:t>Special Education Finance </a:t>
            </a:r>
            <a:r>
              <a:rPr lang="en-US" sz="2400" dirty="0"/>
              <a:t>web page</a:t>
            </a:r>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514350" indent="-285750">
              <a:spcBef>
                <a:spcPts val="0"/>
              </a:spcBef>
              <a:buFont typeface="Arial" panose="020B0604020202020204" pitchFamily="34" charset="0"/>
              <a:buChar char="•"/>
            </a:pPr>
            <a:endParaRPr lang="en-US" sz="1600" dirty="0"/>
          </a:p>
          <a:p>
            <a:pPr marL="228600" indent="0">
              <a:spcBef>
                <a:spcPts val="0"/>
              </a:spcBef>
            </a:pPr>
            <a:r>
              <a:rPr lang="en-US" sz="1600" dirty="0">
                <a:hlinkClick r:id="rId3"/>
              </a:rPr>
              <a:t>Use of Special Education Funds, Explanatory Chart</a:t>
            </a:r>
            <a:endParaRPr lang="en-US" sz="1600" dirty="0"/>
          </a:p>
          <a:p>
            <a:pPr marL="514350" indent="-285750">
              <a:spcBef>
                <a:spcPts val="0"/>
              </a:spcBef>
              <a:buFont typeface="Arial" panose="020B0604020202020204" pitchFamily="34" charset="0"/>
              <a:buChar char="•"/>
            </a:pPr>
            <a:r>
              <a:rPr lang="en-US" sz="1600" dirty="0"/>
              <a:t>Green, Yellow, Red</a:t>
            </a:r>
          </a:p>
          <a:p>
            <a:pPr marL="514350" indent="-285750">
              <a:spcBef>
                <a:spcPts val="0"/>
              </a:spcBef>
              <a:buFont typeface="Arial" panose="020B0604020202020204" pitchFamily="34" charset="0"/>
              <a:buChar char="•"/>
            </a:pPr>
            <a:r>
              <a:rPr lang="en-US" sz="1600" dirty="0"/>
              <a:t>Defensible Provision of Special Education</a:t>
            </a:r>
          </a:p>
          <a:p>
            <a:pPr marL="514350" indent="-285750">
              <a:spcBef>
                <a:spcPts val="0"/>
              </a:spcBef>
              <a:buFont typeface="Arial" panose="020B0604020202020204" pitchFamily="34" charset="0"/>
              <a:buChar char="•"/>
            </a:pPr>
            <a:r>
              <a:rPr lang="en-US" sz="1600" dirty="0"/>
              <a:t>Uses</a:t>
            </a:r>
          </a:p>
          <a:p>
            <a:pPr marL="514350" indent="-285750">
              <a:spcBef>
                <a:spcPts val="0"/>
              </a:spcBef>
              <a:buFont typeface="Arial" panose="020B0604020202020204" pitchFamily="34" charset="0"/>
              <a:buChar char="•"/>
            </a:pPr>
            <a:r>
              <a:rPr lang="en-US" sz="1600" dirty="0"/>
              <a:t>Determining Appropriateness of AEA / LEA Staff </a:t>
            </a:r>
          </a:p>
          <a:p>
            <a:pPr marL="228600" indent="0">
              <a:spcBef>
                <a:spcPts val="0"/>
              </a:spcBef>
            </a:pPr>
            <a:endParaRPr lang="en-US" sz="1600" dirty="0"/>
          </a:p>
          <a:p>
            <a:pPr marL="228600" indent="0">
              <a:spcBef>
                <a:spcPts val="0"/>
              </a:spcBef>
            </a:pPr>
            <a:endParaRPr lang="en-US" sz="1600" dirty="0"/>
          </a:p>
        </p:txBody>
      </p:sp>
      <p:pic>
        <p:nvPicPr>
          <p:cNvPr id="6" name="Picture 5" descr="Screen shot of Explanatory Chart.">
            <a:extLst>
              <a:ext uri="{FF2B5EF4-FFF2-40B4-BE49-F238E27FC236}">
                <a16:creationId xmlns:a16="http://schemas.microsoft.com/office/drawing/2014/main" id="{EBF7CFE6-7212-3901-224C-30E77CF8AC2D}"/>
              </a:ext>
            </a:extLst>
          </p:cNvPr>
          <p:cNvPicPr>
            <a:picLocks noChangeAspect="1"/>
          </p:cNvPicPr>
          <p:nvPr/>
        </p:nvPicPr>
        <p:blipFill>
          <a:blip r:embed="rId4"/>
          <a:stretch>
            <a:fillRect/>
          </a:stretch>
        </p:blipFill>
        <p:spPr>
          <a:xfrm>
            <a:off x="5586724" y="2256366"/>
            <a:ext cx="5449137" cy="4390095"/>
          </a:xfrm>
          <a:prstGeom prst="rect">
            <a:avLst/>
          </a:prstGeom>
          <a:ln w="228600" cap="sq" cmpd="thickThin">
            <a:solidFill>
              <a:srgbClr val="000000"/>
            </a:solidFill>
            <a:prstDash val="solid"/>
            <a:miter lim="800%"/>
          </a:ln>
          <a:effectLst>
            <a:innerShdw blurRad="76200">
              <a:srgbClr val="000000"/>
            </a:innerShdw>
          </a:effectLst>
        </p:spPr>
      </p:pic>
    </p:spTree>
    <p:extLst>
      <p:ext uri="{BB962C8B-B14F-4D97-AF65-F5344CB8AC3E}">
        <p14:creationId xmlns:p14="http://schemas.microsoft.com/office/powerpoint/2010/main" val="4189671341"/>
      </p:ext>
    </p:extLst>
  </p:cSld>
  <p:clrMapOvr>
    <a:masterClrMapping/>
  </p:clrMapOvr>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9339-C148-925D-9525-9986817EE3BF}"/>
              </a:ext>
            </a:extLst>
          </p:cNvPr>
          <p:cNvSpPr>
            <a:spLocks noGrp="1"/>
          </p:cNvSpPr>
          <p:nvPr>
            <p:ph type="title"/>
          </p:nvPr>
        </p:nvSpPr>
        <p:spPr>
          <a:xfrm>
            <a:off x="408216" y="316992"/>
            <a:ext cx="3396342" cy="1484768"/>
          </a:xfrm>
        </p:spPr>
        <p:txBody>
          <a:bodyPr/>
          <a:lstStyle/>
          <a:p>
            <a:r>
              <a:rPr lang="en-US" dirty="0"/>
              <a:t>Department Resources</a:t>
            </a:r>
          </a:p>
        </p:txBody>
      </p:sp>
      <p:sp>
        <p:nvSpPr>
          <p:cNvPr id="3" name="Text Placeholder 2">
            <a:extLst>
              <a:ext uri="{FF2B5EF4-FFF2-40B4-BE49-F238E27FC236}">
                <a16:creationId xmlns:a16="http://schemas.microsoft.com/office/drawing/2014/main" id="{ED06E7E0-B3F2-7B27-FEE1-3A163FC1B510}"/>
              </a:ext>
            </a:extLst>
          </p:cNvPr>
          <p:cNvSpPr>
            <a:spLocks noGrp="1"/>
          </p:cNvSpPr>
          <p:nvPr>
            <p:ph type="body" idx="1"/>
          </p:nvPr>
        </p:nvSpPr>
        <p:spPr>
          <a:xfrm>
            <a:off x="457202" y="2126516"/>
            <a:ext cx="3298370" cy="4043528"/>
          </a:xfrm>
        </p:spPr>
        <p:txBody>
          <a:bodyPr/>
          <a:lstStyle/>
          <a:p>
            <a:pPr marL="0" lvl="0" indent="0" algn="l" rtl="0">
              <a:spcBef>
                <a:spcPts val="0"/>
              </a:spcBef>
              <a:spcAft>
                <a:spcPts val="0"/>
              </a:spcAft>
              <a:buClr>
                <a:schemeClr val="dk1"/>
              </a:buClr>
              <a:buSzPts val="1400"/>
            </a:pPr>
            <a:r>
              <a:rPr lang="en-US" sz="2400" dirty="0"/>
              <a:t>Available on the Department’s </a:t>
            </a:r>
            <a:r>
              <a:rPr lang="en-US" sz="2400" dirty="0">
                <a:hlinkClick r:id="rId2"/>
              </a:rPr>
              <a:t>Special Education Finance </a:t>
            </a:r>
            <a:r>
              <a:rPr lang="en-US" sz="2400" dirty="0"/>
              <a:t>web page</a:t>
            </a:r>
          </a:p>
          <a:p>
            <a:pPr marL="0" lvl="0" indent="0" algn="l" rtl="0">
              <a:spcBef>
                <a:spcPts val="0"/>
              </a:spcBef>
              <a:spcAft>
                <a:spcPts val="0"/>
              </a:spcAft>
              <a:buClr>
                <a:schemeClr val="dk1"/>
              </a:buClr>
              <a:buSzPts val="1400"/>
            </a:pPr>
            <a:endParaRPr lang="en-US" sz="2100" dirty="0"/>
          </a:p>
          <a:p>
            <a:pPr marL="0" lvl="0" indent="0" algn="l" rtl="0">
              <a:spcBef>
                <a:spcPts val="0"/>
              </a:spcBef>
              <a:spcAft>
                <a:spcPts val="0"/>
              </a:spcAft>
              <a:buClr>
                <a:schemeClr val="dk1"/>
              </a:buClr>
              <a:buSzPts val="1400"/>
            </a:pPr>
            <a:endParaRPr lang="en-US" sz="2400" baseline="30%" dirty="0"/>
          </a:p>
          <a:p>
            <a:pPr marL="342900" lvl="0" indent="-342900" algn="l" rtl="0">
              <a:spcBef>
                <a:spcPts val="0"/>
              </a:spcBef>
              <a:spcAft>
                <a:spcPts val="0"/>
              </a:spcAft>
              <a:buClr>
                <a:schemeClr val="dk1"/>
              </a:buClr>
              <a:buSzPts val="14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5DA1A8B7-0882-C519-ED54-5EF6B5B990CC}"/>
              </a:ext>
            </a:extLst>
          </p:cNvPr>
          <p:cNvSpPr>
            <a:spLocks noGrp="1"/>
          </p:cNvSpPr>
          <p:nvPr>
            <p:ph type="body" idx="2"/>
          </p:nvPr>
        </p:nvSpPr>
        <p:spPr/>
        <p:txBody>
          <a:bodyPr/>
          <a:lstStyle/>
          <a:p>
            <a:pPr marL="514350" indent="-285750">
              <a:spcBef>
                <a:spcPts val="0"/>
              </a:spcBef>
              <a:buFont typeface="Arial" panose="020B0604020202020204" pitchFamily="34" charset="0"/>
              <a:buChar char="•"/>
            </a:pPr>
            <a:endParaRPr lang="en-US" sz="1600" dirty="0"/>
          </a:p>
          <a:p>
            <a:pPr marL="228600" indent="0">
              <a:spcBef>
                <a:spcPts val="0"/>
              </a:spcBef>
            </a:pPr>
            <a:r>
              <a:rPr lang="en-US" sz="1600" dirty="0">
                <a:hlinkClick r:id="rId3"/>
              </a:rPr>
              <a:t>Allowable Uses of Special Education Funds Webinar, recorded 8/13/25</a:t>
            </a:r>
            <a:endParaRPr lang="en-US" sz="1600" dirty="0"/>
          </a:p>
          <a:p>
            <a:pPr marL="228600" indent="0">
              <a:spcBef>
                <a:spcPts val="0"/>
              </a:spcBef>
            </a:pPr>
            <a:endParaRPr lang="en-US" sz="1600" dirty="0"/>
          </a:p>
          <a:p>
            <a:pPr marL="228600" indent="0">
              <a:spcBef>
                <a:spcPts val="0"/>
              </a:spcBef>
            </a:pPr>
            <a:endParaRPr lang="en-US" sz="1600" dirty="0"/>
          </a:p>
          <a:p>
            <a:pPr marL="228600" indent="0">
              <a:spcBef>
                <a:spcPts val="0"/>
              </a:spcBef>
            </a:pPr>
            <a:endParaRPr lang="en-US" sz="1600" dirty="0"/>
          </a:p>
          <a:p>
            <a:pPr marL="228600" indent="0">
              <a:spcBef>
                <a:spcPts val="0"/>
              </a:spcBef>
            </a:pPr>
            <a:endParaRPr lang="en-US" sz="1600" dirty="0"/>
          </a:p>
        </p:txBody>
      </p:sp>
      <p:pic>
        <p:nvPicPr>
          <p:cNvPr id="7" name="Picture 6" descr="Screenshot of agenda from the Special Education Funds Webinar. ">
            <a:extLst>
              <a:ext uri="{FF2B5EF4-FFF2-40B4-BE49-F238E27FC236}">
                <a16:creationId xmlns:a16="http://schemas.microsoft.com/office/drawing/2014/main" id="{38DA8950-57D4-A8BB-B441-726E30E554BB}"/>
              </a:ext>
            </a:extLst>
          </p:cNvPr>
          <p:cNvPicPr>
            <a:picLocks noChangeAspect="1"/>
          </p:cNvPicPr>
          <p:nvPr/>
        </p:nvPicPr>
        <p:blipFill>
          <a:blip r:embed="rId4"/>
          <a:stretch>
            <a:fillRect/>
          </a:stretch>
        </p:blipFill>
        <p:spPr>
          <a:xfrm>
            <a:off x="4101415" y="2217682"/>
            <a:ext cx="8090585" cy="3421285"/>
          </a:xfrm>
          <a:prstGeom prst="rect">
            <a:avLst/>
          </a:prstGeom>
          <a:ln w="228600" cap="sq" cmpd="thickThin">
            <a:solidFill>
              <a:srgbClr val="000000"/>
            </a:solidFill>
            <a:prstDash val="solid"/>
            <a:miter lim="800%"/>
          </a:ln>
          <a:effectLst>
            <a:innerShdw blurRad="76200">
              <a:srgbClr val="000000"/>
            </a:innerShdw>
          </a:effectLst>
        </p:spPr>
      </p:pic>
    </p:spTree>
    <p:extLst>
      <p:ext uri="{BB962C8B-B14F-4D97-AF65-F5344CB8AC3E}">
        <p14:creationId xmlns:p14="http://schemas.microsoft.com/office/powerpoint/2010/main" val="1017700960"/>
      </p:ext>
    </p:extLst>
  </p:cSld>
  <p:clrMapOvr>
    <a:masterClrMapping/>
  </p:clrMapOvr>
</p:sld>
</file>

<file path=ppt/slides/slide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FA3B-68F1-42A2-9A45-C657DA9B2E34}"/>
              </a:ext>
            </a:extLst>
          </p:cNvPr>
          <p:cNvSpPr>
            <a:spLocks noGrp="1"/>
          </p:cNvSpPr>
          <p:nvPr>
            <p:ph type="ctrTitle"/>
          </p:nvPr>
        </p:nvSpPr>
        <p:spPr>
          <a:xfrm>
            <a:off x="3260027" y="809161"/>
            <a:ext cx="5695325" cy="1840088"/>
          </a:xfrm>
        </p:spPr>
        <p:txBody>
          <a:bodyPr/>
          <a:lstStyle/>
          <a:p>
            <a:r>
              <a:rPr lang="en-US" sz="8000" dirty="0"/>
              <a:t>Questions</a:t>
            </a:r>
          </a:p>
        </p:txBody>
      </p:sp>
    </p:spTree>
    <p:extLst>
      <p:ext uri="{BB962C8B-B14F-4D97-AF65-F5344CB8AC3E}">
        <p14:creationId xmlns:p14="http://schemas.microsoft.com/office/powerpoint/2010/main" val="359159540"/>
      </p:ext>
    </p:extLst>
  </p:cSld>
  <p:clrMapOvr>
    <a:masterClrMapping/>
  </p:clrMapOvr>
</p:sld>
</file>

<file path=ppt/slides/slide4.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General Supervision</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b="0" dirty="0"/>
              <a:t>Ensure appropriate use of local, state, and federal funds</a:t>
            </a:r>
            <a:endParaRPr b="0" dirty="0"/>
          </a:p>
        </p:txBody>
      </p:sp>
      <p:sp>
        <p:nvSpPr>
          <p:cNvPr id="403" name="Google Shape;403;p26"/>
          <p:cNvSpPr txBox="1">
            <a:spLocks noGrp="1"/>
          </p:cNvSpPr>
          <p:nvPr>
            <p:ph type="body" idx="3"/>
          </p:nvPr>
        </p:nvSpPr>
        <p:spPr>
          <a:xfrm>
            <a:off x="6703728" y="3041246"/>
            <a:ext cx="5488271"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b="0" dirty="0"/>
              <a:t>Expenditures regularly exceed funding; special education deficit grows annually.</a:t>
            </a:r>
            <a:endParaRPr lang="en-US" b="0" u="sng" dirty="0">
              <a:solidFill>
                <a:schemeClr val="hlink"/>
              </a:solidFill>
            </a:endParaRPr>
          </a:p>
          <a:p>
            <a:pPr marL="0" indent="0">
              <a:spcBef>
                <a:spcPts val="0"/>
              </a:spcBef>
            </a:pPr>
            <a:endParaRPr lang="en-US" b="0" dirty="0"/>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indent="0">
              <a:spcBef>
                <a:spcPts val="0"/>
              </a:spcBef>
            </a:pPr>
            <a:r>
              <a:rPr lang="en-US" b="0" dirty="0"/>
              <a:t>Special education is a $1B program.</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2" name="TextBox 1">
            <a:extLst>
              <a:ext uri="{FF2B5EF4-FFF2-40B4-BE49-F238E27FC236}">
                <a16:creationId xmlns:a16="http://schemas.microsoft.com/office/drawing/2014/main" id="{CEAE7713-E7B8-737B-F12D-DB79B0041EB6}"/>
              </a:ext>
            </a:extLst>
          </p:cNvPr>
          <p:cNvSpPr txBox="1"/>
          <p:nvPr/>
        </p:nvSpPr>
        <p:spPr>
          <a:xfrm>
            <a:off x="599090" y="1992086"/>
            <a:ext cx="3153103" cy="2585323"/>
          </a:xfrm>
          <a:prstGeom prst="rect">
            <a:avLst/>
          </a:prstGeom>
          <a:noFill/>
        </p:spPr>
        <p:txBody>
          <a:bodyPr wrap="square" rtlCol="0">
            <a:spAutoFit/>
          </a:bodyPr>
          <a:lstStyle/>
          <a:p>
            <a:r>
              <a:rPr lang="en-US" sz="1800" dirty="0">
                <a:hlinkClick r:id="rId6"/>
              </a:rPr>
              <a:t>Iowa Code section 256.1</a:t>
            </a:r>
            <a:endParaRPr lang="en-US" sz="1800" dirty="0"/>
          </a:p>
          <a:p>
            <a:endParaRPr lang="en-US" sz="1800" dirty="0"/>
          </a:p>
          <a:p>
            <a:r>
              <a:rPr lang="en-US" sz="1800" dirty="0"/>
              <a:t>1. The department of education is established to act in a policymaking and advisory capacity and to </a:t>
            </a:r>
            <a:r>
              <a:rPr lang="en-US" sz="1800" b="1" dirty="0"/>
              <a:t>exercise general supervision over the state system of education…</a:t>
            </a:r>
            <a:endParaRPr lang="en-US" sz="1800" dirty="0"/>
          </a:p>
        </p:txBody>
      </p:sp>
    </p:spTree>
    <p:extLst>
      <p:ext uri="{BB962C8B-B14F-4D97-AF65-F5344CB8AC3E}">
        <p14:creationId xmlns:p14="http://schemas.microsoft.com/office/powerpoint/2010/main" val="1878484197"/>
      </p:ext>
    </p:extLst>
  </p:cSld>
  <p:clrMapOvr>
    <a:masterClrMapping/>
  </p:clrMapOvr>
</p:sld>
</file>

<file path=ppt/slides/slide5.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Department &amp; IDEA</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b="0" dirty="0"/>
              <a:t>Part B of the Individuals with Disabilities Education Act (</a:t>
            </a:r>
            <a:r>
              <a:rPr lang="en-US" b="0" dirty="0">
                <a:hlinkClick r:id="rId3"/>
              </a:rPr>
              <a:t>IDEA 34 C.F.R. §§ 300.149 and 300.600</a:t>
            </a:r>
            <a:r>
              <a:rPr lang="en-US" b="0" dirty="0"/>
              <a:t>)</a:t>
            </a:r>
            <a:endParaRPr b="0" dirty="0"/>
          </a:p>
        </p:txBody>
      </p:sp>
      <p:sp>
        <p:nvSpPr>
          <p:cNvPr id="403" name="Google Shape;403;p26"/>
          <p:cNvSpPr txBox="1">
            <a:spLocks noGrp="1"/>
          </p:cNvSpPr>
          <p:nvPr>
            <p:ph type="body" idx="3"/>
          </p:nvPr>
        </p:nvSpPr>
        <p:spPr>
          <a:xfrm>
            <a:off x="6703728" y="3041246"/>
            <a:ext cx="5488271"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b="0" dirty="0">
                <a:hlinkClick r:id="rId4"/>
              </a:rPr>
              <a:t>34 C.F.R. § 76</a:t>
            </a:r>
            <a:r>
              <a:rPr lang="en-US" b="0" dirty="0"/>
              <a:t> of the Education Department General Administrative Regulations (EDGAR)</a:t>
            </a:r>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indent="0">
              <a:spcBef>
                <a:spcPts val="0"/>
              </a:spcBef>
            </a:pPr>
            <a:r>
              <a:rPr lang="en-US" b="0" dirty="0">
                <a:hlinkClick r:id="rId5"/>
              </a:rPr>
              <a:t> 2 C.F.R. § 200</a:t>
            </a:r>
            <a:r>
              <a:rPr lang="en-US" b="0" dirty="0"/>
              <a:t>, Uniform Administrative Requirements, Cost Principles, and Audit Requirements for Federal Awards (Uniform Guidance) </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776597" y="2737031"/>
            <a:ext cx="1809750" cy="1809750"/>
          </a:xfrm>
          <a:prstGeom prst="rect">
            <a:avLst/>
          </a:prstGeom>
          <a:noFill/>
          <a:ln>
            <a:noFill/>
          </a:ln>
        </p:spPr>
      </p:pic>
      <p:sp>
        <p:nvSpPr>
          <p:cNvPr id="2" name="TextBox 1">
            <a:extLst>
              <a:ext uri="{FF2B5EF4-FFF2-40B4-BE49-F238E27FC236}">
                <a16:creationId xmlns:a16="http://schemas.microsoft.com/office/drawing/2014/main" id="{CEAE7713-E7B8-737B-F12D-DB79B0041EB6}"/>
              </a:ext>
            </a:extLst>
          </p:cNvPr>
          <p:cNvSpPr txBox="1"/>
          <p:nvPr/>
        </p:nvSpPr>
        <p:spPr>
          <a:xfrm>
            <a:off x="599090" y="1992086"/>
            <a:ext cx="3153103" cy="3139321"/>
          </a:xfrm>
          <a:prstGeom prst="rect">
            <a:avLst/>
          </a:prstGeom>
          <a:noFill/>
        </p:spPr>
        <p:txBody>
          <a:bodyPr wrap="square" rtlCol="0">
            <a:spAutoFit/>
          </a:bodyPr>
          <a:lstStyle/>
          <a:p>
            <a:r>
              <a:rPr lang="en-US" sz="1800" b="1" dirty="0"/>
              <a:t>Individuals with Disabilities Education Act (IDEA)</a:t>
            </a:r>
          </a:p>
          <a:p>
            <a:endParaRPr lang="en-US" sz="1800" b="1" dirty="0"/>
          </a:p>
          <a:p>
            <a:r>
              <a:rPr lang="en-US" sz="1800" dirty="0"/>
              <a:t>Department is grantee and pass-through agency and requires subrecipient monitoring to ensure compliance with both fiscal and programmatic requirements.</a:t>
            </a:r>
          </a:p>
        </p:txBody>
      </p:sp>
    </p:spTree>
    <p:extLst>
      <p:ext uri="{BB962C8B-B14F-4D97-AF65-F5344CB8AC3E}">
        <p14:creationId xmlns:p14="http://schemas.microsoft.com/office/powerpoint/2010/main" val="1194573470"/>
      </p:ext>
    </p:extLst>
  </p:cSld>
  <p:clrMapOvr>
    <a:masterClrMapping/>
  </p:clrMapOvr>
</p:sld>
</file>

<file path=ppt/slides/slide6.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Department Findings &amp; Actions</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b="0" dirty="0"/>
              <a:t>Required Action: Increase and strengthen subrecipient fiscal monitoring</a:t>
            </a:r>
            <a:endParaRPr b="0" dirty="0"/>
          </a:p>
        </p:txBody>
      </p:sp>
      <p:sp>
        <p:nvSpPr>
          <p:cNvPr id="403" name="Google Shape;403;p26"/>
          <p:cNvSpPr txBox="1">
            <a:spLocks noGrp="1"/>
          </p:cNvSpPr>
          <p:nvPr>
            <p:ph type="body" idx="3"/>
          </p:nvPr>
        </p:nvSpPr>
        <p:spPr>
          <a:xfrm>
            <a:off x="6703728" y="3041246"/>
            <a:ext cx="5488271"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b="0" dirty="0"/>
              <a:t>Proactive monitoring: Implement IDEA PBC Application- includes proactive proof of IDEA fund use prior to issuance of reimbursements</a:t>
            </a:r>
            <a:endParaRPr lang="en-US" b="0" u="sng" dirty="0">
              <a:solidFill>
                <a:schemeClr val="hlink"/>
              </a:solidFill>
            </a:endParaRPr>
          </a:p>
          <a:p>
            <a:pPr marL="0" indent="0">
              <a:spcBef>
                <a:spcPts val="0"/>
              </a:spcBef>
            </a:pPr>
            <a:endParaRPr lang="en-US" b="0" dirty="0"/>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indent="0">
              <a:spcBef>
                <a:spcPts val="0"/>
              </a:spcBef>
            </a:pPr>
            <a:r>
              <a:rPr lang="en-US" b="0" dirty="0"/>
              <a:t>Subsequent monitoring: Implement cycle of monitoring program costs – includes a deeper dive into actual finance and fiscal practices</a:t>
            </a:r>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76597" y="2737031"/>
            <a:ext cx="1809750" cy="1809750"/>
          </a:xfrm>
          <a:prstGeom prst="rect">
            <a:avLst/>
          </a:prstGeom>
          <a:noFill/>
          <a:ln>
            <a:noFill/>
          </a:ln>
        </p:spPr>
      </p:pic>
      <p:sp>
        <p:nvSpPr>
          <p:cNvPr id="2" name="TextBox 1">
            <a:extLst>
              <a:ext uri="{FF2B5EF4-FFF2-40B4-BE49-F238E27FC236}">
                <a16:creationId xmlns:a16="http://schemas.microsoft.com/office/drawing/2014/main" id="{CEAE7713-E7B8-737B-F12D-DB79B0041EB6}"/>
              </a:ext>
            </a:extLst>
          </p:cNvPr>
          <p:cNvSpPr txBox="1"/>
          <p:nvPr/>
        </p:nvSpPr>
        <p:spPr>
          <a:xfrm>
            <a:off x="599090" y="1992086"/>
            <a:ext cx="3153103" cy="2031325"/>
          </a:xfrm>
          <a:prstGeom prst="rect">
            <a:avLst/>
          </a:prstGeom>
          <a:noFill/>
        </p:spPr>
        <p:txBody>
          <a:bodyPr wrap="square" rtlCol="0">
            <a:spAutoFit/>
          </a:bodyPr>
          <a:lstStyle/>
          <a:p>
            <a:r>
              <a:rPr lang="en-US" sz="1800" b="1" dirty="0"/>
              <a:t>Office of Special Education Programs (OSEP)</a:t>
            </a:r>
          </a:p>
          <a:p>
            <a:endParaRPr lang="en-US" sz="1800" dirty="0"/>
          </a:p>
          <a:p>
            <a:r>
              <a:rPr lang="en-US" sz="1800" dirty="0"/>
              <a:t>Issued findings to the Department in July, 2025 based on fiscal monitoring practices.</a:t>
            </a:r>
          </a:p>
        </p:txBody>
      </p:sp>
    </p:spTree>
    <p:extLst>
      <p:ext uri="{BB962C8B-B14F-4D97-AF65-F5344CB8AC3E}">
        <p14:creationId xmlns:p14="http://schemas.microsoft.com/office/powerpoint/2010/main" val="3075902331"/>
      </p:ext>
    </p:extLst>
  </p:cSld>
  <p:clrMapOvr>
    <a:masterClrMapping/>
  </p:clrMapOvr>
</p:sld>
</file>

<file path=ppt/slides/slide7.xml><?xml version="1.0" encoding="utf-8"?>
<p:sld xmlns:a="http://purl.oclc.org/ooxml/drawingml/main" xmlns:r="http://purl.oclc.org/ooxml/officeDocument/relationships" xmlns:p="http://purl.oclc.org/ooxml/presentationml/main">
  <p:cSld>
    <p:spTree>
      <p:nvGrpSpPr>
        <p:cNvPr id="1" name="Shape 399"/>
        <p:cNvGrpSpPr/>
        <p:nvPr/>
      </p:nvGrpSpPr>
      <p:grpSpPr>
        <a:xfrm>
          <a:off x="0" y="0"/>
          <a:ext cx="0" cy="0"/>
          <a:chOff x="0" y="0"/>
          <a:chExt cx="0" cy="0"/>
        </a:xfrm>
      </p:grpSpPr>
      <p:sp>
        <p:nvSpPr>
          <p:cNvPr id="400" name="Google Shape;400;p26"/>
          <p:cNvSpPr txBox="1">
            <a:spLocks noGrp="1"/>
          </p:cNvSpPr>
          <p:nvPr>
            <p:ph type="title"/>
          </p:nvPr>
        </p:nvSpPr>
        <p:spPr>
          <a:xfrm>
            <a:off x="457202" y="507318"/>
            <a:ext cx="3396342" cy="1484768"/>
          </a:xfrm>
          <a:prstGeom prst="rect">
            <a:avLst/>
          </a:prstGeom>
          <a:noFill/>
          <a:ln>
            <a:noFill/>
          </a:ln>
        </p:spPr>
        <p:txBody>
          <a:bodyPr spcFirstLastPara="1" wrap="square" lIns="91425" tIns="45700" rIns="91425" bIns="45700" anchor="t" anchorCtr="0">
            <a:noAutofit/>
          </a:bodyPr>
          <a:lstStyle/>
          <a:p>
            <a:pPr marL="0" lvl="0" indent="0" algn="ctr" rtl="0">
              <a:lnSpc>
                <a:spcPct val="90%"/>
              </a:lnSpc>
              <a:spcBef>
                <a:spcPts val="0"/>
              </a:spcBef>
              <a:spcAft>
                <a:spcPts val="0"/>
              </a:spcAft>
              <a:buClr>
                <a:schemeClr val="accent6"/>
              </a:buClr>
              <a:buSzPts val="3300"/>
              <a:buFont typeface="Arial"/>
              <a:buNone/>
            </a:pPr>
            <a:r>
              <a:rPr lang="en-US" dirty="0"/>
              <a:t>SBRC </a:t>
            </a:r>
            <a:br>
              <a:rPr lang="en-US" dirty="0"/>
            </a:br>
            <a:r>
              <a:rPr lang="en-US" dirty="0"/>
              <a:t>Annual Actions</a:t>
            </a:r>
            <a:endParaRPr dirty="0"/>
          </a:p>
        </p:txBody>
      </p:sp>
      <p:sp>
        <p:nvSpPr>
          <p:cNvPr id="401" name="Google Shape;401;p26"/>
          <p:cNvSpPr txBox="1">
            <a:spLocks noGrp="1"/>
          </p:cNvSpPr>
          <p:nvPr>
            <p:ph type="body" idx="1"/>
          </p:nvPr>
        </p:nvSpPr>
        <p:spPr>
          <a:xfrm>
            <a:off x="6703729" y="1171766"/>
            <a:ext cx="5378543" cy="1201320"/>
          </a:xfrm>
          <a:prstGeom prst="rect">
            <a:avLst/>
          </a:prstGeom>
          <a:noFill/>
          <a:ln>
            <a:noFill/>
          </a:ln>
        </p:spPr>
        <p:txBody>
          <a:bodyPr spcFirstLastPara="1" wrap="square" lIns="91425" tIns="45700" rIns="91425" bIns="45700" anchor="ctr" anchorCtr="0">
            <a:noAutofit/>
          </a:bodyPr>
          <a:lstStyle/>
          <a:p>
            <a:pPr marL="0" lvl="0" indent="0" algn="l" rtl="0">
              <a:lnSpc>
                <a:spcPct val="100%"/>
              </a:lnSpc>
              <a:spcBef>
                <a:spcPts val="0"/>
              </a:spcBef>
              <a:spcAft>
                <a:spcPts val="0"/>
              </a:spcAft>
              <a:buClr>
                <a:schemeClr val="lt1"/>
              </a:buClr>
              <a:buSzPts val="2100"/>
              <a:buNone/>
            </a:pPr>
            <a:r>
              <a:rPr lang="en-US" b="0" i="1" dirty="0"/>
              <a:t>Reviews</a:t>
            </a:r>
            <a:r>
              <a:rPr lang="en-US" b="0" dirty="0"/>
              <a:t> special education weightings (</a:t>
            </a:r>
            <a:r>
              <a:rPr lang="en-US" b="0" dirty="0">
                <a:hlinkClick r:id="rId3"/>
              </a:rPr>
              <a:t>Iowa Code § 256B.9</a:t>
            </a:r>
            <a:r>
              <a:rPr lang="en-US" b="0" dirty="0"/>
              <a:t>)</a:t>
            </a:r>
            <a:endParaRPr b="0" dirty="0"/>
          </a:p>
        </p:txBody>
      </p:sp>
      <p:sp>
        <p:nvSpPr>
          <p:cNvPr id="403" name="Google Shape;403;p26"/>
          <p:cNvSpPr txBox="1">
            <a:spLocks noGrp="1"/>
          </p:cNvSpPr>
          <p:nvPr>
            <p:ph type="body" idx="3"/>
          </p:nvPr>
        </p:nvSpPr>
        <p:spPr>
          <a:xfrm>
            <a:off x="6703728" y="3041246"/>
            <a:ext cx="5488271" cy="1201320"/>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b="0" i="1" dirty="0"/>
              <a:t>Authorizes</a:t>
            </a:r>
            <a:r>
              <a:rPr lang="en-US" b="0" dirty="0"/>
              <a:t> modified supplemental amount (MSA) for deficit special education balances (</a:t>
            </a:r>
            <a:r>
              <a:rPr lang="en-US" b="0" dirty="0">
                <a:hlinkClick r:id="rId4"/>
              </a:rPr>
              <a:t>Iowa Code § 257.31(14)</a:t>
            </a:r>
            <a:r>
              <a:rPr lang="en-US" b="0" dirty="0"/>
              <a:t>)</a:t>
            </a:r>
          </a:p>
          <a:p>
            <a:pPr marL="0" indent="0">
              <a:spcBef>
                <a:spcPts val="0"/>
              </a:spcBef>
            </a:pPr>
            <a:r>
              <a:rPr lang="en-US" b="0" i="1" dirty="0"/>
              <a:t>Reverts</a:t>
            </a:r>
            <a:r>
              <a:rPr lang="en-US" b="0" dirty="0"/>
              <a:t> excess balances (Iowa Code §§ </a:t>
            </a:r>
            <a:r>
              <a:rPr lang="en-US" b="0" dirty="0">
                <a:hlinkClick r:id="rId4"/>
              </a:rPr>
              <a:t>257.31(14)</a:t>
            </a:r>
            <a:r>
              <a:rPr lang="en-US" b="0" dirty="0"/>
              <a:t> and </a:t>
            </a:r>
            <a:r>
              <a:rPr lang="en-US" b="0" dirty="0">
                <a:hlinkClick r:id="rId5"/>
              </a:rPr>
              <a:t>257.36</a:t>
            </a:r>
            <a:r>
              <a:rPr lang="en-US" b="0" dirty="0"/>
              <a:t>)</a:t>
            </a:r>
          </a:p>
          <a:p>
            <a:pPr marL="0" indent="0">
              <a:spcBef>
                <a:spcPts val="0"/>
              </a:spcBef>
            </a:pPr>
            <a:endParaRPr lang="en-US" b="0" dirty="0"/>
          </a:p>
        </p:txBody>
      </p:sp>
      <p:sp>
        <p:nvSpPr>
          <p:cNvPr id="404" name="Google Shape;404;p26"/>
          <p:cNvSpPr txBox="1">
            <a:spLocks noGrp="1"/>
          </p:cNvSpPr>
          <p:nvPr>
            <p:ph type="body" idx="4"/>
          </p:nvPr>
        </p:nvSpPr>
        <p:spPr>
          <a:xfrm>
            <a:off x="6698286" y="4968724"/>
            <a:ext cx="5554674" cy="120132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indent="0"/>
            <a:r>
              <a:rPr lang="en-US" b="0" i="1" dirty="0"/>
              <a:t>Directs</a:t>
            </a:r>
            <a:r>
              <a:rPr lang="en-US" b="0" dirty="0"/>
              <a:t> the Department to analyze costs on a comparable basis and to conduct desk reviews and on-site reviews for districts identified as outliers in the analysis. </a:t>
            </a:r>
          </a:p>
          <a:p>
            <a:pPr marL="0" indent="0">
              <a:spcBef>
                <a:spcPts val="0"/>
              </a:spcBef>
            </a:pPr>
            <a:endParaRPr lang="en-US" b="0" dirty="0"/>
          </a:p>
        </p:txBody>
      </p:sp>
      <p:pic>
        <p:nvPicPr>
          <p:cNvPr id="405" name="Google Shape;405;p2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92853" y="4552061"/>
            <a:ext cx="1809750" cy="1809750"/>
          </a:xfrm>
          <a:prstGeom prst="rect">
            <a:avLst/>
          </a:prstGeom>
          <a:noFill/>
          <a:ln>
            <a:noFill/>
          </a:ln>
        </p:spPr>
      </p:pic>
      <p:pic>
        <p:nvPicPr>
          <p:cNvPr id="406" name="Google Shape;406;p2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760341" y="756285"/>
            <a:ext cx="1809750" cy="1809750"/>
          </a:xfrm>
          <a:prstGeom prst="rect">
            <a:avLst/>
          </a:prstGeom>
          <a:noFill/>
          <a:ln>
            <a:noFill/>
          </a:ln>
        </p:spPr>
      </p:pic>
      <p:pic>
        <p:nvPicPr>
          <p:cNvPr id="407" name="Google Shape;407;p2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776597" y="2737031"/>
            <a:ext cx="1809750" cy="1809750"/>
          </a:xfrm>
          <a:prstGeom prst="rect">
            <a:avLst/>
          </a:prstGeom>
          <a:noFill/>
          <a:ln>
            <a:noFill/>
          </a:ln>
        </p:spPr>
      </p:pic>
      <p:sp>
        <p:nvSpPr>
          <p:cNvPr id="2" name="TextBox 1">
            <a:extLst>
              <a:ext uri="{FF2B5EF4-FFF2-40B4-BE49-F238E27FC236}">
                <a16:creationId xmlns:a16="http://schemas.microsoft.com/office/drawing/2014/main" id="{CEAE7713-E7B8-737B-F12D-DB79B0041EB6}"/>
              </a:ext>
            </a:extLst>
          </p:cNvPr>
          <p:cNvSpPr txBox="1"/>
          <p:nvPr/>
        </p:nvSpPr>
        <p:spPr>
          <a:xfrm>
            <a:off x="599090" y="1992086"/>
            <a:ext cx="3153103" cy="2308324"/>
          </a:xfrm>
          <a:prstGeom prst="rect">
            <a:avLst/>
          </a:prstGeom>
          <a:noFill/>
        </p:spPr>
        <p:txBody>
          <a:bodyPr wrap="square" rtlCol="0">
            <a:spAutoFit/>
          </a:bodyPr>
          <a:lstStyle/>
          <a:p>
            <a:r>
              <a:rPr lang="en-US" sz="1800" b="1" dirty="0"/>
              <a:t>School Budget Review Committee (SBRC)</a:t>
            </a:r>
          </a:p>
          <a:p>
            <a:endParaRPr lang="en-US" sz="1800" dirty="0"/>
          </a:p>
          <a:p>
            <a:r>
              <a:rPr lang="en-US" sz="1800" dirty="0"/>
              <a:t>Annual actions relating to special education weightings and balances, including deficit and excess amounts.</a:t>
            </a:r>
          </a:p>
          <a:p>
            <a:endParaRPr lang="en-US" sz="1800" dirty="0"/>
          </a:p>
        </p:txBody>
      </p:sp>
    </p:spTree>
    <p:extLst>
      <p:ext uri="{BB962C8B-B14F-4D97-AF65-F5344CB8AC3E}">
        <p14:creationId xmlns:p14="http://schemas.microsoft.com/office/powerpoint/2010/main" val="455826331"/>
      </p:ext>
    </p:extLst>
  </p:cSld>
  <p:clrMapOvr>
    <a:masterClrMapping/>
  </p:clrMapOvr>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D596-3AB3-F6A7-D3DA-50E47D002628}"/>
              </a:ext>
            </a:extLst>
          </p:cNvPr>
          <p:cNvSpPr>
            <a:spLocks noGrp="1"/>
          </p:cNvSpPr>
          <p:nvPr>
            <p:ph type="ctrTitle"/>
          </p:nvPr>
        </p:nvSpPr>
        <p:spPr>
          <a:xfrm>
            <a:off x="105103" y="1497330"/>
            <a:ext cx="12002813" cy="931394"/>
          </a:xfrm>
        </p:spPr>
        <p:txBody>
          <a:bodyPr/>
          <a:lstStyle/>
          <a:p>
            <a:r>
              <a:rPr lang="en-US" sz="3600" dirty="0"/>
              <a:t>Decision Point: Determining Allowable Uses</a:t>
            </a:r>
          </a:p>
        </p:txBody>
      </p:sp>
    </p:spTree>
    <p:extLst>
      <p:ext uri="{BB962C8B-B14F-4D97-AF65-F5344CB8AC3E}">
        <p14:creationId xmlns:p14="http://schemas.microsoft.com/office/powerpoint/2010/main" val="2657641079"/>
      </p:ext>
    </p:extLst>
  </p:cSld>
  <p:clrMapOvr>
    <a:masterClrMapping/>
  </p:clrMapOvr>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4D4F-A7A2-13FA-2058-10FE496D3E2E}"/>
              </a:ext>
            </a:extLst>
          </p:cNvPr>
          <p:cNvSpPr>
            <a:spLocks noGrp="1"/>
          </p:cNvSpPr>
          <p:nvPr>
            <p:ph type="title"/>
          </p:nvPr>
        </p:nvSpPr>
        <p:spPr/>
        <p:txBody>
          <a:bodyPr/>
          <a:lstStyle/>
          <a:p>
            <a:r>
              <a:rPr lang="en-US" dirty="0"/>
              <a:t>Students</a:t>
            </a:r>
          </a:p>
        </p:txBody>
      </p:sp>
      <p:sp>
        <p:nvSpPr>
          <p:cNvPr id="3" name="Text Placeholder 2">
            <a:extLst>
              <a:ext uri="{FF2B5EF4-FFF2-40B4-BE49-F238E27FC236}">
                <a16:creationId xmlns:a16="http://schemas.microsoft.com/office/drawing/2014/main" id="{9460CB3E-E786-74AF-C244-A53C58BF71C3}"/>
              </a:ext>
            </a:extLst>
          </p:cNvPr>
          <p:cNvSpPr>
            <a:spLocks noGrp="1"/>
          </p:cNvSpPr>
          <p:nvPr>
            <p:ph type="body" idx="1"/>
          </p:nvPr>
        </p:nvSpPr>
        <p:spPr/>
        <p:txBody>
          <a:bodyPr/>
          <a:lstStyle/>
          <a:p>
            <a:pPr marL="231775" indent="-3175"/>
            <a:r>
              <a:rPr lang="en-US" b="1" dirty="0"/>
              <a:t>Every student </a:t>
            </a:r>
            <a:r>
              <a:rPr lang="en-US" dirty="0"/>
              <a:t>is a general education student first.</a:t>
            </a:r>
          </a:p>
          <a:p>
            <a:pPr marL="231775" indent="-3175"/>
            <a:endParaRPr lang="en-US" dirty="0"/>
          </a:p>
          <a:p>
            <a:pPr marL="231775" indent="-3175"/>
            <a:r>
              <a:rPr lang="en-US" b="1" dirty="0"/>
              <a:t>Every student </a:t>
            </a:r>
            <a:r>
              <a:rPr lang="en-US" dirty="0"/>
              <a:t>generates regular program state aid (i.e., 1.0 monies).</a:t>
            </a:r>
          </a:p>
        </p:txBody>
      </p:sp>
      <p:pic>
        <p:nvPicPr>
          <p:cNvPr id="1026" name="Picture 2">
            <a:extLst>
              <a:ext uri="{FF2B5EF4-FFF2-40B4-BE49-F238E27FC236}">
                <a16:creationId xmlns:a16="http://schemas.microsoft.com/office/drawing/2014/main" id="{8B5A7C96-D31A-18F6-7BA0-8B05FF19C9E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53" y="2428071"/>
            <a:ext cx="4184102" cy="2840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28032"/>
      </p:ext>
    </p:extLst>
  </p:cSld>
  <p:clrMapOvr>
    <a:masterClrMapping/>
  </p:clrMapOvr>
</p:sld>
</file>

<file path=ppt/theme/theme1.xml><?xml version="1.0" encoding="utf-8"?>
<a:theme xmlns:a="http://purl.oclc.org/ooxml/drawingml/main" name="Theme1">
  <a:themeElements>
    <a:clrScheme name="IowaBrandColors">
      <a:dk1>
        <a:srgbClr val="000000"/>
      </a:dk1>
      <a:lt1>
        <a:srgbClr val="FFFFFF"/>
      </a:lt1>
      <a:dk2>
        <a:srgbClr val="19405B"/>
      </a:dk2>
      <a:lt2>
        <a:srgbClr val="EBEBEB"/>
      </a:lt2>
      <a:accent1>
        <a:srgbClr val="03617A"/>
      </a:accent1>
      <a:accent2>
        <a:srgbClr val="C6D667"/>
      </a:accent2>
      <a:accent3>
        <a:srgbClr val="E0A624"/>
      </a:accent3>
      <a:accent4>
        <a:srgbClr val="70C8B8"/>
      </a:accent4>
      <a:accent5>
        <a:srgbClr val="2A6357"/>
      </a:accent5>
      <a:accent6>
        <a:srgbClr val="19405B"/>
      </a:accent6>
      <a:hlink>
        <a:srgbClr val="C6D667"/>
      </a:hlink>
      <a:folHlink>
        <a:srgbClr val="70C8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ppt/theme/theme2.xml><?xml version="1.0" encoding="utf-8"?>
<a:theme xmlns:a="http://purl.oclc.org/ooxml/drawingml/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docProps/app.xml><?xml version="1.0" encoding="utf-8"?>
<Properties xmlns="http://purl.oclc.org/ooxml/officeDocument/extendedProperties" xmlns:vt="http://purl.oclc.org/ooxml/officeDocument/docPropsVTypes">
  <TotalTime>2268</TotalTime>
  <Words>2189</Words>
  <Application>Microsoft Office PowerPoint</Application>
  <PresentationFormat>Widescreen</PresentationFormat>
  <Paragraphs>352</Paragraphs>
  <Slides>37</Slides>
  <Notes>13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37</vt:i4>
      </vt:variant>
    </vt:vector>
  </HeadingPairs>
  <TitlesOfParts>
    <vt:vector size="39" baseType="lpstr">
      <vt:lpstr>Arial</vt:lpstr>
      <vt:lpstr>Theme1</vt:lpstr>
      <vt:lpstr>Special Education Lessons Learned &amp;  Allowable Uses</vt:lpstr>
      <vt:lpstr>Department Team</vt:lpstr>
      <vt:lpstr>Fiscal Monitoring</vt:lpstr>
      <vt:lpstr>General Supervision</vt:lpstr>
      <vt:lpstr>Department &amp; IDEA</vt:lpstr>
      <vt:lpstr>Department Findings &amp; Actions</vt:lpstr>
      <vt:lpstr>SBRC  Annual Actions</vt:lpstr>
      <vt:lpstr>Decision Point: Determining Allowable Uses</vt:lpstr>
      <vt:lpstr>Students</vt:lpstr>
      <vt:lpstr>Decision Question &amp; Answer</vt:lpstr>
      <vt:lpstr>Decision Question &amp; Answer</vt:lpstr>
      <vt:lpstr>FY27 Fiscal Monitoring Process</vt:lpstr>
      <vt:lpstr>FY27 Fiscal Monitoring</vt:lpstr>
      <vt:lpstr>FY27 Fiscal Monitoring</vt:lpstr>
      <vt:lpstr>Observations and Lessons Learned</vt:lpstr>
      <vt:lpstr>Observations from Review in FY26</vt:lpstr>
      <vt:lpstr>Lessons Learned</vt:lpstr>
      <vt:lpstr>Lessons Learned</vt:lpstr>
      <vt:lpstr>Lessons Learned</vt:lpstr>
      <vt:lpstr>Lessons Learned</vt:lpstr>
      <vt:lpstr>Lessons Learned</vt:lpstr>
      <vt:lpstr>Lessons Learned</vt:lpstr>
      <vt:lpstr>Lessons Learned</vt:lpstr>
      <vt:lpstr>Lessons Learned</vt:lpstr>
      <vt:lpstr>Lessons Learned</vt:lpstr>
      <vt:lpstr>Lessons Learned</vt:lpstr>
      <vt:lpstr>Lessons Learned</vt:lpstr>
      <vt:lpstr>FY26 Action and FY27 Preparation: Challenges to the Field</vt:lpstr>
      <vt:lpstr>FY26 Challenge</vt:lpstr>
      <vt:lpstr>FY27 Challenge</vt:lpstr>
      <vt:lpstr>FY27 Challenge</vt:lpstr>
      <vt:lpstr>Special Education Finance Resources</vt:lpstr>
      <vt:lpstr>Department Resources</vt:lpstr>
      <vt:lpstr>Department Resources</vt:lpstr>
      <vt:lpstr>Department Resources</vt:lpstr>
      <vt:lpstr>Department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PBC Application</dc:title>
  <dc:creator>Cline, Kassandra [IDOE]</dc:creator>
  <cp:lastModifiedBy>Albers, Lisa [IDOE]</cp:lastModifiedBy>
  <cp:revision>347</cp:revision>
  <cp:lastPrinted>2026-02-10T13:21:51Z</cp:lastPrinted>
  <dcterms:created xsi:type="dcterms:W3CDTF">2026-02-02T15:16:54Z</dcterms:created>
  <dcterms:modified xsi:type="dcterms:W3CDTF">2026-07-02T20:31:14Z</dcterms:modified>
</cp:coreProperties>
</file>