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g2ICxNKQ3RRCa4zVUmPt1dD7bkE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41" autoAdjust="0"/>
  </p:normalViewPr>
  <p:slideViewPr>
    <p:cSldViewPr snapToGrid="0">
      <p:cViewPr varScale="1">
        <p:scale>
          <a:sx n="83" d="100"/>
          <a:sy n="83" d="100"/>
        </p:scale>
        <p:origin x="108" y="36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
        <p:nvSpPr>
          <p:cNvPr id="164" name="Google Shape;164;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3c8b5075b03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3c8b5075b03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3c8b5075b03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3c8b5075b03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3c8b5075b03_0_7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3c8b5075b03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55" name="Google Shape;25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3bf1b72f6e7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3bf1b72f6e7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120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3c8b5075b03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3c8b5075b03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2" name="Google Shape;272;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70" name="Google Shape;17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3c8b5075b03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3c8b5075b03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c8b5075b03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c8b5075b03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3c8b5075b03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3c8b5075b03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befb1cad9c_0_1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00" name="Google Shape;200;g3befb1cad9c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3c8b5075b03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3c8b5075b03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befb1cad9c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19" name="Google Shape;219;g3befb1cad9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c8b5075b03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3c8b5075b03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151"/>
        <p:cNvGrpSpPr/>
        <p:nvPr/>
      </p:nvGrpSpPr>
      <p:grpSpPr>
        <a:xfrm>
          <a:off x="0" y="0"/>
          <a:ext cx="0" cy="0"/>
          <a:chOff x="0" y="0"/>
          <a:chExt cx="0" cy="0"/>
        </a:xfrm>
      </p:grpSpPr>
      <p:sp>
        <p:nvSpPr>
          <p:cNvPr id="152" name="Google Shape;152;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53" name="Google Shape;153;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4" name="Google Shape;154;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155" name="Google Shape;155;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56" name="Google Shape;156;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157" name="Google Shape;157;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158"/>
        <p:cNvGrpSpPr/>
        <p:nvPr/>
      </p:nvGrpSpPr>
      <p:grpSpPr>
        <a:xfrm>
          <a:off x="0" y="0"/>
          <a:ext cx="0" cy="0"/>
          <a:chOff x="0" y="0"/>
          <a:chExt cx="0" cy="0"/>
        </a:xfrm>
      </p:grpSpPr>
      <p:sp>
        <p:nvSpPr>
          <p:cNvPr id="159" name="Google Shape;159;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60" name="Google Shape;160;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1" name="Google Shape;161;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D3D3D3"/>
        </a:solidFill>
        <a:effectLst/>
      </p:bgPr>
    </p:bg>
    <p:spTree>
      <p:nvGrpSpPr>
        <p:cNvPr id="1" name="Shape 12"/>
        <p:cNvGrpSpPr/>
        <p:nvPr/>
      </p:nvGrpSpPr>
      <p:grpSpPr>
        <a:xfrm>
          <a:off x="0" y="0"/>
          <a:ext cx="0" cy="0"/>
          <a:chOff x="0" y="0"/>
          <a:chExt cx="0" cy="0"/>
        </a:xfrm>
      </p:grpSpPr>
      <p:pic>
        <p:nvPicPr>
          <p:cNvPr id="13" name="Google Shape;13;g3befb1cad9c_0_313"/>
          <p:cNvPicPr preferRelativeResize="0"/>
          <p:nvPr/>
        </p:nvPicPr>
        <p:blipFill rotWithShape="1">
          <a:blip r:embed="rId2">
            <a:alphaModFix/>
          </a:blip>
          <a:srcRect/>
          <a:stretch/>
        </p:blipFill>
        <p:spPr>
          <a:xfrm>
            <a:off x="0" y="0"/>
            <a:ext cx="12192003" cy="6858001"/>
          </a:xfrm>
          <a:prstGeom prst="rect">
            <a:avLst/>
          </a:prstGeom>
          <a:noFill/>
          <a:ln>
            <a:noFill/>
          </a:ln>
        </p:spPr>
      </p:pic>
      <p:pic>
        <p:nvPicPr>
          <p:cNvPr id="14" name="Google Shape;14;g3befb1cad9c_0_313"/>
          <p:cNvPicPr preferRelativeResize="0"/>
          <p:nvPr/>
        </p:nvPicPr>
        <p:blipFill rotWithShape="1">
          <a:blip r:embed="rId3">
            <a:alphaModFix/>
          </a:blip>
          <a:srcRect/>
          <a:stretch/>
        </p:blipFill>
        <p:spPr>
          <a:xfrm>
            <a:off x="0" y="6185603"/>
            <a:ext cx="12192002" cy="673094"/>
          </a:xfrm>
          <a:prstGeom prst="rect">
            <a:avLst/>
          </a:prstGeom>
          <a:noFill/>
          <a:ln>
            <a:noFill/>
          </a:ln>
        </p:spPr>
      </p:pic>
      <p:sp>
        <p:nvSpPr>
          <p:cNvPr id="15" name="Google Shape;15;g3befb1cad9c_0_313"/>
          <p:cNvSpPr/>
          <p:nvPr/>
        </p:nvSpPr>
        <p:spPr>
          <a:xfrm>
            <a:off x="283029" y="1915886"/>
            <a:ext cx="3668400" cy="44349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6" name="Google Shape;16;g3befb1cad9c_0_313"/>
          <p:cNvSpPr txBox="1">
            <a:spLocks noGrp="1"/>
          </p:cNvSpPr>
          <p:nvPr>
            <p:ph type="title"/>
          </p:nvPr>
        </p:nvSpPr>
        <p:spPr>
          <a:xfrm>
            <a:off x="457202" y="507318"/>
            <a:ext cx="3396300" cy="1484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accent6"/>
              </a:buClr>
              <a:buSzPts val="3300"/>
              <a:buFont typeface="Arial"/>
              <a:buNone/>
              <a:defRPr>
                <a:solidFill>
                  <a:schemeClr val="accent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g3befb1cad9c_0_313"/>
          <p:cNvSpPr txBox="1">
            <a:spLocks noGrp="1"/>
          </p:cNvSpPr>
          <p:nvPr>
            <p:ph type="body" idx="1"/>
          </p:nvPr>
        </p:nvSpPr>
        <p:spPr>
          <a:xfrm>
            <a:off x="6703729" y="1171766"/>
            <a:ext cx="4944000" cy="1201200"/>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750"/>
              </a:spcBef>
              <a:spcAft>
                <a:spcPts val="0"/>
              </a:spcAft>
              <a:buClr>
                <a:schemeClr val="lt1"/>
              </a:buClr>
              <a:buSzPts val="2100"/>
              <a:buNone/>
              <a:defRPr sz="21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8" name="Google Shape;18;g3befb1cad9c_0_313"/>
          <p:cNvSpPr txBox="1">
            <a:spLocks noGrp="1"/>
          </p:cNvSpPr>
          <p:nvPr>
            <p:ph type="body" idx="2"/>
          </p:nvPr>
        </p:nvSpPr>
        <p:spPr>
          <a:xfrm>
            <a:off x="457202" y="2269391"/>
            <a:ext cx="3298500" cy="39006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9" name="Google Shape;19;g3befb1cad9c_0_313"/>
          <p:cNvSpPr txBox="1">
            <a:spLocks noGrp="1"/>
          </p:cNvSpPr>
          <p:nvPr>
            <p:ph type="body" idx="3"/>
          </p:nvPr>
        </p:nvSpPr>
        <p:spPr>
          <a:xfrm>
            <a:off x="6703729" y="3041246"/>
            <a:ext cx="4938600" cy="1201200"/>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750"/>
              </a:spcBef>
              <a:spcAft>
                <a:spcPts val="0"/>
              </a:spcAft>
              <a:buClr>
                <a:schemeClr val="lt1"/>
              </a:buClr>
              <a:buSzPts val="2100"/>
              <a:buNone/>
              <a:defRPr sz="21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g3befb1cad9c_0_313"/>
          <p:cNvSpPr txBox="1">
            <a:spLocks noGrp="1"/>
          </p:cNvSpPr>
          <p:nvPr>
            <p:ph type="body" idx="4"/>
          </p:nvPr>
        </p:nvSpPr>
        <p:spPr>
          <a:xfrm>
            <a:off x="6698286" y="4968724"/>
            <a:ext cx="4944000" cy="1201200"/>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750"/>
              </a:spcBef>
              <a:spcAft>
                <a:spcPts val="0"/>
              </a:spcAft>
              <a:buClr>
                <a:schemeClr val="lt1"/>
              </a:buClr>
              <a:buSzPts val="2100"/>
              <a:buNone/>
              <a:defRPr sz="21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g3befb1cad9c_0_313"/>
          <p:cNvSpPr/>
          <p:nvPr/>
        </p:nvSpPr>
        <p:spPr>
          <a:xfrm>
            <a:off x="4670577" y="210196"/>
            <a:ext cx="477900" cy="477900"/>
          </a:xfrm>
          <a:prstGeom prst="plus">
            <a:avLst>
              <a:gd name="adj" fmla="val 34968"/>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2" name="Google Shape;22;g3befb1cad9c_0_313"/>
          <p:cNvSpPr/>
          <p:nvPr/>
        </p:nvSpPr>
        <p:spPr>
          <a:xfrm>
            <a:off x="11591081" y="6212697"/>
            <a:ext cx="505200" cy="505200"/>
          </a:xfrm>
          <a:prstGeom prst="star4">
            <a:avLst>
              <a:gd name="adj" fmla="val 1556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23" name="Google Shape;23;g3befb1cad9c_0_313"/>
          <p:cNvGrpSpPr/>
          <p:nvPr/>
        </p:nvGrpSpPr>
        <p:grpSpPr>
          <a:xfrm rot="-5400000">
            <a:off x="901987" y="-343020"/>
            <a:ext cx="173316" cy="1411241"/>
            <a:chOff x="5605342" y="135255"/>
            <a:chExt cx="128678" cy="1047770"/>
          </a:xfrm>
        </p:grpSpPr>
        <p:sp>
          <p:nvSpPr>
            <p:cNvPr id="24" name="Google Shape;24;g3befb1cad9c_0_313"/>
            <p:cNvSpPr/>
            <p:nvPr/>
          </p:nvSpPr>
          <p:spPr>
            <a:xfrm>
              <a:off x="5608320" y="135255"/>
              <a:ext cx="125700" cy="125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g3befb1cad9c_0_313"/>
            <p:cNvSpPr/>
            <p:nvPr/>
          </p:nvSpPr>
          <p:spPr>
            <a:xfrm>
              <a:off x="5605342" y="399940"/>
              <a:ext cx="125700" cy="1257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6" name="Google Shape;26;g3befb1cad9c_0_313"/>
            <p:cNvSpPr/>
            <p:nvPr/>
          </p:nvSpPr>
          <p:spPr>
            <a:xfrm>
              <a:off x="5605342" y="664625"/>
              <a:ext cx="125700" cy="5184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27" name="Google Shape;27;g3befb1cad9c_0_313"/>
          <p:cNvSpPr/>
          <p:nvPr/>
        </p:nvSpPr>
        <p:spPr>
          <a:xfrm>
            <a:off x="4904014" y="950541"/>
            <a:ext cx="1598400" cy="1598400"/>
          </a:xfrm>
          <a:prstGeom prst="ellipse">
            <a:avLst/>
          </a:prstGeom>
          <a:noFill/>
          <a:ln w="1238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8" name="Google Shape;28;g3befb1cad9c_0_313"/>
          <p:cNvSpPr/>
          <p:nvPr/>
        </p:nvSpPr>
        <p:spPr>
          <a:xfrm>
            <a:off x="4904014" y="2851446"/>
            <a:ext cx="1598400" cy="1598400"/>
          </a:xfrm>
          <a:prstGeom prst="ellipse">
            <a:avLst/>
          </a:prstGeom>
          <a:noFill/>
          <a:ln w="1238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g3befb1cad9c_0_313"/>
          <p:cNvSpPr/>
          <p:nvPr/>
        </p:nvSpPr>
        <p:spPr>
          <a:xfrm>
            <a:off x="4904014" y="4752352"/>
            <a:ext cx="1598400" cy="1598400"/>
          </a:xfrm>
          <a:prstGeom prst="ellipse">
            <a:avLst/>
          </a:prstGeom>
          <a:noFill/>
          <a:ln w="1238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0" name="Google Shape;30;g3befb1cad9c_0_313"/>
          <p:cNvSpPr txBox="1">
            <a:spLocks noGrp="1"/>
          </p:cNvSpPr>
          <p:nvPr>
            <p:ph type="body" idx="5"/>
          </p:nvPr>
        </p:nvSpPr>
        <p:spPr>
          <a:xfrm>
            <a:off x="5045445" y="1193093"/>
            <a:ext cx="1368300" cy="1201200"/>
          </a:xfrm>
          <a:prstGeom prst="rect">
            <a:avLst/>
          </a:prstGeom>
          <a:noFill/>
          <a:ln>
            <a:noFill/>
          </a:ln>
        </p:spPr>
        <p:txBody>
          <a:bodyPr spcFirstLastPara="1" wrap="square" lIns="91425" tIns="45700" rIns="91425" bIns="45700" anchor="ctr" anchorCtr="0">
            <a:noAutofit/>
          </a:bodyPr>
          <a:lstStyle>
            <a:lvl1pPr marL="457200" lvl="0" indent="-228600" algn="ctr">
              <a:lnSpc>
                <a:spcPct val="100000"/>
              </a:lnSpc>
              <a:spcBef>
                <a:spcPts val="750"/>
              </a:spcBef>
              <a:spcAft>
                <a:spcPts val="0"/>
              </a:spcAft>
              <a:buClr>
                <a:schemeClr val="lt1"/>
              </a:buClr>
              <a:buSzPts val="3600"/>
              <a:buNone/>
              <a:defRPr sz="36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1" name="Google Shape;31;g3befb1cad9c_0_313"/>
          <p:cNvSpPr txBox="1">
            <a:spLocks noGrp="1"/>
          </p:cNvSpPr>
          <p:nvPr>
            <p:ph type="body" idx="6"/>
          </p:nvPr>
        </p:nvSpPr>
        <p:spPr>
          <a:xfrm>
            <a:off x="5045444" y="3062573"/>
            <a:ext cx="1366800" cy="1201200"/>
          </a:xfrm>
          <a:prstGeom prst="rect">
            <a:avLst/>
          </a:prstGeom>
          <a:noFill/>
          <a:ln>
            <a:noFill/>
          </a:ln>
        </p:spPr>
        <p:txBody>
          <a:bodyPr spcFirstLastPara="1" wrap="square" lIns="91425" tIns="45700" rIns="91425" bIns="45700" anchor="ctr" anchorCtr="0">
            <a:noAutofit/>
          </a:bodyPr>
          <a:lstStyle>
            <a:lvl1pPr marL="457200" lvl="0" indent="-228600" algn="ctr">
              <a:lnSpc>
                <a:spcPct val="100000"/>
              </a:lnSpc>
              <a:spcBef>
                <a:spcPts val="750"/>
              </a:spcBef>
              <a:spcAft>
                <a:spcPts val="0"/>
              </a:spcAft>
              <a:buClr>
                <a:schemeClr val="lt1"/>
              </a:buClr>
              <a:buSzPts val="3600"/>
              <a:buNone/>
              <a:defRPr sz="36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g3befb1cad9c_0_313"/>
          <p:cNvSpPr txBox="1">
            <a:spLocks noGrp="1"/>
          </p:cNvSpPr>
          <p:nvPr>
            <p:ph type="body" idx="7"/>
          </p:nvPr>
        </p:nvSpPr>
        <p:spPr>
          <a:xfrm>
            <a:off x="5040002" y="4990051"/>
            <a:ext cx="1368300" cy="1201200"/>
          </a:xfrm>
          <a:prstGeom prst="rect">
            <a:avLst/>
          </a:prstGeom>
          <a:noFill/>
          <a:ln>
            <a:noFill/>
          </a:ln>
        </p:spPr>
        <p:txBody>
          <a:bodyPr spcFirstLastPara="1" wrap="square" lIns="91425" tIns="45700" rIns="91425" bIns="45700" anchor="ctr" anchorCtr="0">
            <a:noAutofit/>
          </a:bodyPr>
          <a:lstStyle>
            <a:lvl1pPr marL="457200" lvl="0" indent="-228600" algn="ctr">
              <a:lnSpc>
                <a:spcPct val="100000"/>
              </a:lnSpc>
              <a:spcBef>
                <a:spcPts val="750"/>
              </a:spcBef>
              <a:spcAft>
                <a:spcPts val="0"/>
              </a:spcAft>
              <a:buClr>
                <a:schemeClr val="lt1"/>
              </a:buClr>
              <a:buSzPts val="3600"/>
              <a:buNone/>
              <a:defRPr sz="36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7_Title and Content">
  <p:cSld name="7_Title and Content">
    <p:bg>
      <p:bgPr>
        <a:solidFill>
          <a:srgbClr val="D3D3D3"/>
        </a:solidFill>
        <a:effectLst/>
      </p:bgPr>
    </p:bg>
    <p:spTree>
      <p:nvGrpSpPr>
        <p:cNvPr id="1" name="Shape 33"/>
        <p:cNvGrpSpPr/>
        <p:nvPr/>
      </p:nvGrpSpPr>
      <p:grpSpPr>
        <a:xfrm>
          <a:off x="0" y="0"/>
          <a:ext cx="0" cy="0"/>
          <a:chOff x="0" y="0"/>
          <a:chExt cx="0" cy="0"/>
        </a:xfrm>
      </p:grpSpPr>
      <p:pic>
        <p:nvPicPr>
          <p:cNvPr id="34" name="Google Shape;34;g3bef5cc7e16_2_534"/>
          <p:cNvPicPr preferRelativeResize="0"/>
          <p:nvPr/>
        </p:nvPicPr>
        <p:blipFill rotWithShape="1">
          <a:blip r:embed="rId2">
            <a:alphaModFix/>
          </a:blip>
          <a:srcRect/>
          <a:stretch/>
        </p:blipFill>
        <p:spPr>
          <a:xfrm>
            <a:off x="0" y="0"/>
            <a:ext cx="12192003" cy="6858001"/>
          </a:xfrm>
          <a:prstGeom prst="rect">
            <a:avLst/>
          </a:prstGeom>
          <a:noFill/>
          <a:ln>
            <a:noFill/>
          </a:ln>
        </p:spPr>
      </p:pic>
      <p:pic>
        <p:nvPicPr>
          <p:cNvPr id="35" name="Google Shape;35;g3bef5cc7e16_2_534"/>
          <p:cNvPicPr preferRelativeResize="0"/>
          <p:nvPr/>
        </p:nvPicPr>
        <p:blipFill rotWithShape="1">
          <a:blip r:embed="rId3">
            <a:alphaModFix/>
          </a:blip>
          <a:srcRect/>
          <a:stretch/>
        </p:blipFill>
        <p:spPr>
          <a:xfrm>
            <a:off x="0" y="6185603"/>
            <a:ext cx="12192002" cy="673094"/>
          </a:xfrm>
          <a:prstGeom prst="rect">
            <a:avLst/>
          </a:prstGeom>
          <a:noFill/>
          <a:ln>
            <a:noFill/>
          </a:ln>
        </p:spPr>
      </p:pic>
      <p:sp>
        <p:nvSpPr>
          <p:cNvPr id="36" name="Google Shape;36;g3bef5cc7e16_2_534"/>
          <p:cNvSpPr/>
          <p:nvPr/>
        </p:nvSpPr>
        <p:spPr>
          <a:xfrm>
            <a:off x="283029" y="1915886"/>
            <a:ext cx="3668400" cy="44349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7" name="Google Shape;37;g3bef5cc7e16_2_534"/>
          <p:cNvSpPr txBox="1">
            <a:spLocks noGrp="1"/>
          </p:cNvSpPr>
          <p:nvPr>
            <p:ph type="title"/>
          </p:nvPr>
        </p:nvSpPr>
        <p:spPr>
          <a:xfrm>
            <a:off x="457202" y="507318"/>
            <a:ext cx="3396300" cy="1484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accent6"/>
              </a:buClr>
              <a:buSzPts val="3300"/>
              <a:buFont typeface="Arial"/>
              <a:buNone/>
              <a:defRPr>
                <a:solidFill>
                  <a:schemeClr val="accent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g3bef5cc7e16_2_534"/>
          <p:cNvSpPr txBox="1">
            <a:spLocks noGrp="1"/>
          </p:cNvSpPr>
          <p:nvPr>
            <p:ph type="body" idx="1"/>
          </p:nvPr>
        </p:nvSpPr>
        <p:spPr>
          <a:xfrm>
            <a:off x="6703729" y="507318"/>
            <a:ext cx="4944000" cy="1058400"/>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750"/>
              </a:spcBef>
              <a:spcAft>
                <a:spcPts val="0"/>
              </a:spcAft>
              <a:buClr>
                <a:schemeClr val="lt1"/>
              </a:buClr>
              <a:buSzPts val="2100"/>
              <a:buNone/>
              <a:defRPr sz="21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9" name="Google Shape;39;g3bef5cc7e16_2_534"/>
          <p:cNvSpPr txBox="1">
            <a:spLocks noGrp="1"/>
          </p:cNvSpPr>
          <p:nvPr>
            <p:ph type="body" idx="2"/>
          </p:nvPr>
        </p:nvSpPr>
        <p:spPr>
          <a:xfrm>
            <a:off x="457202" y="2269391"/>
            <a:ext cx="3298500" cy="39006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g3bef5cc7e16_2_534"/>
          <p:cNvSpPr/>
          <p:nvPr/>
        </p:nvSpPr>
        <p:spPr>
          <a:xfrm>
            <a:off x="11618473" y="140151"/>
            <a:ext cx="477900" cy="477900"/>
          </a:xfrm>
          <a:prstGeom prst="plus">
            <a:avLst>
              <a:gd name="adj" fmla="val 34968"/>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1" name="Google Shape;41;g3bef5cc7e16_2_534"/>
          <p:cNvSpPr/>
          <p:nvPr/>
        </p:nvSpPr>
        <p:spPr>
          <a:xfrm>
            <a:off x="11591081" y="6212697"/>
            <a:ext cx="505200" cy="505200"/>
          </a:xfrm>
          <a:prstGeom prst="star4">
            <a:avLst>
              <a:gd name="adj" fmla="val 1556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42" name="Google Shape;42;g3bef5cc7e16_2_534"/>
          <p:cNvGrpSpPr/>
          <p:nvPr/>
        </p:nvGrpSpPr>
        <p:grpSpPr>
          <a:xfrm rot="-5400000">
            <a:off x="901987" y="-343020"/>
            <a:ext cx="173316" cy="1411241"/>
            <a:chOff x="5605342" y="135255"/>
            <a:chExt cx="128678" cy="1047770"/>
          </a:xfrm>
        </p:grpSpPr>
        <p:sp>
          <p:nvSpPr>
            <p:cNvPr id="43" name="Google Shape;43;g3bef5cc7e16_2_534"/>
            <p:cNvSpPr/>
            <p:nvPr/>
          </p:nvSpPr>
          <p:spPr>
            <a:xfrm>
              <a:off x="5608320" y="135255"/>
              <a:ext cx="125700" cy="125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g3bef5cc7e16_2_534"/>
            <p:cNvSpPr/>
            <p:nvPr/>
          </p:nvSpPr>
          <p:spPr>
            <a:xfrm>
              <a:off x="5605342" y="399940"/>
              <a:ext cx="125700" cy="1257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5" name="Google Shape;45;g3bef5cc7e16_2_534"/>
            <p:cNvSpPr/>
            <p:nvPr/>
          </p:nvSpPr>
          <p:spPr>
            <a:xfrm>
              <a:off x="5605342" y="664625"/>
              <a:ext cx="125700" cy="5184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46" name="Google Shape;46;g3bef5cc7e16_2_534"/>
          <p:cNvSpPr/>
          <p:nvPr/>
        </p:nvSpPr>
        <p:spPr>
          <a:xfrm>
            <a:off x="5028418" y="267699"/>
            <a:ext cx="1349400" cy="1349400"/>
          </a:xfrm>
          <a:prstGeom prst="ellipse">
            <a:avLst/>
          </a:prstGeom>
          <a:noFill/>
          <a:ln w="1238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7" name="Google Shape;47;g3bef5cc7e16_2_534"/>
          <p:cNvSpPr txBox="1">
            <a:spLocks noGrp="1"/>
          </p:cNvSpPr>
          <p:nvPr>
            <p:ph type="body" idx="3"/>
          </p:nvPr>
        </p:nvSpPr>
        <p:spPr>
          <a:xfrm>
            <a:off x="5045445" y="385847"/>
            <a:ext cx="1368300" cy="1201200"/>
          </a:xfrm>
          <a:prstGeom prst="rect">
            <a:avLst/>
          </a:prstGeom>
          <a:noFill/>
          <a:ln>
            <a:noFill/>
          </a:ln>
        </p:spPr>
        <p:txBody>
          <a:bodyPr spcFirstLastPara="1" wrap="square" lIns="91425" tIns="45700" rIns="91425" bIns="45700" anchor="ctr" anchorCtr="0">
            <a:noAutofit/>
          </a:bodyPr>
          <a:lstStyle>
            <a:lvl1pPr marL="457200" lvl="0" indent="-228600" algn="ctr">
              <a:lnSpc>
                <a:spcPct val="100000"/>
              </a:lnSpc>
              <a:spcBef>
                <a:spcPts val="750"/>
              </a:spcBef>
              <a:spcAft>
                <a:spcPts val="0"/>
              </a:spcAft>
              <a:buClr>
                <a:schemeClr val="lt1"/>
              </a:buClr>
              <a:buSzPts val="3600"/>
              <a:buNone/>
              <a:defRPr sz="36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8" name="Google Shape;48;g3bef5cc7e16_2_534"/>
          <p:cNvSpPr txBox="1">
            <a:spLocks noGrp="1"/>
          </p:cNvSpPr>
          <p:nvPr>
            <p:ph type="body" idx="4"/>
          </p:nvPr>
        </p:nvSpPr>
        <p:spPr>
          <a:xfrm>
            <a:off x="6720756" y="2207327"/>
            <a:ext cx="4944000" cy="1058400"/>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750"/>
              </a:spcBef>
              <a:spcAft>
                <a:spcPts val="0"/>
              </a:spcAft>
              <a:buClr>
                <a:schemeClr val="lt1"/>
              </a:buClr>
              <a:buSzPts val="2100"/>
              <a:buNone/>
              <a:defRPr sz="21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9" name="Google Shape;49;g3bef5cc7e16_2_534"/>
          <p:cNvSpPr/>
          <p:nvPr/>
        </p:nvSpPr>
        <p:spPr>
          <a:xfrm>
            <a:off x="5045445" y="1967708"/>
            <a:ext cx="1349400" cy="1349400"/>
          </a:xfrm>
          <a:prstGeom prst="ellipse">
            <a:avLst/>
          </a:prstGeom>
          <a:noFill/>
          <a:ln w="1238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0" name="Google Shape;50;g3bef5cc7e16_2_534"/>
          <p:cNvSpPr txBox="1">
            <a:spLocks noGrp="1"/>
          </p:cNvSpPr>
          <p:nvPr>
            <p:ph type="body" idx="5"/>
          </p:nvPr>
        </p:nvSpPr>
        <p:spPr>
          <a:xfrm>
            <a:off x="5062472" y="2085856"/>
            <a:ext cx="1368300" cy="1201200"/>
          </a:xfrm>
          <a:prstGeom prst="rect">
            <a:avLst/>
          </a:prstGeom>
          <a:noFill/>
          <a:ln>
            <a:noFill/>
          </a:ln>
        </p:spPr>
        <p:txBody>
          <a:bodyPr spcFirstLastPara="1" wrap="square" lIns="91425" tIns="45700" rIns="91425" bIns="45700" anchor="ctr" anchorCtr="0">
            <a:noAutofit/>
          </a:bodyPr>
          <a:lstStyle>
            <a:lvl1pPr marL="457200" lvl="0" indent="-228600" algn="ctr">
              <a:lnSpc>
                <a:spcPct val="100000"/>
              </a:lnSpc>
              <a:spcBef>
                <a:spcPts val="750"/>
              </a:spcBef>
              <a:spcAft>
                <a:spcPts val="0"/>
              </a:spcAft>
              <a:buClr>
                <a:schemeClr val="lt1"/>
              </a:buClr>
              <a:buSzPts val="3600"/>
              <a:buNone/>
              <a:defRPr sz="36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1" name="Google Shape;51;g3bef5cc7e16_2_534"/>
          <p:cNvSpPr txBox="1">
            <a:spLocks noGrp="1"/>
          </p:cNvSpPr>
          <p:nvPr>
            <p:ph type="body" idx="6"/>
          </p:nvPr>
        </p:nvSpPr>
        <p:spPr>
          <a:xfrm>
            <a:off x="6720756" y="3904952"/>
            <a:ext cx="4944000" cy="1058400"/>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750"/>
              </a:spcBef>
              <a:spcAft>
                <a:spcPts val="0"/>
              </a:spcAft>
              <a:buClr>
                <a:schemeClr val="lt1"/>
              </a:buClr>
              <a:buSzPts val="2100"/>
              <a:buNone/>
              <a:defRPr sz="21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2" name="Google Shape;52;g3bef5cc7e16_2_534"/>
          <p:cNvSpPr/>
          <p:nvPr/>
        </p:nvSpPr>
        <p:spPr>
          <a:xfrm>
            <a:off x="5045445" y="3665333"/>
            <a:ext cx="1349400" cy="1349400"/>
          </a:xfrm>
          <a:prstGeom prst="ellipse">
            <a:avLst/>
          </a:prstGeom>
          <a:noFill/>
          <a:ln w="1238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3" name="Google Shape;53;g3bef5cc7e16_2_534"/>
          <p:cNvSpPr txBox="1">
            <a:spLocks noGrp="1"/>
          </p:cNvSpPr>
          <p:nvPr>
            <p:ph type="body" idx="7"/>
          </p:nvPr>
        </p:nvSpPr>
        <p:spPr>
          <a:xfrm>
            <a:off x="5062472" y="3783481"/>
            <a:ext cx="1368300" cy="1201200"/>
          </a:xfrm>
          <a:prstGeom prst="rect">
            <a:avLst/>
          </a:prstGeom>
          <a:noFill/>
          <a:ln>
            <a:noFill/>
          </a:ln>
        </p:spPr>
        <p:txBody>
          <a:bodyPr spcFirstLastPara="1" wrap="square" lIns="91425" tIns="45700" rIns="91425" bIns="45700" anchor="ctr" anchorCtr="0">
            <a:noAutofit/>
          </a:bodyPr>
          <a:lstStyle>
            <a:lvl1pPr marL="457200" lvl="0" indent="-228600" algn="ctr">
              <a:lnSpc>
                <a:spcPct val="100000"/>
              </a:lnSpc>
              <a:spcBef>
                <a:spcPts val="750"/>
              </a:spcBef>
              <a:spcAft>
                <a:spcPts val="0"/>
              </a:spcAft>
              <a:buClr>
                <a:schemeClr val="lt1"/>
              </a:buClr>
              <a:buSzPts val="3600"/>
              <a:buNone/>
              <a:defRPr sz="36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4" name="Google Shape;54;g3bef5cc7e16_2_534"/>
          <p:cNvSpPr txBox="1">
            <a:spLocks noGrp="1"/>
          </p:cNvSpPr>
          <p:nvPr>
            <p:ph type="body" idx="8"/>
          </p:nvPr>
        </p:nvSpPr>
        <p:spPr>
          <a:xfrm>
            <a:off x="6737783" y="5517386"/>
            <a:ext cx="4944000" cy="1058400"/>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750"/>
              </a:spcBef>
              <a:spcAft>
                <a:spcPts val="0"/>
              </a:spcAft>
              <a:buClr>
                <a:schemeClr val="lt1"/>
              </a:buClr>
              <a:buSzPts val="2100"/>
              <a:buNone/>
              <a:defRPr sz="21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5" name="Google Shape;55;g3bef5cc7e16_2_534"/>
          <p:cNvSpPr/>
          <p:nvPr/>
        </p:nvSpPr>
        <p:spPr>
          <a:xfrm>
            <a:off x="5062472" y="5277767"/>
            <a:ext cx="1349400" cy="1349400"/>
          </a:xfrm>
          <a:prstGeom prst="ellipse">
            <a:avLst/>
          </a:prstGeom>
          <a:solidFill>
            <a:srgbClr val="06647B"/>
          </a:solidFill>
          <a:ln w="1238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6" name="Google Shape;56;g3bef5cc7e16_2_534"/>
          <p:cNvSpPr txBox="1">
            <a:spLocks noGrp="1"/>
          </p:cNvSpPr>
          <p:nvPr>
            <p:ph type="body" idx="9"/>
          </p:nvPr>
        </p:nvSpPr>
        <p:spPr>
          <a:xfrm>
            <a:off x="5079499" y="5395915"/>
            <a:ext cx="1368300" cy="1201200"/>
          </a:xfrm>
          <a:prstGeom prst="rect">
            <a:avLst/>
          </a:prstGeom>
          <a:noFill/>
          <a:ln>
            <a:noFill/>
          </a:ln>
        </p:spPr>
        <p:txBody>
          <a:bodyPr spcFirstLastPara="1" wrap="square" lIns="91425" tIns="45700" rIns="91425" bIns="45700" anchor="ctr" anchorCtr="0">
            <a:noAutofit/>
          </a:bodyPr>
          <a:lstStyle>
            <a:lvl1pPr marL="457200" lvl="0" indent="-228600" algn="ctr">
              <a:lnSpc>
                <a:spcPct val="100000"/>
              </a:lnSpc>
              <a:spcBef>
                <a:spcPts val="750"/>
              </a:spcBef>
              <a:spcAft>
                <a:spcPts val="0"/>
              </a:spcAft>
              <a:buClr>
                <a:schemeClr val="lt1"/>
              </a:buClr>
              <a:buSzPts val="3600"/>
              <a:buNone/>
              <a:defRPr sz="36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3_Title and Content 1">
  <p:cSld name="3_Title and Content_1">
    <p:bg>
      <p:bgPr>
        <a:solidFill>
          <a:srgbClr val="D3D3D3"/>
        </a:solidFill>
        <a:effectLst/>
      </p:bgPr>
    </p:bg>
    <p:spTree>
      <p:nvGrpSpPr>
        <p:cNvPr id="1" name="Shape 57"/>
        <p:cNvGrpSpPr/>
        <p:nvPr/>
      </p:nvGrpSpPr>
      <p:grpSpPr>
        <a:xfrm>
          <a:off x="0" y="0"/>
          <a:ext cx="0" cy="0"/>
          <a:chOff x="0" y="0"/>
          <a:chExt cx="0" cy="0"/>
        </a:xfrm>
      </p:grpSpPr>
      <p:sp>
        <p:nvSpPr>
          <p:cNvPr id="58" name="Google Shape;58;g3befb1cad9c_0_203"/>
          <p:cNvSpPr/>
          <p:nvPr/>
        </p:nvSpPr>
        <p:spPr>
          <a:xfrm>
            <a:off x="4299857" y="0"/>
            <a:ext cx="7892100" cy="6858000"/>
          </a:xfrm>
          <a:prstGeom prst="rect">
            <a:avLst/>
          </a:prstGeom>
          <a:solidFill>
            <a:srgbClr val="515252"/>
          </a:solidFill>
          <a:ln w="12700" cap="flat" cmpd="sng">
            <a:solidFill>
              <a:srgbClr val="02465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59" name="Google Shape;59;g3befb1cad9c_0_203"/>
          <p:cNvPicPr preferRelativeResize="0"/>
          <p:nvPr/>
        </p:nvPicPr>
        <p:blipFill rotWithShape="1">
          <a:blip r:embed="rId2">
            <a:alphaModFix/>
          </a:blip>
          <a:srcRect/>
          <a:stretch/>
        </p:blipFill>
        <p:spPr>
          <a:xfrm>
            <a:off x="0" y="6215742"/>
            <a:ext cx="12192002" cy="673094"/>
          </a:xfrm>
          <a:prstGeom prst="rect">
            <a:avLst/>
          </a:prstGeom>
          <a:noFill/>
          <a:ln>
            <a:noFill/>
          </a:ln>
        </p:spPr>
      </p:pic>
      <p:sp>
        <p:nvSpPr>
          <p:cNvPr id="60" name="Google Shape;60;g3befb1cad9c_0_203"/>
          <p:cNvSpPr/>
          <p:nvPr/>
        </p:nvSpPr>
        <p:spPr>
          <a:xfrm>
            <a:off x="4909457" y="895380"/>
            <a:ext cx="6934200" cy="16068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1" name="Google Shape;61;g3befb1cad9c_0_203"/>
          <p:cNvSpPr/>
          <p:nvPr/>
        </p:nvSpPr>
        <p:spPr>
          <a:xfrm>
            <a:off x="4909457" y="2810914"/>
            <a:ext cx="6934200" cy="16068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2" name="Google Shape;62;g3befb1cad9c_0_203"/>
          <p:cNvSpPr/>
          <p:nvPr/>
        </p:nvSpPr>
        <p:spPr>
          <a:xfrm>
            <a:off x="4909457" y="4726448"/>
            <a:ext cx="6934200" cy="16068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3" name="Google Shape;63;g3befb1cad9c_0_203"/>
          <p:cNvSpPr/>
          <p:nvPr/>
        </p:nvSpPr>
        <p:spPr>
          <a:xfrm>
            <a:off x="283029" y="1915886"/>
            <a:ext cx="3668400" cy="44349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4" name="Google Shape;64;g3befb1cad9c_0_203"/>
          <p:cNvSpPr txBox="1">
            <a:spLocks noGrp="1"/>
          </p:cNvSpPr>
          <p:nvPr>
            <p:ph type="title"/>
          </p:nvPr>
        </p:nvSpPr>
        <p:spPr>
          <a:xfrm>
            <a:off x="457202" y="507318"/>
            <a:ext cx="3396300" cy="1484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accent6"/>
              </a:buClr>
              <a:buSzPts val="3300"/>
              <a:buFont typeface="Arial"/>
              <a:buNone/>
              <a:defRPr>
                <a:solidFill>
                  <a:schemeClr val="accent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g3befb1cad9c_0_203"/>
          <p:cNvSpPr txBox="1">
            <a:spLocks noGrp="1"/>
          </p:cNvSpPr>
          <p:nvPr>
            <p:ph type="body" idx="1"/>
          </p:nvPr>
        </p:nvSpPr>
        <p:spPr>
          <a:xfrm>
            <a:off x="5116285" y="1171766"/>
            <a:ext cx="6531300" cy="12012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66" name="Google Shape;66;g3befb1cad9c_0_203"/>
          <p:cNvSpPr txBox="1">
            <a:spLocks noGrp="1"/>
          </p:cNvSpPr>
          <p:nvPr>
            <p:ph type="body" idx="2"/>
          </p:nvPr>
        </p:nvSpPr>
        <p:spPr>
          <a:xfrm>
            <a:off x="457202" y="2269391"/>
            <a:ext cx="3298500" cy="39006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67" name="Google Shape;67;g3befb1cad9c_0_203"/>
          <p:cNvSpPr txBox="1">
            <a:spLocks noGrp="1"/>
          </p:cNvSpPr>
          <p:nvPr>
            <p:ph type="body" idx="3"/>
          </p:nvPr>
        </p:nvSpPr>
        <p:spPr>
          <a:xfrm>
            <a:off x="5110842" y="3041246"/>
            <a:ext cx="6531300" cy="12012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68" name="Google Shape;68;g3befb1cad9c_0_203"/>
          <p:cNvSpPr txBox="1">
            <a:spLocks noGrp="1"/>
          </p:cNvSpPr>
          <p:nvPr>
            <p:ph type="body" idx="4"/>
          </p:nvPr>
        </p:nvSpPr>
        <p:spPr>
          <a:xfrm>
            <a:off x="5110842" y="4968724"/>
            <a:ext cx="6531300" cy="12012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69" name="Google Shape;69;g3befb1cad9c_0_203"/>
          <p:cNvSpPr/>
          <p:nvPr/>
        </p:nvSpPr>
        <p:spPr>
          <a:xfrm>
            <a:off x="218322" y="245589"/>
            <a:ext cx="477900" cy="477900"/>
          </a:xfrm>
          <a:prstGeom prst="plus">
            <a:avLst>
              <a:gd name="adj" fmla="val 34968"/>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0" name="Google Shape;70;g3befb1cad9c_0_203"/>
          <p:cNvSpPr/>
          <p:nvPr/>
        </p:nvSpPr>
        <p:spPr>
          <a:xfrm>
            <a:off x="3722132" y="5963166"/>
            <a:ext cx="505200" cy="505200"/>
          </a:xfrm>
          <a:prstGeom prst="star4">
            <a:avLst>
              <a:gd name="adj" fmla="val 1556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71" name="Google Shape;71;g3befb1cad9c_0_203"/>
          <p:cNvGrpSpPr/>
          <p:nvPr/>
        </p:nvGrpSpPr>
        <p:grpSpPr>
          <a:xfrm rot="-5400000">
            <a:off x="10484908" y="-125479"/>
            <a:ext cx="173316" cy="1411241"/>
            <a:chOff x="5605342" y="135255"/>
            <a:chExt cx="128678" cy="1047770"/>
          </a:xfrm>
        </p:grpSpPr>
        <p:sp>
          <p:nvSpPr>
            <p:cNvPr id="72" name="Google Shape;72;g3befb1cad9c_0_203"/>
            <p:cNvSpPr/>
            <p:nvPr/>
          </p:nvSpPr>
          <p:spPr>
            <a:xfrm>
              <a:off x="5608320" y="135255"/>
              <a:ext cx="125700" cy="125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3" name="Google Shape;73;g3befb1cad9c_0_203"/>
            <p:cNvSpPr/>
            <p:nvPr/>
          </p:nvSpPr>
          <p:spPr>
            <a:xfrm>
              <a:off x="5605342" y="399940"/>
              <a:ext cx="125700" cy="1257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4" name="Google Shape;74;g3befb1cad9c_0_203"/>
            <p:cNvSpPr/>
            <p:nvPr/>
          </p:nvSpPr>
          <p:spPr>
            <a:xfrm>
              <a:off x="5605342" y="664625"/>
              <a:ext cx="125700" cy="5184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D3D3D3"/>
        </a:solidFill>
        <a:effectLst/>
      </p:bgPr>
    </p:bg>
    <p:spTree>
      <p:nvGrpSpPr>
        <p:cNvPr id="1" name="Shape 75"/>
        <p:cNvGrpSpPr/>
        <p:nvPr/>
      </p:nvGrpSpPr>
      <p:grpSpPr>
        <a:xfrm>
          <a:off x="0" y="0"/>
          <a:ext cx="0" cy="0"/>
          <a:chOff x="0" y="0"/>
          <a:chExt cx="0" cy="0"/>
        </a:xfrm>
      </p:grpSpPr>
      <p:sp>
        <p:nvSpPr>
          <p:cNvPr id="76" name="Google Shape;76;g3bef5cc7e16_2_350"/>
          <p:cNvSpPr/>
          <p:nvPr/>
        </p:nvSpPr>
        <p:spPr>
          <a:xfrm>
            <a:off x="4299857" y="0"/>
            <a:ext cx="7892100" cy="6858000"/>
          </a:xfrm>
          <a:prstGeom prst="rect">
            <a:avLst/>
          </a:prstGeom>
          <a:solidFill>
            <a:srgbClr val="515252"/>
          </a:solidFill>
          <a:ln w="12700" cap="flat" cmpd="sng">
            <a:solidFill>
              <a:srgbClr val="02465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77" name="Google Shape;77;g3bef5cc7e16_2_350"/>
          <p:cNvPicPr preferRelativeResize="0"/>
          <p:nvPr/>
        </p:nvPicPr>
        <p:blipFill rotWithShape="1">
          <a:blip r:embed="rId2">
            <a:alphaModFix/>
          </a:blip>
          <a:srcRect/>
          <a:stretch/>
        </p:blipFill>
        <p:spPr>
          <a:xfrm>
            <a:off x="0" y="6215742"/>
            <a:ext cx="12192002" cy="673094"/>
          </a:xfrm>
          <a:prstGeom prst="rect">
            <a:avLst/>
          </a:prstGeom>
          <a:noFill/>
          <a:ln>
            <a:noFill/>
          </a:ln>
        </p:spPr>
      </p:pic>
      <p:sp>
        <p:nvSpPr>
          <p:cNvPr id="78" name="Google Shape;78;g3bef5cc7e16_2_350"/>
          <p:cNvSpPr/>
          <p:nvPr/>
        </p:nvSpPr>
        <p:spPr>
          <a:xfrm>
            <a:off x="4909457" y="655350"/>
            <a:ext cx="6934200" cy="12876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9" name="Google Shape;79;g3bef5cc7e16_2_350"/>
          <p:cNvSpPr/>
          <p:nvPr/>
        </p:nvSpPr>
        <p:spPr>
          <a:xfrm>
            <a:off x="283029" y="1915886"/>
            <a:ext cx="3668400" cy="44349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0" name="Google Shape;80;g3bef5cc7e16_2_350"/>
          <p:cNvSpPr txBox="1">
            <a:spLocks noGrp="1"/>
          </p:cNvSpPr>
          <p:nvPr>
            <p:ph type="title"/>
          </p:nvPr>
        </p:nvSpPr>
        <p:spPr>
          <a:xfrm>
            <a:off x="457202" y="507318"/>
            <a:ext cx="3396300" cy="1484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accent6"/>
              </a:buClr>
              <a:buSzPts val="3300"/>
              <a:buFont typeface="Arial"/>
              <a:buNone/>
              <a:defRPr>
                <a:solidFill>
                  <a:schemeClr val="accent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g3bef5cc7e16_2_350"/>
          <p:cNvSpPr txBox="1">
            <a:spLocks noGrp="1"/>
          </p:cNvSpPr>
          <p:nvPr>
            <p:ph type="body" idx="1"/>
          </p:nvPr>
        </p:nvSpPr>
        <p:spPr>
          <a:xfrm>
            <a:off x="5116285" y="915832"/>
            <a:ext cx="6531300" cy="8769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2" name="Google Shape;82;g3bef5cc7e16_2_350"/>
          <p:cNvSpPr txBox="1">
            <a:spLocks noGrp="1"/>
          </p:cNvSpPr>
          <p:nvPr>
            <p:ph type="body" idx="2"/>
          </p:nvPr>
        </p:nvSpPr>
        <p:spPr>
          <a:xfrm>
            <a:off x="457202" y="2269391"/>
            <a:ext cx="3298500" cy="39006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3" name="Google Shape;83;g3bef5cc7e16_2_350"/>
          <p:cNvSpPr/>
          <p:nvPr/>
        </p:nvSpPr>
        <p:spPr>
          <a:xfrm>
            <a:off x="218322" y="245589"/>
            <a:ext cx="477900" cy="477900"/>
          </a:xfrm>
          <a:prstGeom prst="plus">
            <a:avLst>
              <a:gd name="adj" fmla="val 34968"/>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4" name="Google Shape;84;g3bef5cc7e16_2_350"/>
          <p:cNvSpPr/>
          <p:nvPr/>
        </p:nvSpPr>
        <p:spPr>
          <a:xfrm>
            <a:off x="3722132" y="5963166"/>
            <a:ext cx="505200" cy="505200"/>
          </a:xfrm>
          <a:prstGeom prst="star4">
            <a:avLst>
              <a:gd name="adj" fmla="val 1556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85" name="Google Shape;85;g3bef5cc7e16_2_350"/>
          <p:cNvGrpSpPr/>
          <p:nvPr/>
        </p:nvGrpSpPr>
        <p:grpSpPr>
          <a:xfrm rot="-5400000">
            <a:off x="10484908" y="-314648"/>
            <a:ext cx="173316" cy="1411241"/>
            <a:chOff x="5605342" y="135255"/>
            <a:chExt cx="128678" cy="1047770"/>
          </a:xfrm>
        </p:grpSpPr>
        <p:sp>
          <p:nvSpPr>
            <p:cNvPr id="86" name="Google Shape;86;g3bef5cc7e16_2_350"/>
            <p:cNvSpPr/>
            <p:nvPr/>
          </p:nvSpPr>
          <p:spPr>
            <a:xfrm>
              <a:off x="5608320" y="135255"/>
              <a:ext cx="125700" cy="125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7" name="Google Shape;87;g3bef5cc7e16_2_350"/>
            <p:cNvSpPr/>
            <p:nvPr/>
          </p:nvSpPr>
          <p:spPr>
            <a:xfrm>
              <a:off x="5605342" y="399940"/>
              <a:ext cx="125700" cy="1257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8" name="Google Shape;88;g3bef5cc7e16_2_350"/>
            <p:cNvSpPr/>
            <p:nvPr/>
          </p:nvSpPr>
          <p:spPr>
            <a:xfrm>
              <a:off x="5605342" y="664625"/>
              <a:ext cx="125700" cy="5184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89" name="Google Shape;89;g3bef5cc7e16_2_350"/>
          <p:cNvSpPr/>
          <p:nvPr/>
        </p:nvSpPr>
        <p:spPr>
          <a:xfrm>
            <a:off x="4877027" y="2241552"/>
            <a:ext cx="6934200" cy="12876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0" name="Google Shape;90;g3bef5cc7e16_2_350"/>
          <p:cNvSpPr txBox="1">
            <a:spLocks noGrp="1"/>
          </p:cNvSpPr>
          <p:nvPr>
            <p:ph type="body" idx="3"/>
          </p:nvPr>
        </p:nvSpPr>
        <p:spPr>
          <a:xfrm>
            <a:off x="5083855" y="2502034"/>
            <a:ext cx="6531300" cy="8769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91" name="Google Shape;91;g3bef5cc7e16_2_350"/>
          <p:cNvSpPr/>
          <p:nvPr/>
        </p:nvSpPr>
        <p:spPr>
          <a:xfrm>
            <a:off x="4878887" y="3821594"/>
            <a:ext cx="6934200" cy="12876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2" name="Google Shape;92;g3bef5cc7e16_2_350"/>
          <p:cNvSpPr txBox="1">
            <a:spLocks noGrp="1"/>
          </p:cNvSpPr>
          <p:nvPr>
            <p:ph type="body" idx="4"/>
          </p:nvPr>
        </p:nvSpPr>
        <p:spPr>
          <a:xfrm>
            <a:off x="5085715" y="4082076"/>
            <a:ext cx="6531300" cy="8769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93" name="Google Shape;93;g3bef5cc7e16_2_350"/>
          <p:cNvSpPr/>
          <p:nvPr/>
        </p:nvSpPr>
        <p:spPr>
          <a:xfrm>
            <a:off x="4877027" y="5401636"/>
            <a:ext cx="6934200" cy="12876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4" name="Google Shape;94;g3bef5cc7e16_2_350"/>
          <p:cNvSpPr txBox="1">
            <a:spLocks noGrp="1"/>
          </p:cNvSpPr>
          <p:nvPr>
            <p:ph type="body" idx="5"/>
          </p:nvPr>
        </p:nvSpPr>
        <p:spPr>
          <a:xfrm>
            <a:off x="5083855" y="5662118"/>
            <a:ext cx="6531300" cy="8769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bg>
      <p:bgPr>
        <a:solidFill>
          <a:schemeClr val="lt1"/>
        </a:solidFill>
        <a:effectLst/>
      </p:bgPr>
    </p:bg>
    <p:spTree>
      <p:nvGrpSpPr>
        <p:cNvPr id="1" name="Shape 95"/>
        <p:cNvGrpSpPr/>
        <p:nvPr/>
      </p:nvGrpSpPr>
      <p:grpSpPr>
        <a:xfrm>
          <a:off x="0" y="0"/>
          <a:ext cx="0" cy="0"/>
          <a:chOff x="0" y="0"/>
          <a:chExt cx="0" cy="0"/>
        </a:xfrm>
      </p:grpSpPr>
      <p:pic>
        <p:nvPicPr>
          <p:cNvPr id="96" name="Google Shape;96;g3befb1cad9c_0_92"/>
          <p:cNvPicPr preferRelativeResize="0"/>
          <p:nvPr/>
        </p:nvPicPr>
        <p:blipFill rotWithShape="1">
          <a:blip r:embed="rId2">
            <a:alphaModFix/>
          </a:blip>
          <a:srcRect/>
          <a:stretch/>
        </p:blipFill>
        <p:spPr>
          <a:xfrm>
            <a:off x="0" y="6215742"/>
            <a:ext cx="12192002" cy="673094"/>
          </a:xfrm>
          <a:prstGeom prst="rect">
            <a:avLst/>
          </a:prstGeom>
          <a:noFill/>
          <a:ln>
            <a:noFill/>
          </a:ln>
        </p:spPr>
      </p:pic>
      <p:sp>
        <p:nvSpPr>
          <p:cNvPr id="97" name="Google Shape;97;g3befb1cad9c_0_92"/>
          <p:cNvSpPr/>
          <p:nvPr/>
        </p:nvSpPr>
        <p:spPr>
          <a:xfrm>
            <a:off x="1856019" y="2689903"/>
            <a:ext cx="2362200" cy="3885000"/>
          </a:xfrm>
          <a:prstGeom prst="roundRect">
            <a:avLst>
              <a:gd name="adj" fmla="val 8372"/>
            </a:avLst>
          </a:prstGeom>
          <a:solidFill>
            <a:schemeClr val="lt1"/>
          </a:solidFill>
          <a:ln w="2857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8" name="Google Shape;98;g3befb1cad9c_0_92"/>
          <p:cNvSpPr/>
          <p:nvPr/>
        </p:nvSpPr>
        <p:spPr>
          <a:xfrm>
            <a:off x="4914900" y="2650672"/>
            <a:ext cx="2362200" cy="3885000"/>
          </a:xfrm>
          <a:prstGeom prst="roundRect">
            <a:avLst>
              <a:gd name="adj" fmla="val 7450"/>
            </a:avLst>
          </a:prstGeom>
          <a:solidFill>
            <a:schemeClr val="lt1"/>
          </a:solidFill>
          <a:ln w="2857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9" name="Google Shape;99;g3befb1cad9c_0_92"/>
          <p:cNvSpPr/>
          <p:nvPr/>
        </p:nvSpPr>
        <p:spPr>
          <a:xfrm>
            <a:off x="7941129" y="2661558"/>
            <a:ext cx="2362200" cy="3885000"/>
          </a:xfrm>
          <a:prstGeom prst="roundRect">
            <a:avLst>
              <a:gd name="adj" fmla="val 8372"/>
            </a:avLst>
          </a:prstGeom>
          <a:solidFill>
            <a:schemeClr val="lt1"/>
          </a:solidFill>
          <a:ln w="2857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0" name="Google Shape;100;g3befb1cad9c_0_92"/>
          <p:cNvSpPr/>
          <p:nvPr/>
        </p:nvSpPr>
        <p:spPr>
          <a:xfrm>
            <a:off x="5396591" y="1990493"/>
            <a:ext cx="1398900" cy="139890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1" name="Google Shape;101;g3befb1cad9c_0_92"/>
          <p:cNvSpPr/>
          <p:nvPr/>
        </p:nvSpPr>
        <p:spPr>
          <a:xfrm>
            <a:off x="8455474" y="1970880"/>
            <a:ext cx="1398900" cy="139890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2" name="Google Shape;102;g3befb1cad9c_0_92"/>
          <p:cNvSpPr/>
          <p:nvPr/>
        </p:nvSpPr>
        <p:spPr>
          <a:xfrm>
            <a:off x="2337709" y="2030181"/>
            <a:ext cx="1398900" cy="139890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3" name="Google Shape;103;g3befb1cad9c_0_92"/>
          <p:cNvSpPr txBox="1">
            <a:spLocks noGrp="1"/>
          </p:cNvSpPr>
          <p:nvPr>
            <p:ph type="title"/>
          </p:nvPr>
        </p:nvSpPr>
        <p:spPr>
          <a:xfrm>
            <a:off x="1469572" y="543724"/>
            <a:ext cx="9252900" cy="587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accent6"/>
              </a:buClr>
              <a:buSzPts val="3300"/>
              <a:buFont typeface="Arial"/>
              <a:buNone/>
              <a:defRPr>
                <a:solidFill>
                  <a:schemeClr val="accent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g3befb1cad9c_0_92"/>
          <p:cNvSpPr txBox="1">
            <a:spLocks noGrp="1"/>
          </p:cNvSpPr>
          <p:nvPr>
            <p:ph type="body" idx="1"/>
          </p:nvPr>
        </p:nvSpPr>
        <p:spPr>
          <a:xfrm>
            <a:off x="2024748" y="3516086"/>
            <a:ext cx="2024700" cy="2834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05" name="Google Shape;105;g3befb1cad9c_0_92"/>
          <p:cNvSpPr txBox="1">
            <a:spLocks noGrp="1"/>
          </p:cNvSpPr>
          <p:nvPr>
            <p:ph type="body" idx="2"/>
          </p:nvPr>
        </p:nvSpPr>
        <p:spPr>
          <a:xfrm>
            <a:off x="1469572" y="1213477"/>
            <a:ext cx="9252900" cy="587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06" name="Google Shape;106;g3befb1cad9c_0_92"/>
          <p:cNvSpPr txBox="1">
            <a:spLocks noGrp="1"/>
          </p:cNvSpPr>
          <p:nvPr>
            <p:ph type="body" idx="3"/>
          </p:nvPr>
        </p:nvSpPr>
        <p:spPr>
          <a:xfrm>
            <a:off x="5083629" y="3516086"/>
            <a:ext cx="2024700" cy="2834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07" name="Google Shape;107;g3befb1cad9c_0_92"/>
          <p:cNvSpPr txBox="1">
            <a:spLocks noGrp="1"/>
          </p:cNvSpPr>
          <p:nvPr>
            <p:ph type="body" idx="4"/>
          </p:nvPr>
        </p:nvSpPr>
        <p:spPr>
          <a:xfrm>
            <a:off x="8142510" y="3516086"/>
            <a:ext cx="2024700" cy="2834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08" name="Google Shape;108;g3befb1cad9c_0_92"/>
          <p:cNvSpPr txBox="1">
            <a:spLocks noGrp="1"/>
          </p:cNvSpPr>
          <p:nvPr>
            <p:ph type="body" idx="5"/>
          </p:nvPr>
        </p:nvSpPr>
        <p:spPr>
          <a:xfrm>
            <a:off x="2351324" y="2471058"/>
            <a:ext cx="1371600" cy="587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lt1"/>
              </a:buClr>
              <a:buSzPts val="2400"/>
              <a:buNone/>
              <a:defRPr sz="24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09" name="Google Shape;109;g3befb1cad9c_0_92"/>
          <p:cNvSpPr txBox="1">
            <a:spLocks noGrp="1"/>
          </p:cNvSpPr>
          <p:nvPr>
            <p:ph type="body" idx="6"/>
          </p:nvPr>
        </p:nvSpPr>
        <p:spPr>
          <a:xfrm>
            <a:off x="5399314" y="2471058"/>
            <a:ext cx="1393500" cy="587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lt1"/>
              </a:buClr>
              <a:buSzPts val="2400"/>
              <a:buNone/>
              <a:defRPr sz="24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10" name="Google Shape;110;g3befb1cad9c_0_92"/>
          <p:cNvSpPr txBox="1">
            <a:spLocks noGrp="1"/>
          </p:cNvSpPr>
          <p:nvPr>
            <p:ph type="body" idx="7"/>
          </p:nvPr>
        </p:nvSpPr>
        <p:spPr>
          <a:xfrm>
            <a:off x="8458191" y="2471058"/>
            <a:ext cx="1393500" cy="587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lt1"/>
              </a:buClr>
              <a:buSzPts val="2400"/>
              <a:buNone/>
              <a:defRPr sz="24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11" name="Google Shape;111;g3befb1cad9c_0_92"/>
          <p:cNvSpPr/>
          <p:nvPr/>
        </p:nvSpPr>
        <p:spPr>
          <a:xfrm>
            <a:off x="460564" y="2220417"/>
            <a:ext cx="477900" cy="477900"/>
          </a:xfrm>
          <a:prstGeom prst="plus">
            <a:avLst>
              <a:gd name="adj" fmla="val 34968"/>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12" name="Google Shape;112;g3befb1cad9c_0_92"/>
          <p:cNvSpPr/>
          <p:nvPr/>
        </p:nvSpPr>
        <p:spPr>
          <a:xfrm>
            <a:off x="849095" y="5414442"/>
            <a:ext cx="505200" cy="505200"/>
          </a:xfrm>
          <a:prstGeom prst="star4">
            <a:avLst>
              <a:gd name="adj" fmla="val 1556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13" name="Google Shape;113;g3befb1cad9c_0_92"/>
          <p:cNvGrpSpPr/>
          <p:nvPr/>
        </p:nvGrpSpPr>
        <p:grpSpPr>
          <a:xfrm>
            <a:off x="11516893" y="1507387"/>
            <a:ext cx="173316" cy="1411241"/>
            <a:chOff x="5605342" y="135255"/>
            <a:chExt cx="128678" cy="1047770"/>
          </a:xfrm>
        </p:grpSpPr>
        <p:sp>
          <p:nvSpPr>
            <p:cNvPr id="114" name="Google Shape;114;g3befb1cad9c_0_92"/>
            <p:cNvSpPr/>
            <p:nvPr/>
          </p:nvSpPr>
          <p:spPr>
            <a:xfrm>
              <a:off x="5608320" y="135255"/>
              <a:ext cx="125700" cy="125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15" name="Google Shape;115;g3befb1cad9c_0_92"/>
            <p:cNvSpPr/>
            <p:nvPr/>
          </p:nvSpPr>
          <p:spPr>
            <a:xfrm>
              <a:off x="5605342" y="399940"/>
              <a:ext cx="125700" cy="1257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16" name="Google Shape;116;g3befb1cad9c_0_92"/>
            <p:cNvSpPr/>
            <p:nvPr/>
          </p:nvSpPr>
          <p:spPr>
            <a:xfrm>
              <a:off x="5605342" y="664625"/>
              <a:ext cx="125700" cy="5184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chemeClr val="lt1"/>
        </a:solidFill>
        <a:effectLst/>
      </p:bgPr>
    </p:bg>
    <p:spTree>
      <p:nvGrpSpPr>
        <p:cNvPr id="1" name="Shape 117"/>
        <p:cNvGrpSpPr/>
        <p:nvPr/>
      </p:nvGrpSpPr>
      <p:grpSpPr>
        <a:xfrm>
          <a:off x="0" y="0"/>
          <a:ext cx="0" cy="0"/>
          <a:chOff x="0" y="0"/>
          <a:chExt cx="0" cy="0"/>
        </a:xfrm>
      </p:grpSpPr>
      <p:pic>
        <p:nvPicPr>
          <p:cNvPr id="118" name="Google Shape;118;g3bef5cc7e16_2_164"/>
          <p:cNvPicPr preferRelativeResize="0"/>
          <p:nvPr/>
        </p:nvPicPr>
        <p:blipFill rotWithShape="1">
          <a:blip r:embed="rId2">
            <a:alphaModFix/>
          </a:blip>
          <a:srcRect/>
          <a:stretch/>
        </p:blipFill>
        <p:spPr>
          <a:xfrm>
            <a:off x="0" y="6215742"/>
            <a:ext cx="12192002" cy="673094"/>
          </a:xfrm>
          <a:prstGeom prst="rect">
            <a:avLst/>
          </a:prstGeom>
          <a:noFill/>
          <a:ln>
            <a:noFill/>
          </a:ln>
        </p:spPr>
      </p:pic>
      <p:sp>
        <p:nvSpPr>
          <p:cNvPr id="119" name="Google Shape;119;g3bef5cc7e16_2_164"/>
          <p:cNvSpPr/>
          <p:nvPr/>
        </p:nvSpPr>
        <p:spPr>
          <a:xfrm>
            <a:off x="1469572" y="2689903"/>
            <a:ext cx="2197500" cy="3885000"/>
          </a:xfrm>
          <a:prstGeom prst="roundRect">
            <a:avLst>
              <a:gd name="adj" fmla="val 8372"/>
            </a:avLst>
          </a:prstGeom>
          <a:solidFill>
            <a:schemeClr val="lt1"/>
          </a:solidFill>
          <a:ln w="2857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20" name="Google Shape;120;g3bef5cc7e16_2_164"/>
          <p:cNvSpPr/>
          <p:nvPr/>
        </p:nvSpPr>
        <p:spPr>
          <a:xfrm>
            <a:off x="1868943" y="2030181"/>
            <a:ext cx="1398900" cy="139890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21" name="Google Shape;121;g3bef5cc7e16_2_164"/>
          <p:cNvSpPr txBox="1">
            <a:spLocks noGrp="1"/>
          </p:cNvSpPr>
          <p:nvPr>
            <p:ph type="title"/>
          </p:nvPr>
        </p:nvSpPr>
        <p:spPr>
          <a:xfrm>
            <a:off x="1469572" y="543724"/>
            <a:ext cx="9252900" cy="587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accent6"/>
              </a:buClr>
              <a:buSzPts val="3300"/>
              <a:buFont typeface="Arial"/>
              <a:buNone/>
              <a:defRPr>
                <a:solidFill>
                  <a:schemeClr val="accent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2" name="Google Shape;122;g3bef5cc7e16_2_164"/>
          <p:cNvSpPr txBox="1">
            <a:spLocks noGrp="1"/>
          </p:cNvSpPr>
          <p:nvPr>
            <p:ph type="body" idx="1"/>
          </p:nvPr>
        </p:nvSpPr>
        <p:spPr>
          <a:xfrm>
            <a:off x="1626541" y="3516086"/>
            <a:ext cx="1883700" cy="2834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23" name="Google Shape;123;g3bef5cc7e16_2_164"/>
          <p:cNvSpPr txBox="1">
            <a:spLocks noGrp="1"/>
          </p:cNvSpPr>
          <p:nvPr>
            <p:ph type="body" idx="2"/>
          </p:nvPr>
        </p:nvSpPr>
        <p:spPr>
          <a:xfrm>
            <a:off x="1469572" y="1213477"/>
            <a:ext cx="9252900" cy="587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24" name="Google Shape;124;g3bef5cc7e16_2_164"/>
          <p:cNvSpPr txBox="1">
            <a:spLocks noGrp="1"/>
          </p:cNvSpPr>
          <p:nvPr>
            <p:ph type="body" idx="3"/>
          </p:nvPr>
        </p:nvSpPr>
        <p:spPr>
          <a:xfrm>
            <a:off x="1882557" y="2471058"/>
            <a:ext cx="1371600" cy="587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lt1"/>
              </a:buClr>
              <a:buSzPts val="2400"/>
              <a:buNone/>
              <a:defRPr sz="24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25" name="Google Shape;125;g3bef5cc7e16_2_164"/>
          <p:cNvSpPr/>
          <p:nvPr/>
        </p:nvSpPr>
        <p:spPr>
          <a:xfrm>
            <a:off x="309052" y="2220417"/>
            <a:ext cx="477900" cy="477900"/>
          </a:xfrm>
          <a:prstGeom prst="plus">
            <a:avLst>
              <a:gd name="adj" fmla="val 34968"/>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26" name="Google Shape;126;g3bef5cc7e16_2_164"/>
          <p:cNvSpPr/>
          <p:nvPr/>
        </p:nvSpPr>
        <p:spPr>
          <a:xfrm>
            <a:off x="558425" y="5414442"/>
            <a:ext cx="505200" cy="505200"/>
          </a:xfrm>
          <a:prstGeom prst="star4">
            <a:avLst>
              <a:gd name="adj" fmla="val 1556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27" name="Google Shape;127;g3bef5cc7e16_2_164"/>
          <p:cNvGrpSpPr/>
          <p:nvPr/>
        </p:nvGrpSpPr>
        <p:grpSpPr>
          <a:xfrm>
            <a:off x="11516893" y="1507387"/>
            <a:ext cx="173316" cy="1411241"/>
            <a:chOff x="5605342" y="135255"/>
            <a:chExt cx="128678" cy="1047770"/>
          </a:xfrm>
        </p:grpSpPr>
        <p:sp>
          <p:nvSpPr>
            <p:cNvPr id="128" name="Google Shape;128;g3bef5cc7e16_2_164"/>
            <p:cNvSpPr/>
            <p:nvPr/>
          </p:nvSpPr>
          <p:spPr>
            <a:xfrm>
              <a:off x="5608320" y="135255"/>
              <a:ext cx="125700" cy="125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29" name="Google Shape;129;g3bef5cc7e16_2_164"/>
            <p:cNvSpPr/>
            <p:nvPr/>
          </p:nvSpPr>
          <p:spPr>
            <a:xfrm>
              <a:off x="5605342" y="399940"/>
              <a:ext cx="125700" cy="1257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0" name="Google Shape;130;g3bef5cc7e16_2_164"/>
            <p:cNvSpPr/>
            <p:nvPr/>
          </p:nvSpPr>
          <p:spPr>
            <a:xfrm>
              <a:off x="5605342" y="664625"/>
              <a:ext cx="125700" cy="5184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131" name="Google Shape;131;g3bef5cc7e16_2_164"/>
          <p:cNvSpPr/>
          <p:nvPr/>
        </p:nvSpPr>
        <p:spPr>
          <a:xfrm>
            <a:off x="3898440" y="2650215"/>
            <a:ext cx="2197500" cy="3885000"/>
          </a:xfrm>
          <a:prstGeom prst="roundRect">
            <a:avLst>
              <a:gd name="adj" fmla="val 8372"/>
            </a:avLst>
          </a:prstGeom>
          <a:solidFill>
            <a:schemeClr val="lt1"/>
          </a:solidFill>
          <a:ln w="2857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2" name="Google Shape;132;g3bef5cc7e16_2_164"/>
          <p:cNvSpPr/>
          <p:nvPr/>
        </p:nvSpPr>
        <p:spPr>
          <a:xfrm>
            <a:off x="4297811" y="1990493"/>
            <a:ext cx="1398900" cy="139890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3" name="Google Shape;133;g3bef5cc7e16_2_164"/>
          <p:cNvSpPr txBox="1">
            <a:spLocks noGrp="1"/>
          </p:cNvSpPr>
          <p:nvPr>
            <p:ph type="body" idx="4"/>
          </p:nvPr>
        </p:nvSpPr>
        <p:spPr>
          <a:xfrm>
            <a:off x="4055409" y="3476398"/>
            <a:ext cx="1883700" cy="2834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34" name="Google Shape;134;g3bef5cc7e16_2_164"/>
          <p:cNvSpPr txBox="1">
            <a:spLocks noGrp="1"/>
          </p:cNvSpPr>
          <p:nvPr>
            <p:ph type="body" idx="5"/>
          </p:nvPr>
        </p:nvSpPr>
        <p:spPr>
          <a:xfrm>
            <a:off x="4311425" y="2431370"/>
            <a:ext cx="1371600" cy="587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lt1"/>
              </a:buClr>
              <a:buSzPts val="2400"/>
              <a:buNone/>
              <a:defRPr sz="24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35" name="Google Shape;135;g3bef5cc7e16_2_164"/>
          <p:cNvSpPr/>
          <p:nvPr/>
        </p:nvSpPr>
        <p:spPr>
          <a:xfrm>
            <a:off x="6327307" y="2647513"/>
            <a:ext cx="2197500" cy="3885000"/>
          </a:xfrm>
          <a:prstGeom prst="roundRect">
            <a:avLst>
              <a:gd name="adj" fmla="val 8372"/>
            </a:avLst>
          </a:prstGeom>
          <a:solidFill>
            <a:schemeClr val="lt1"/>
          </a:solidFill>
          <a:ln w="2857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6" name="Google Shape;136;g3bef5cc7e16_2_164"/>
          <p:cNvSpPr/>
          <p:nvPr/>
        </p:nvSpPr>
        <p:spPr>
          <a:xfrm>
            <a:off x="6726678" y="1987791"/>
            <a:ext cx="1398900" cy="139890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7" name="Google Shape;137;g3bef5cc7e16_2_164"/>
          <p:cNvSpPr txBox="1">
            <a:spLocks noGrp="1"/>
          </p:cNvSpPr>
          <p:nvPr>
            <p:ph type="body" idx="6"/>
          </p:nvPr>
        </p:nvSpPr>
        <p:spPr>
          <a:xfrm>
            <a:off x="6484276" y="3473696"/>
            <a:ext cx="1883700" cy="2834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38" name="Google Shape;138;g3bef5cc7e16_2_164"/>
          <p:cNvSpPr txBox="1">
            <a:spLocks noGrp="1"/>
          </p:cNvSpPr>
          <p:nvPr>
            <p:ph type="body" idx="7"/>
          </p:nvPr>
        </p:nvSpPr>
        <p:spPr>
          <a:xfrm>
            <a:off x="6740292" y="2428668"/>
            <a:ext cx="1371600" cy="587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lt1"/>
              </a:buClr>
              <a:buSzPts val="2400"/>
              <a:buNone/>
              <a:defRPr sz="24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39" name="Google Shape;139;g3bef5cc7e16_2_164"/>
          <p:cNvSpPr/>
          <p:nvPr/>
        </p:nvSpPr>
        <p:spPr>
          <a:xfrm>
            <a:off x="8722505" y="2647513"/>
            <a:ext cx="2197500" cy="3885000"/>
          </a:xfrm>
          <a:prstGeom prst="roundRect">
            <a:avLst>
              <a:gd name="adj" fmla="val 8372"/>
            </a:avLst>
          </a:prstGeom>
          <a:solidFill>
            <a:schemeClr val="lt1"/>
          </a:solidFill>
          <a:ln w="2857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0" name="Google Shape;140;g3bef5cc7e16_2_164"/>
          <p:cNvSpPr/>
          <p:nvPr/>
        </p:nvSpPr>
        <p:spPr>
          <a:xfrm>
            <a:off x="9121876" y="1987791"/>
            <a:ext cx="1398900" cy="139890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1" name="Google Shape;141;g3bef5cc7e16_2_164"/>
          <p:cNvSpPr txBox="1">
            <a:spLocks noGrp="1"/>
          </p:cNvSpPr>
          <p:nvPr>
            <p:ph type="body" idx="8"/>
          </p:nvPr>
        </p:nvSpPr>
        <p:spPr>
          <a:xfrm>
            <a:off x="8879474" y="3473696"/>
            <a:ext cx="1883700" cy="2834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42" name="Google Shape;142;g3bef5cc7e16_2_164"/>
          <p:cNvSpPr txBox="1">
            <a:spLocks noGrp="1"/>
          </p:cNvSpPr>
          <p:nvPr>
            <p:ph type="body" idx="9"/>
          </p:nvPr>
        </p:nvSpPr>
        <p:spPr>
          <a:xfrm>
            <a:off x="9135490" y="2428668"/>
            <a:ext cx="1371600" cy="5877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lt1"/>
              </a:buClr>
              <a:buSzPts val="2400"/>
              <a:buNone/>
              <a:defRPr sz="2400" b="1">
                <a:solidFill>
                  <a:schemeClr val="lt1"/>
                </a:solidFill>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43"/>
        <p:cNvGrpSpPr/>
        <p:nvPr/>
      </p:nvGrpSpPr>
      <p:grpSpPr>
        <a:xfrm>
          <a:off x="0" y="0"/>
          <a:ext cx="0" cy="0"/>
          <a:chOff x="0" y="0"/>
          <a:chExt cx="0" cy="0"/>
        </a:xfrm>
      </p:grpSpPr>
      <p:sp>
        <p:nvSpPr>
          <p:cNvPr id="144" name="Google Shape;144;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5" name="Google Shape;145;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6" name="Google Shape;146;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47"/>
        <p:cNvGrpSpPr/>
        <p:nvPr/>
      </p:nvGrpSpPr>
      <p:grpSpPr>
        <a:xfrm>
          <a:off x="0" y="0"/>
          <a:ext cx="0" cy="0"/>
          <a:chOff x="0" y="0"/>
          <a:chExt cx="0" cy="0"/>
        </a:xfrm>
      </p:grpSpPr>
      <p:sp>
        <p:nvSpPr>
          <p:cNvPr id="148" name="Google Shape;148;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9" name="Google Shape;149;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0" name="Google Shape;150;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8" Type="http://schemas.openxmlformats.org/officeDocument/2006/relationships/hyperlink" Target="https://educate.iowa.gov/pk-12/essa/guidance-allocations#title-ii-part-a-supporting-effective-instruction" TargetMode="External"/><Relationship Id="rId13" Type="http://schemas.openxmlformats.org/officeDocument/2006/relationships/hyperlink" Target="https://educate.iowa.gov/pk-12/essa/guidance-allocations#contacts" TargetMode="External"/><Relationship Id="rId3" Type="http://schemas.openxmlformats.org/officeDocument/2006/relationships/hyperlink" Target="https://educate.iowa.gov/pk-12/essa/guidance-allocations" TargetMode="External"/><Relationship Id="rId7" Type="http://schemas.openxmlformats.org/officeDocument/2006/relationships/hyperlink" Target="https://educate.iowa.gov/pk-12/essa/guidance-allocations#title-i-part-d-subpart-2-neglected-delinquent-and-at-risk-local-agency-programs" TargetMode="External"/><Relationship Id="rId12" Type="http://schemas.openxmlformats.org/officeDocument/2006/relationships/hyperlink" Target="https://educate.iowa.gov/pk-12/essa/guidance-allocations#title-v-part-b-subpart-2-rural-and-low-income-school-program" TargetMode="External"/><Relationship Id="rId2" Type="http://schemas.openxmlformats.org/officeDocument/2006/relationships/notesSlide" Target="../notesSlides/notesSlide16.xml"/><Relationship Id="rId1" Type="http://schemas.openxmlformats.org/officeDocument/2006/relationships/slideLayout" Target="../slideLayouts/slideLayout9.xml"/><Relationship Id="rId6" Type="http://schemas.openxmlformats.org/officeDocument/2006/relationships/hyperlink" Target="https://educate.iowa.gov/pk-12/essa/guidance-allocations#title-i-part-c-education-of-migratory-children" TargetMode="External"/><Relationship Id="rId11" Type="http://schemas.openxmlformats.org/officeDocument/2006/relationships/hyperlink" Target="https://educate.iowa.gov/pk-12/essa/guidance-allocations#title-iv-part-b-nita-m-lowrey-21st-century-community-learning-centers" TargetMode="External"/><Relationship Id="rId5" Type="http://schemas.openxmlformats.org/officeDocument/2006/relationships/hyperlink" Target="https://educate.iowa.gov/pk-12/essa/guidance-allocations#title-i-part-a-improving-basic-programs-operated-by-leas" TargetMode="External"/><Relationship Id="rId10" Type="http://schemas.openxmlformats.org/officeDocument/2006/relationships/hyperlink" Target="https://educate.iowa.gov/pk-12/essa/guidance-allocations#title-iv-part-a-student-support-and-academic-enrichment" TargetMode="External"/><Relationship Id="rId4" Type="http://schemas.openxmlformats.org/officeDocument/2006/relationships/hyperlink" Target="https://educate.iowa.gov/pk-12/essa/guidance-allocations/esea-programs-professional-learning-recordings" TargetMode="External"/><Relationship Id="rId9" Type="http://schemas.openxmlformats.org/officeDocument/2006/relationships/hyperlink" Target="https://educate.iowa.gov/pk-12/essa/guidance-allocations#title-iii-part-a-english-learner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Maximizing ESEA Programs</a:t>
            </a:r>
            <a:endParaRPr dirty="0"/>
          </a:p>
        </p:txBody>
      </p:sp>
      <p:sp>
        <p:nvSpPr>
          <p:cNvPr id="167" name="Google Shape;167;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t>Braiding and Blending ESEA Programs and Funds</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40" name="Google Shape;240;g3c8b5075b03_0_59"/>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Requirements for Transferred Funds</a:t>
            </a:r>
            <a:endParaRPr/>
          </a:p>
        </p:txBody>
      </p:sp>
      <p:sp>
        <p:nvSpPr>
          <p:cNvPr id="239" name="Google Shape;239;g3c8b5075b03_0_59"/>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0" lvl="0" indent="0" algn="l" rtl="0">
              <a:spcBef>
                <a:spcPts val="750"/>
              </a:spcBef>
              <a:spcAft>
                <a:spcPts val="0"/>
              </a:spcAft>
              <a:buNone/>
            </a:pPr>
            <a:r>
              <a:rPr lang="en-US" b="1" dirty="0"/>
              <a:t>Transferred funds</a:t>
            </a:r>
            <a:endParaRPr b="1" dirty="0"/>
          </a:p>
          <a:p>
            <a:pPr marL="914400" lvl="1" indent="-342900" algn="l" rtl="0">
              <a:spcBef>
                <a:spcPts val="375"/>
              </a:spcBef>
              <a:spcAft>
                <a:spcPts val="0"/>
              </a:spcAft>
              <a:buSzPts val="1800"/>
              <a:buChar char="•"/>
            </a:pPr>
            <a:r>
              <a:rPr lang="en-US" dirty="0"/>
              <a:t>become funds of the program to which they are transferred</a:t>
            </a:r>
            <a:endParaRPr dirty="0"/>
          </a:p>
          <a:p>
            <a:pPr marL="914400" lvl="1" indent="-342900" algn="l" rtl="0">
              <a:spcBef>
                <a:spcPts val="0"/>
              </a:spcBef>
              <a:spcAft>
                <a:spcPts val="0"/>
              </a:spcAft>
              <a:buSzPts val="1800"/>
              <a:buChar char="•"/>
            </a:pPr>
            <a:r>
              <a:rPr lang="en-US" dirty="0"/>
              <a:t>are subject to all the rules and requirements of the programs to which the funds are transferred</a:t>
            </a:r>
            <a:endParaRPr dirty="0"/>
          </a:p>
          <a:p>
            <a:pPr marL="914400" lvl="1" indent="-342900" algn="l" rtl="0">
              <a:spcBef>
                <a:spcPts val="0"/>
              </a:spcBef>
              <a:spcAft>
                <a:spcPts val="0"/>
              </a:spcAft>
              <a:buSzPts val="1800"/>
              <a:buChar char="•"/>
            </a:pPr>
            <a:r>
              <a:rPr lang="en-US" dirty="0"/>
              <a:t>should be treated as if they were an increase to the initial allocations of the program</a:t>
            </a:r>
            <a:endParaRPr dirty="0"/>
          </a:p>
          <a:p>
            <a:pPr marL="457200" lvl="0" indent="-342900" algn="l" rtl="0">
              <a:spcBef>
                <a:spcPts val="0"/>
              </a:spcBef>
              <a:spcAft>
                <a:spcPts val="0"/>
              </a:spcAft>
              <a:buSzPts val="1800"/>
              <a:buChar char="•"/>
            </a:pPr>
            <a:r>
              <a:rPr lang="en-US" dirty="0"/>
              <a:t>The requirement to include the purposes of the Title IV, Part A program as part of a comprehensive needs assessment still applies prior to the decision to transfer.</a:t>
            </a:r>
            <a:endParaRPr dirty="0"/>
          </a:p>
          <a:p>
            <a:pPr marL="457200" lvl="0" indent="0" algn="l" rtl="0">
              <a:spcBef>
                <a:spcPts val="750"/>
              </a:spcBef>
              <a:spcAft>
                <a:spcPts val="0"/>
              </a:spcAft>
              <a:buNone/>
            </a:pPr>
            <a:endParaRPr dirty="0"/>
          </a:p>
          <a:p>
            <a:pPr marL="0" lvl="0" indent="0" algn="l" rtl="0">
              <a:spcBef>
                <a:spcPts val="750"/>
              </a:spcBef>
              <a:spcAft>
                <a:spcPts val="0"/>
              </a:spcAft>
              <a:buNone/>
            </a:pPr>
            <a:r>
              <a:rPr lang="en-US" b="1" dirty="0"/>
              <a:t>Required Set Asides </a:t>
            </a:r>
            <a:endParaRPr b="1" dirty="0"/>
          </a:p>
          <a:p>
            <a:pPr marL="0" lvl="0" indent="0" algn="l" rtl="0">
              <a:spcBef>
                <a:spcPts val="750"/>
              </a:spcBef>
              <a:spcAft>
                <a:spcPts val="0"/>
              </a:spcAft>
              <a:buNone/>
            </a:pPr>
            <a:r>
              <a:rPr lang="en-US" dirty="0"/>
              <a:t>If there are required set-asides for the program(s) to which LEAs are transferring funds, the transferred funds need to be applied to the required set-asides for the/those program(s).</a:t>
            </a:r>
            <a:endParaRPr dirty="0"/>
          </a:p>
          <a:p>
            <a:pPr marL="457200" lvl="0" indent="-342900" algn="l" rtl="0">
              <a:spcBef>
                <a:spcPts val="750"/>
              </a:spcBef>
              <a:spcAft>
                <a:spcPts val="0"/>
              </a:spcAft>
              <a:buSzPts val="1800"/>
              <a:buChar char="•"/>
            </a:pPr>
            <a:r>
              <a:rPr lang="en-US" dirty="0"/>
              <a:t>Spend transferred funds in accordance with requirements of the receiving program, including statutory set-asides. </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6" name="Google Shape;246;g3c8b5075b03_0_5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dirty="0"/>
              <a:t>Transferability </a:t>
            </a:r>
            <a:r>
              <a:rPr lang="en-US" dirty="0">
                <a:solidFill>
                  <a:srgbClr val="03617A"/>
                </a:solidFill>
              </a:rPr>
              <a:t>Slide 2</a:t>
            </a:r>
            <a:endParaRPr dirty="0">
              <a:solidFill>
                <a:srgbClr val="03617A"/>
              </a:solidFill>
            </a:endParaRPr>
          </a:p>
        </p:txBody>
      </p:sp>
      <p:pic>
        <p:nvPicPr>
          <p:cNvPr id="245" name="Google Shape;245;g3c8b5075b03_0_53" descr="Image of tables showing the transferability of Title 2A and Title 4A funds. Title 2A - Supporting Effective Instruction funds can go to Title 1A Basic Programs, Title 1C Education of Migratory Children, Title 1D Subpart 2 Neglected &amp; Delinquent, Title 3A English Learners, Title 3A Immigrant Students, Title 4A Student Support &amp; Academic Enrichment, and Title 5B Subpart 2 Rural, Low-Income Schools. Title 4A - Student Support &amp; Academic Enrichment can go to Title 1A Basic Programs, Title 1C Education of Migratory Children, Title 2A Supporting Effective Instruction, Title 1D Subpart 2 Neglected &amp; Delinquent, Title 3A English Learners, Title 3A Immigrant Students, and Title 5B Subpart 2 Rural, Low-Income Schools."/>
          <p:cNvPicPr preferRelativeResize="0"/>
          <p:nvPr/>
        </p:nvPicPr>
        <p:blipFill>
          <a:blip r:embed="rId3">
            <a:alphaModFix/>
          </a:blip>
          <a:stretch>
            <a:fillRect/>
          </a:stretch>
        </p:blipFill>
        <p:spPr>
          <a:xfrm>
            <a:off x="1525099" y="782025"/>
            <a:ext cx="9141800" cy="52939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g3c8b5075b03_0_71"/>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Alternative Fund Use Authority (AFUA)</a:t>
            </a:r>
            <a:endParaRPr/>
          </a:p>
        </p:txBody>
      </p:sp>
      <p:sp>
        <p:nvSpPr>
          <p:cNvPr id="252" name="Google Shape;252;g3c8b5075b03_0_71"/>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0" lvl="0" indent="0" algn="l" rtl="0">
              <a:spcBef>
                <a:spcPts val="750"/>
              </a:spcBef>
              <a:spcAft>
                <a:spcPts val="0"/>
              </a:spcAft>
              <a:buNone/>
            </a:pPr>
            <a:endParaRPr/>
          </a:p>
          <a:p>
            <a:pPr marL="457200" lvl="0" indent="-342900" algn="l" rtl="0">
              <a:spcBef>
                <a:spcPts val="750"/>
              </a:spcBef>
              <a:spcAft>
                <a:spcPts val="0"/>
              </a:spcAft>
              <a:buSzPts val="1800"/>
              <a:buChar char="•"/>
            </a:pPr>
            <a:r>
              <a:rPr lang="en-US"/>
              <a:t>Small, Rural School Achievement (SRSA) eligible LEAs (including dual-eligible LEAs that elect to receive Rural and Low-Income School (RLIS) funds) may exercise this key flexibility.</a:t>
            </a:r>
            <a:endParaRPr/>
          </a:p>
          <a:p>
            <a:pPr marL="457200" lvl="0" indent="0" algn="l" rtl="0">
              <a:spcBef>
                <a:spcPts val="750"/>
              </a:spcBef>
              <a:spcAft>
                <a:spcPts val="0"/>
              </a:spcAft>
              <a:buNone/>
            </a:pPr>
            <a:endParaRPr/>
          </a:p>
          <a:p>
            <a:pPr marL="457200" lvl="0" indent="-342900" algn="l" rtl="0">
              <a:spcBef>
                <a:spcPts val="750"/>
              </a:spcBef>
              <a:spcAft>
                <a:spcPts val="0"/>
              </a:spcAft>
              <a:buSzPts val="1800"/>
              <a:buChar char="•"/>
            </a:pPr>
            <a:r>
              <a:rPr lang="en-US"/>
              <a:t>Authorizes SRSA-eligible LEAs to spend any Title II, Part A and Title IV, Part A funds they receive on activities authorized under several ESEA programs.</a:t>
            </a:r>
            <a:endParaRPr/>
          </a:p>
          <a:p>
            <a:pPr marL="457200" lvl="0" indent="0" algn="l" rtl="0">
              <a:spcBef>
                <a:spcPts val="750"/>
              </a:spcBef>
              <a:spcAft>
                <a:spcPts val="0"/>
              </a:spcAft>
              <a:buNone/>
            </a:pPr>
            <a:endParaRPr/>
          </a:p>
          <a:p>
            <a:pPr marL="457200" lvl="0" indent="-342900" algn="l" rtl="0">
              <a:spcBef>
                <a:spcPts val="750"/>
              </a:spcBef>
              <a:spcAft>
                <a:spcPts val="0"/>
              </a:spcAft>
              <a:buSzPts val="1800"/>
              <a:buChar char="•"/>
            </a:pPr>
            <a:r>
              <a:rPr lang="en-US"/>
              <a:t>Designed to give small, rural LEAs greater latitude to spend their federal funds in ways that best address their particular needs.</a:t>
            </a:r>
            <a:endParaRPr/>
          </a:p>
          <a:p>
            <a:pPr marL="0" lvl="0" indent="0" algn="r" rtl="0">
              <a:spcBef>
                <a:spcPts val="750"/>
              </a:spcBef>
              <a:spcAft>
                <a:spcPts val="0"/>
              </a:spcAft>
              <a:buNone/>
            </a:pPr>
            <a:r>
              <a:rPr lang="en-US"/>
              <a:t>ESEA Sec. 5211</a:t>
            </a:r>
            <a:endParaRPr/>
          </a:p>
          <a:p>
            <a:pPr marL="0" lvl="0" indent="0" algn="l" rtl="0">
              <a:spcBef>
                <a:spcPts val="75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 name="Title 1">
            <a:extLst>
              <a:ext uri="{FF2B5EF4-FFF2-40B4-BE49-F238E27FC236}">
                <a16:creationId xmlns:a16="http://schemas.microsoft.com/office/drawing/2014/main" id="{63B48409-549F-144C-C69D-74D1CC67A091}"/>
              </a:ext>
            </a:extLst>
          </p:cNvPr>
          <p:cNvSpPr>
            <a:spLocks noGrp="1"/>
          </p:cNvSpPr>
          <p:nvPr>
            <p:ph type="title"/>
          </p:nvPr>
        </p:nvSpPr>
        <p:spPr>
          <a:xfrm>
            <a:off x="339213" y="-737417"/>
            <a:ext cx="11269691" cy="737417"/>
          </a:xfrm>
        </p:spPr>
        <p:txBody>
          <a:bodyPr spcFirstLastPara="1" wrap="square" lIns="91425" tIns="45700" rIns="91425" bIns="45700" anchor="b" anchorCtr="0">
            <a:normAutofit/>
          </a:bodyPr>
          <a:lstStyle/>
          <a:p>
            <a:r>
              <a:rPr lang="en-US" dirty="0"/>
              <a:t>Eligibility</a:t>
            </a:r>
          </a:p>
        </p:txBody>
      </p:sp>
      <p:pic>
        <p:nvPicPr>
          <p:cNvPr id="257" name="Google Shape;257;p4" descr="Two circles forming a Venn diagram. The left circle is titled R L I S Eligible, and the right circle is titled S R S A Eligible. The overlapping section is titled Dual-Eligible L E A. Definition of R L I S Eligible: To be considered low-income: 20% or more of the children ages 5 to 17 served by the L E A must be from families with incomes below the poverty line, based on data from the U.S. Census Bureau's Small Area Income and Poverty Estimates (SAIPE). To be considered rural, all schools comprising the L E A must have a school locale code of 32, 33, 41, 42, or 43 (assigned by the National Center for Education Statistics (NCES)), or be located in an area of the State defined as rural by a governmental agency of the State. Definition of S R S A Eligible: To be considered small, an L E A must have a total average daily attendance (A D A) of fewer than 600 students or exclusively serve schools that are located in counties with a population density of fewer than 10 persons per square mile. To be considered rural, all schools within the L E A must have a school locale code of 41, 42, or 43 (assigned by the N C E S) or be located in an area of the State defined as rural by a governmental agency of the state. Source: E S E A sections 5211(b), 5221(b), 5231."/>
          <p:cNvPicPr preferRelativeResize="0"/>
          <p:nvPr/>
        </p:nvPicPr>
        <p:blipFill>
          <a:blip r:embed="rId3">
            <a:alphaModFix/>
          </a:blip>
          <a:stretch>
            <a:fillRect/>
          </a:stretch>
        </p:blipFill>
        <p:spPr>
          <a:xfrm>
            <a:off x="1659625" y="1151825"/>
            <a:ext cx="9340976" cy="52543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g3bf1b72f6e7_1_0"/>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dirty="0"/>
              <a:t>Allowable Uses of Funds</a:t>
            </a:r>
            <a:endParaRPr dirty="0"/>
          </a:p>
        </p:txBody>
      </p:sp>
      <p:pic>
        <p:nvPicPr>
          <p:cNvPr id="263" name="Google Shape;263;g3bf1b72f6e7_1_0" descr="Four-column table with the following headings: Activities, R L I S, S R S A, Example. The first activity is Title 1, Part A - Improving Basic Programs Operated by LEAs activities. There are checkmarks in both the R L I S and  S R S A columns. Example: High-quality preschool or full-day kindergarten to facilitate the transition from early learning to elementary education programs. The second row under activities is Title 2, Part A - Improving Teacher Quality State Grants activities. There are checkmarks in both the R L I S and  S R S A columns. Example: Teacher professional development courses to enable an L E A to offer pre-calculus or organic chemistry classes. The third row under activities is Title 3 - Language Instruction for English Learners and Immigrant Students activities. There are checkmarks in both the R L I S and  S R S A columns. Example: Providing specialized training to English learners and their families. The fourth row under activities is Title 4, Part A - Student Support and Academic Enrichment activities. There are checkmarks in both the R L I S and  S R S A columns. Example: Purchase of computers, monitors, related hardware/software, smartboards, laptops, etc. for in-classroom use. The fifth row below activities is Title 4, Part B - 21st-Century Community Learning Centers activities. R L I S is blank, but there is a checkmark under S R S A. Example: Offering assistance to students that have been truant, suspended, or expelled to improve their academic achievement. The last row under activities is Parental Involvement Activities. There is a checkmark under R L I S but no checkmark under S R S A. Example: Creation of a parental review committee to provide input on the LEA's curriculum development."/>
          <p:cNvPicPr preferRelativeResize="0"/>
          <p:nvPr/>
        </p:nvPicPr>
        <p:blipFill>
          <a:blip r:embed="rId3">
            <a:alphaModFix/>
          </a:blip>
          <a:stretch>
            <a:fillRect/>
          </a:stretch>
        </p:blipFill>
        <p:spPr>
          <a:xfrm>
            <a:off x="4540025" y="260500"/>
            <a:ext cx="6562250" cy="615062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g3c8b5075b03_0_42"/>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fontScale="90000"/>
          </a:bodyPr>
          <a:lstStyle/>
          <a:p>
            <a:pPr marL="0" lvl="0" indent="0" algn="l" rtl="0">
              <a:spcBef>
                <a:spcPts val="0"/>
              </a:spcBef>
              <a:spcAft>
                <a:spcPts val="0"/>
              </a:spcAft>
              <a:buNone/>
            </a:pPr>
            <a:r>
              <a:rPr lang="en-US"/>
              <a:t>Consolidating Funds in a Title I, Part A Schoolwide Program</a:t>
            </a:r>
            <a:endParaRPr/>
          </a:p>
        </p:txBody>
      </p:sp>
      <p:sp>
        <p:nvSpPr>
          <p:cNvPr id="269" name="Google Shape;269;g3c8b5075b03_0_42"/>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lvl="0" indent="-342900" algn="l" rtl="0">
              <a:spcBef>
                <a:spcPts val="750"/>
              </a:spcBef>
              <a:spcAft>
                <a:spcPts val="0"/>
              </a:spcAft>
              <a:buSzPts val="1800"/>
              <a:buChar char="•"/>
            </a:pPr>
            <a:r>
              <a:rPr lang="en-U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A school operating a Title I, Part A schoolwide program has the flexibility to consolidate funds from Title I, Part A with other federal funds as well as with state and local funds</a:t>
            </a:r>
            <a:endParaRPr/>
          </a:p>
          <a:p>
            <a:pPr marL="457200" lvl="0" indent="-342900" algn="l" rtl="0">
              <a:spcBef>
                <a:spcPts val="0"/>
              </a:spcBef>
              <a:spcAft>
                <a:spcPts val="0"/>
              </a:spcAft>
              <a:buSzPts val="1800"/>
              <a:buChar char="•"/>
            </a:pPr>
            <a:r>
              <a:rPr lang="en-US"/>
              <a:t>The school accounts for the consolidated funds as though they were one single “pool". The funds from the contributing programs in the school lose their individual identities and the school has one flexible pool of funds.</a:t>
            </a:r>
            <a:endParaRPr/>
          </a:p>
          <a:p>
            <a:pPr marL="0" lvl="0" indent="0" algn="l" rtl="0">
              <a:spcBef>
                <a:spcPts val="750"/>
              </a:spcBef>
              <a:spcAft>
                <a:spcPts val="0"/>
              </a:spcAft>
              <a:buNone/>
            </a:pPr>
            <a:endParaRPr/>
          </a:p>
          <a:p>
            <a:pPr marL="0" lvl="0" indent="0" algn="l" rtl="0">
              <a:spcBef>
                <a:spcPts val="750"/>
              </a:spcBef>
              <a:spcAft>
                <a:spcPts val="0"/>
              </a:spcAft>
              <a:buNone/>
            </a:pPr>
            <a:r>
              <a:rPr lang="en-US"/>
              <a:t>General rules apply</a:t>
            </a:r>
            <a:endParaRPr/>
          </a:p>
          <a:p>
            <a:pPr marL="457200" lvl="0" indent="-342900" algn="l" rtl="0">
              <a:spcBef>
                <a:spcPts val="750"/>
              </a:spcBef>
              <a:spcAft>
                <a:spcPts val="0"/>
              </a:spcAft>
              <a:buSzPts val="1800"/>
              <a:buChar char="•"/>
            </a:pPr>
            <a:r>
              <a:rPr lang="en-US"/>
              <a:t>Supplement, not Supplant</a:t>
            </a:r>
            <a:endParaRPr/>
          </a:p>
          <a:p>
            <a:pPr marL="457200" lvl="0" indent="-342900" algn="l" rtl="0">
              <a:spcBef>
                <a:spcPts val="0"/>
              </a:spcBef>
              <a:spcAft>
                <a:spcPts val="0"/>
              </a:spcAft>
              <a:buSzPts val="1800"/>
              <a:buChar char="•"/>
            </a:pPr>
            <a:r>
              <a:rPr lang="en-US"/>
              <a:t>Meeting the intent of each program that contributed to the pool</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5"/>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4500"/>
              <a:buFont typeface="Arial"/>
              <a:buNone/>
            </a:pPr>
            <a:r>
              <a:rPr lang="en-US"/>
              <a:t>Resources</a:t>
            </a:r>
            <a:endParaRPr/>
          </a:p>
        </p:txBody>
      </p:sp>
      <p:sp>
        <p:nvSpPr>
          <p:cNvPr id="275" name="Google Shape;275;p5"/>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t" anchorCtr="0">
            <a:normAutofit/>
          </a:bodyPr>
          <a:lstStyle/>
          <a:p>
            <a:pPr marL="457200" lvl="0" indent="-406400" algn="l" rtl="0">
              <a:lnSpc>
                <a:spcPct val="90000"/>
              </a:lnSpc>
              <a:spcBef>
                <a:spcPts val="0"/>
              </a:spcBef>
              <a:spcAft>
                <a:spcPts val="0"/>
              </a:spcAft>
              <a:buSzPts val="2800"/>
              <a:buChar char="•"/>
            </a:pPr>
            <a:r>
              <a:rPr lang="en-US" u="sng">
                <a:solidFill>
                  <a:schemeClr val="hlink"/>
                </a:solidFill>
                <a:hlinkClick r:id="rId3"/>
              </a:rPr>
              <a:t>ESEA Guidance and Allocations</a:t>
            </a:r>
            <a:endParaRPr/>
          </a:p>
          <a:p>
            <a:pPr marL="457200" lvl="0" indent="-406400" algn="l" rtl="0">
              <a:lnSpc>
                <a:spcPct val="90000"/>
              </a:lnSpc>
              <a:spcBef>
                <a:spcPts val="0"/>
              </a:spcBef>
              <a:spcAft>
                <a:spcPts val="0"/>
              </a:spcAft>
              <a:buSzPts val="2800"/>
              <a:buChar char="•"/>
            </a:pPr>
            <a:r>
              <a:rPr lang="en-US" u="sng">
                <a:solidFill>
                  <a:schemeClr val="hlink"/>
                </a:solidFill>
                <a:hlinkClick r:id="rId4"/>
              </a:rPr>
              <a:t>ESEA Programs - Professional Learning</a:t>
            </a:r>
            <a:endParaRPr/>
          </a:p>
          <a:p>
            <a:pPr marL="457200" lvl="0" indent="-406400" algn="l" rtl="0">
              <a:lnSpc>
                <a:spcPct val="90000"/>
              </a:lnSpc>
              <a:spcBef>
                <a:spcPts val="0"/>
              </a:spcBef>
              <a:spcAft>
                <a:spcPts val="0"/>
              </a:spcAft>
              <a:buSzPts val="2800"/>
              <a:buChar char="•"/>
            </a:pPr>
            <a:r>
              <a:rPr lang="en-US" u="sng">
                <a:solidFill>
                  <a:schemeClr val="hlink"/>
                </a:solidFill>
                <a:hlinkClick r:id="rId5"/>
              </a:rPr>
              <a:t>Title I, Part A</a:t>
            </a:r>
            <a:endParaRPr/>
          </a:p>
          <a:p>
            <a:pPr marL="457200" lvl="0" indent="-406400" algn="l" rtl="0">
              <a:lnSpc>
                <a:spcPct val="90000"/>
              </a:lnSpc>
              <a:spcBef>
                <a:spcPts val="0"/>
              </a:spcBef>
              <a:spcAft>
                <a:spcPts val="0"/>
              </a:spcAft>
              <a:buSzPts val="2800"/>
              <a:buChar char="•"/>
            </a:pPr>
            <a:r>
              <a:rPr lang="en-US" u="sng">
                <a:solidFill>
                  <a:schemeClr val="hlink"/>
                </a:solidFill>
                <a:hlinkClick r:id="rId6"/>
              </a:rPr>
              <a:t>Title I, Part C</a:t>
            </a:r>
            <a:r>
              <a:rPr lang="en-US"/>
              <a:t> </a:t>
            </a:r>
            <a:endParaRPr/>
          </a:p>
          <a:p>
            <a:pPr marL="457200" lvl="0" indent="-406400" algn="l" rtl="0">
              <a:lnSpc>
                <a:spcPct val="90000"/>
              </a:lnSpc>
              <a:spcBef>
                <a:spcPts val="0"/>
              </a:spcBef>
              <a:spcAft>
                <a:spcPts val="0"/>
              </a:spcAft>
              <a:buSzPts val="2800"/>
              <a:buChar char="•"/>
            </a:pPr>
            <a:r>
              <a:rPr lang="en-US" u="sng">
                <a:solidFill>
                  <a:schemeClr val="hlink"/>
                </a:solidFill>
                <a:hlinkClick r:id="rId7"/>
              </a:rPr>
              <a:t>Title I, Part D - Subpart 2</a:t>
            </a:r>
            <a:endParaRPr/>
          </a:p>
          <a:p>
            <a:pPr marL="457200" lvl="0" indent="-406400" algn="l" rtl="0">
              <a:lnSpc>
                <a:spcPct val="90000"/>
              </a:lnSpc>
              <a:spcBef>
                <a:spcPts val="0"/>
              </a:spcBef>
              <a:spcAft>
                <a:spcPts val="0"/>
              </a:spcAft>
              <a:buSzPts val="2800"/>
              <a:buChar char="•"/>
            </a:pPr>
            <a:r>
              <a:rPr lang="en-US" u="sng">
                <a:solidFill>
                  <a:schemeClr val="hlink"/>
                </a:solidFill>
                <a:hlinkClick r:id="rId8"/>
              </a:rPr>
              <a:t>Title II, Part A</a:t>
            </a:r>
            <a:r>
              <a:rPr lang="en-US"/>
              <a:t> </a:t>
            </a:r>
            <a:endParaRPr/>
          </a:p>
          <a:p>
            <a:pPr marL="457200" lvl="0" indent="-406400" algn="l" rtl="0">
              <a:lnSpc>
                <a:spcPct val="90000"/>
              </a:lnSpc>
              <a:spcBef>
                <a:spcPts val="0"/>
              </a:spcBef>
              <a:spcAft>
                <a:spcPts val="0"/>
              </a:spcAft>
              <a:buSzPts val="2800"/>
              <a:buChar char="•"/>
            </a:pPr>
            <a:r>
              <a:rPr lang="en-US" u="sng">
                <a:solidFill>
                  <a:schemeClr val="hlink"/>
                </a:solidFill>
                <a:hlinkClick r:id="rId9"/>
              </a:rPr>
              <a:t>Title III, Part A</a:t>
            </a:r>
            <a:endParaRPr/>
          </a:p>
          <a:p>
            <a:pPr marL="457200" lvl="0" indent="-406400" algn="l" rtl="0">
              <a:lnSpc>
                <a:spcPct val="90000"/>
              </a:lnSpc>
              <a:spcBef>
                <a:spcPts val="0"/>
              </a:spcBef>
              <a:spcAft>
                <a:spcPts val="0"/>
              </a:spcAft>
              <a:buSzPts val="2800"/>
              <a:buChar char="•"/>
            </a:pPr>
            <a:r>
              <a:rPr lang="en-US" u="sng">
                <a:solidFill>
                  <a:schemeClr val="hlink"/>
                </a:solidFill>
                <a:hlinkClick r:id="rId10"/>
              </a:rPr>
              <a:t>Title IV, Part A</a:t>
            </a:r>
            <a:endParaRPr/>
          </a:p>
          <a:p>
            <a:pPr marL="457200" lvl="0" indent="-406400" algn="l" rtl="0">
              <a:lnSpc>
                <a:spcPct val="90000"/>
              </a:lnSpc>
              <a:spcBef>
                <a:spcPts val="0"/>
              </a:spcBef>
              <a:spcAft>
                <a:spcPts val="0"/>
              </a:spcAft>
              <a:buSzPts val="2800"/>
              <a:buChar char="•"/>
            </a:pPr>
            <a:r>
              <a:rPr lang="en-US" u="sng">
                <a:solidFill>
                  <a:schemeClr val="hlink"/>
                </a:solidFill>
                <a:hlinkClick r:id="rId11"/>
              </a:rPr>
              <a:t>Title IV, Part B</a:t>
            </a:r>
            <a:r>
              <a:rPr lang="en-US"/>
              <a:t> </a:t>
            </a:r>
            <a:endParaRPr/>
          </a:p>
          <a:p>
            <a:pPr marL="457200" lvl="0" indent="-406400" algn="l" rtl="0">
              <a:lnSpc>
                <a:spcPct val="90000"/>
              </a:lnSpc>
              <a:spcBef>
                <a:spcPts val="0"/>
              </a:spcBef>
              <a:spcAft>
                <a:spcPts val="0"/>
              </a:spcAft>
              <a:buSzPts val="2800"/>
              <a:buChar char="•"/>
            </a:pPr>
            <a:r>
              <a:rPr lang="en-US" u="sng">
                <a:solidFill>
                  <a:schemeClr val="hlink"/>
                </a:solidFill>
                <a:hlinkClick r:id="rId12"/>
              </a:rPr>
              <a:t>Title V, Part B - Subpart 2</a:t>
            </a:r>
            <a:r>
              <a:rPr lang="en-US"/>
              <a:t> </a:t>
            </a:r>
            <a:endParaRPr/>
          </a:p>
          <a:p>
            <a:pPr marL="457200" lvl="0" indent="-406400" algn="l" rtl="0">
              <a:lnSpc>
                <a:spcPct val="90000"/>
              </a:lnSpc>
              <a:spcBef>
                <a:spcPts val="0"/>
              </a:spcBef>
              <a:spcAft>
                <a:spcPts val="0"/>
              </a:spcAft>
              <a:buSzPts val="2800"/>
              <a:buChar char="•"/>
            </a:pPr>
            <a:r>
              <a:rPr lang="en-US" u="sng">
                <a:solidFill>
                  <a:schemeClr val="hlink"/>
                </a:solidFill>
                <a:hlinkClick r:id="rId13"/>
              </a:rPr>
              <a:t>ESEA Programs - Contacts</a:t>
            </a:r>
            <a:r>
              <a:rPr lang="en-US"/>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Purpose</a:t>
            </a:r>
            <a:endParaRPr/>
          </a:p>
        </p:txBody>
      </p:sp>
      <p:sp>
        <p:nvSpPr>
          <p:cNvPr id="173" name="Google Shape;173;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171450" lvl="0" indent="0" algn="l" rtl="0">
              <a:lnSpc>
                <a:spcPct val="90000"/>
              </a:lnSpc>
              <a:spcBef>
                <a:spcPts val="0"/>
              </a:spcBef>
              <a:spcAft>
                <a:spcPts val="0"/>
              </a:spcAft>
              <a:buClr>
                <a:schemeClr val="dk1"/>
              </a:buClr>
              <a:buSzPts val="2800"/>
              <a:buNone/>
            </a:pPr>
            <a:r>
              <a:rPr lang="en-US"/>
              <a:t>Provide guidance to support the braiding and/or blending of federal funds to meet specific identified student and staff needs resulting in improved student outcomes and closing student achievement gaps. </a:t>
            </a:r>
            <a:endParaRPr/>
          </a:p>
          <a:p>
            <a:pPr marL="171450" lvl="0" indent="0" algn="l" rtl="0">
              <a:lnSpc>
                <a:spcPct val="90000"/>
              </a:lnSpc>
              <a:spcBef>
                <a:spcPts val="0"/>
              </a:spcBef>
              <a:spcAft>
                <a:spcPts val="0"/>
              </a:spcAft>
              <a:buClr>
                <a:schemeClr val="dk1"/>
              </a:buClr>
              <a:buSzPts val="2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g3c8b5075b03_0_11"/>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Comprehensive Needs Assessment</a:t>
            </a:r>
            <a:endParaRPr/>
          </a:p>
        </p:txBody>
      </p:sp>
      <p:sp>
        <p:nvSpPr>
          <p:cNvPr id="179" name="Google Shape;179;g3c8b5075b03_0_11"/>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0" lvl="0" indent="0" algn="l" rtl="0">
              <a:spcBef>
                <a:spcPts val="750"/>
              </a:spcBef>
              <a:spcAft>
                <a:spcPts val="0"/>
              </a:spcAft>
              <a:buNone/>
            </a:pPr>
            <a:endParaRPr/>
          </a:p>
          <a:p>
            <a:pPr marL="457200" lvl="0" indent="-342900" algn="l" rtl="0">
              <a:spcBef>
                <a:spcPts val="750"/>
              </a:spcBef>
              <a:spcAft>
                <a:spcPts val="0"/>
              </a:spcAft>
              <a:buSzPts val="1800"/>
              <a:buAutoNum type="arabicPeriod"/>
            </a:pPr>
            <a:r>
              <a:rPr lang="en-US"/>
              <a:t>Based upon district need</a:t>
            </a:r>
            <a:endParaRPr/>
          </a:p>
          <a:p>
            <a:pPr marL="457200" lvl="0" indent="-342900" algn="l" rtl="0">
              <a:spcBef>
                <a:spcPts val="0"/>
              </a:spcBef>
              <a:spcAft>
                <a:spcPts val="0"/>
              </a:spcAft>
              <a:buSzPts val="1800"/>
              <a:buAutoNum type="arabicPeriod"/>
            </a:pPr>
            <a:r>
              <a:rPr lang="en-US"/>
              <a:t>Funding requirements/limitations</a:t>
            </a:r>
            <a:endParaRPr/>
          </a:p>
          <a:p>
            <a:pPr marL="457200" lvl="0" indent="-342900" algn="l" rtl="0">
              <a:spcBef>
                <a:spcPts val="0"/>
              </a:spcBef>
              <a:spcAft>
                <a:spcPts val="0"/>
              </a:spcAft>
              <a:buSzPts val="1800"/>
              <a:buAutoNum type="arabicPeriod"/>
            </a:pPr>
            <a:r>
              <a:rPr lang="en-US"/>
              <a:t>Effective and efficient use of funds</a:t>
            </a:r>
            <a:endParaRPr/>
          </a:p>
          <a:p>
            <a:pPr marL="457200" lvl="0" indent="-342900" algn="l" rtl="0">
              <a:spcBef>
                <a:spcPts val="0"/>
              </a:spcBef>
              <a:spcAft>
                <a:spcPts val="0"/>
              </a:spcAft>
              <a:buSzPts val="1800"/>
              <a:buAutoNum type="arabicPeriod"/>
            </a:pPr>
            <a:r>
              <a:rPr lang="en-U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I</a:t>
            </a:r>
            <a:r>
              <a:rPr lang="en-U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dentify stakeholders who need to be involved in the decision-making process.</a:t>
            </a:r>
            <a:endParaRPr>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endParaRPr>
          </a:p>
          <a:p>
            <a:pPr marL="457200" lvl="0" indent="-342900" algn="l" rtl="0">
              <a:spcBef>
                <a:spcPts val="0"/>
              </a:spcBef>
              <a:spcAft>
                <a:spcPts val="0"/>
              </a:spcAft>
              <a:buSzPts val="1800"/>
              <a:buAutoNum type="arabicPeriod"/>
            </a:pPr>
            <a:r>
              <a:rPr lang="en-U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Identify </a:t>
            </a:r>
            <a:r>
              <a:rPr lang="en-U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student and staff needs to determine how the federal and state funds can be most effectively utilized to address those needs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g3c8b5075b03_0_3"/>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Braiding and Blending</a:t>
            </a:r>
            <a:endParaRPr/>
          </a:p>
        </p:txBody>
      </p:sp>
      <p:sp>
        <p:nvSpPr>
          <p:cNvPr id="185" name="Google Shape;185;g3c8b5075b03_0_3"/>
          <p:cNvSpPr txBox="1">
            <a:spLocks noGrp="1"/>
          </p:cNvSpPr>
          <p:nvPr>
            <p:ph type="body" idx="1"/>
          </p:nvPr>
        </p:nvSpPr>
        <p:spPr>
          <a:xfrm>
            <a:off x="892799" y="1548641"/>
            <a:ext cx="5157900" cy="823800"/>
          </a:xfrm>
          <a:prstGeom prst="rect">
            <a:avLst/>
          </a:prstGeom>
        </p:spPr>
        <p:txBody>
          <a:bodyPr spcFirstLastPara="1" wrap="square" lIns="91425" tIns="45700" rIns="91425" bIns="45700" anchor="ctr" anchorCtr="0">
            <a:normAutofit/>
          </a:bodyPr>
          <a:lstStyle/>
          <a:p>
            <a:pPr marL="0" lvl="0" indent="0" algn="ctr" rtl="0">
              <a:spcBef>
                <a:spcPts val="750"/>
              </a:spcBef>
              <a:spcAft>
                <a:spcPts val="0"/>
              </a:spcAft>
              <a:buNone/>
            </a:pPr>
            <a:r>
              <a:rPr lang="en-US"/>
              <a:t>Braiding or Coordinating Uses of Funds</a:t>
            </a:r>
            <a:endParaRPr/>
          </a:p>
        </p:txBody>
      </p:sp>
      <p:sp>
        <p:nvSpPr>
          <p:cNvPr id="186" name="Google Shape;186;g3c8b5075b03_0_3"/>
          <p:cNvSpPr txBox="1">
            <a:spLocks noGrp="1"/>
          </p:cNvSpPr>
          <p:nvPr>
            <p:ph type="body" idx="2"/>
          </p:nvPr>
        </p:nvSpPr>
        <p:spPr>
          <a:xfrm>
            <a:off x="892799" y="2372553"/>
            <a:ext cx="5157900" cy="3684600"/>
          </a:xfrm>
          <a:prstGeom prst="rect">
            <a:avLst/>
          </a:prstGeom>
        </p:spPr>
        <p:txBody>
          <a:bodyPr spcFirstLastPara="1" wrap="square" lIns="91425" tIns="45700" rIns="91425" bIns="45700" anchor="t" anchorCtr="0">
            <a:normAutofit/>
          </a:bodyPr>
          <a:lstStyle/>
          <a:p>
            <a:pPr marL="0" lvl="0" indent="0" algn="l" rtl="0">
              <a:spcBef>
                <a:spcPts val="750"/>
              </a:spcBef>
              <a:spcAft>
                <a:spcPts val="0"/>
              </a:spcAft>
              <a:buNone/>
            </a:pPr>
            <a:r>
              <a:rPr lang="en-US"/>
              <a:t>Refers to the weaving together of federal, state, and local funding streams.</a:t>
            </a:r>
            <a:endParaRPr/>
          </a:p>
          <a:p>
            <a:pPr marL="457200" lvl="0" indent="-342900" algn="l" rtl="0">
              <a:spcBef>
                <a:spcPts val="750"/>
              </a:spcBef>
              <a:spcAft>
                <a:spcPts val="0"/>
              </a:spcAft>
              <a:buSzPts val="1800"/>
              <a:buChar char="•"/>
            </a:pPr>
            <a:r>
              <a:rPr lang="en-US"/>
              <a:t>Coordinates funds from different sources for one purpose or initiative.</a:t>
            </a:r>
            <a:endParaRPr/>
          </a:p>
          <a:p>
            <a:pPr marL="457200" lvl="0" indent="-342900" algn="l" rtl="0">
              <a:spcBef>
                <a:spcPts val="0"/>
              </a:spcBef>
              <a:spcAft>
                <a:spcPts val="0"/>
              </a:spcAft>
              <a:buSzPts val="1800"/>
              <a:buChar char="•"/>
            </a:pPr>
            <a:r>
              <a:rPr lang="en-US"/>
              <a:t>Funding sources keep their specific identify. </a:t>
            </a:r>
            <a:endParaRPr/>
          </a:p>
          <a:p>
            <a:pPr marL="457200" lvl="0" indent="-342900" algn="l" rtl="0">
              <a:spcBef>
                <a:spcPts val="0"/>
              </a:spcBef>
              <a:spcAft>
                <a:spcPts val="0"/>
              </a:spcAft>
              <a:buSzPts val="1800"/>
              <a:buChar char="•"/>
            </a:pPr>
            <a:r>
              <a:rPr lang="en-US"/>
              <a:t>Each funding stream maintains its own reporting requirements.</a:t>
            </a:r>
            <a:endParaRPr/>
          </a:p>
        </p:txBody>
      </p:sp>
      <p:sp>
        <p:nvSpPr>
          <p:cNvPr id="187" name="Google Shape;187;g3c8b5075b03_0_3"/>
          <p:cNvSpPr txBox="1">
            <a:spLocks noGrp="1"/>
          </p:cNvSpPr>
          <p:nvPr>
            <p:ph type="body" idx="3"/>
          </p:nvPr>
        </p:nvSpPr>
        <p:spPr>
          <a:xfrm>
            <a:off x="6225210" y="1548641"/>
            <a:ext cx="5183100" cy="823800"/>
          </a:xfrm>
          <a:prstGeom prst="rect">
            <a:avLst/>
          </a:prstGeom>
        </p:spPr>
        <p:txBody>
          <a:bodyPr spcFirstLastPara="1" wrap="square" lIns="91425" tIns="45700" rIns="91425" bIns="45700" anchor="ctr" anchorCtr="0">
            <a:normAutofit/>
          </a:bodyPr>
          <a:lstStyle/>
          <a:p>
            <a:pPr marL="0" lvl="0" indent="0" algn="ctr" rtl="0">
              <a:spcBef>
                <a:spcPts val="750"/>
              </a:spcBef>
              <a:spcAft>
                <a:spcPts val="0"/>
              </a:spcAft>
              <a:buNone/>
            </a:pPr>
            <a:r>
              <a:rPr lang="en-US"/>
              <a:t>Blending</a:t>
            </a:r>
            <a:endParaRPr/>
          </a:p>
        </p:txBody>
      </p:sp>
      <p:sp>
        <p:nvSpPr>
          <p:cNvPr id="188" name="Google Shape;188;g3c8b5075b03_0_3"/>
          <p:cNvSpPr txBox="1">
            <a:spLocks noGrp="1"/>
          </p:cNvSpPr>
          <p:nvPr>
            <p:ph type="body" idx="4"/>
          </p:nvPr>
        </p:nvSpPr>
        <p:spPr>
          <a:xfrm>
            <a:off x="6225210" y="2372553"/>
            <a:ext cx="5183100" cy="3684600"/>
          </a:xfrm>
          <a:prstGeom prst="rect">
            <a:avLst/>
          </a:prstGeom>
        </p:spPr>
        <p:txBody>
          <a:bodyPr spcFirstLastPara="1" wrap="square" lIns="91425" tIns="45700" rIns="91425" bIns="45700" anchor="t" anchorCtr="0">
            <a:normAutofit/>
          </a:bodyPr>
          <a:lstStyle/>
          <a:p>
            <a:pPr marL="0" lvl="0" indent="0" algn="l" rtl="0">
              <a:spcBef>
                <a:spcPts val="750"/>
              </a:spcBef>
              <a:spcAft>
                <a:spcPts val="0"/>
              </a:spcAft>
              <a:buNone/>
            </a:pPr>
            <a:r>
              <a:rPr lang="en-US" dirty="0"/>
              <a:t>Refers to co-mingling the funds into one source in which leaders can draw down service funding, pay for personnel expenses, or meet other program needs.</a:t>
            </a:r>
            <a:endParaRPr dirty="0"/>
          </a:p>
          <a:p>
            <a:pPr marL="457200" lvl="0" indent="-342900" algn="l" rtl="0">
              <a:spcBef>
                <a:spcPts val="750"/>
              </a:spcBef>
              <a:spcAft>
                <a:spcPts val="0"/>
              </a:spcAft>
              <a:buSzPts val="1800"/>
              <a:buChar char="•"/>
            </a:pPr>
            <a:r>
              <a:rPr lang="en-US"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Combines funds from multiple sources into a single pot for a common purpose or initiative.</a:t>
            </a:r>
            <a:endParaRPr dirty="0"/>
          </a:p>
          <a:p>
            <a:pPr marL="457200" lvl="0" indent="-342900" algn="l" rtl="0">
              <a:spcBef>
                <a:spcPts val="0"/>
              </a:spcBef>
              <a:spcAft>
                <a:spcPts val="0"/>
              </a:spcAft>
              <a:buSzPts val="1800"/>
              <a:buChar char="•"/>
            </a:pPr>
            <a:r>
              <a:rPr lang="en-US" dirty="0"/>
              <a:t>Funding sources lose their individual identity.</a:t>
            </a:r>
            <a:endParaRPr dirty="0"/>
          </a:p>
          <a:p>
            <a:pPr marL="457200" lvl="0" indent="-342900" algn="l" rtl="0">
              <a:spcBef>
                <a:spcPts val="0"/>
              </a:spcBef>
              <a:spcAft>
                <a:spcPts val="0"/>
              </a:spcAft>
              <a:buSzPts val="1800"/>
              <a:buChar char="•"/>
            </a:pPr>
            <a:r>
              <a:rPr lang="en-US" dirty="0"/>
              <a:t>The blended pot of funds has its own reporting requirements.</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g3c8b5075b03_0_23"/>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Braiding</a:t>
            </a:r>
            <a:endParaRPr/>
          </a:p>
        </p:txBody>
      </p:sp>
      <p:sp>
        <p:nvSpPr>
          <p:cNvPr id="197" name="Google Shape;197;g3c8b5075b03_0_23"/>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a:t>Multi-Tiered System of Supports</a:t>
            </a:r>
            <a:endParaRPr/>
          </a:p>
          <a:p>
            <a:pPr marL="0" lvl="0" indent="0" algn="l" rtl="0">
              <a:spcBef>
                <a:spcPts val="750"/>
              </a:spcBef>
              <a:spcAft>
                <a:spcPts val="0"/>
              </a:spcAft>
              <a:buNone/>
            </a:pPr>
            <a:endParaRPr/>
          </a:p>
          <a:p>
            <a:pPr marL="457200" lvl="0" indent="-406400" algn="l" rtl="0">
              <a:spcBef>
                <a:spcPts val="750"/>
              </a:spcBef>
              <a:spcAft>
                <a:spcPts val="0"/>
              </a:spcAft>
              <a:buSzPts val="2800"/>
              <a:buChar char="•"/>
            </a:pPr>
            <a:r>
              <a:rPr lang="en-US"/>
              <a:t> Service delivery framework </a:t>
            </a:r>
            <a:endParaRPr/>
          </a:p>
          <a:p>
            <a:pPr marL="914400" lvl="1" indent="-381000" algn="l" rtl="0">
              <a:spcBef>
                <a:spcPts val="0"/>
              </a:spcBef>
              <a:spcAft>
                <a:spcPts val="0"/>
              </a:spcAft>
              <a:buSzPts val="2400"/>
              <a:buChar char="•"/>
            </a:pPr>
            <a:r>
              <a:rPr lang="en-US"/>
              <a:t>Problem solving</a:t>
            </a:r>
            <a:endParaRPr/>
          </a:p>
          <a:p>
            <a:pPr marL="914400" lvl="1" indent="-381000" algn="l" rtl="0">
              <a:spcBef>
                <a:spcPts val="0"/>
              </a:spcBef>
              <a:spcAft>
                <a:spcPts val="0"/>
              </a:spcAft>
              <a:buSzPts val="2400"/>
              <a:buChar char="•"/>
            </a:pPr>
            <a:r>
              <a:rPr lang="en-US"/>
              <a:t>Prevention</a:t>
            </a:r>
            <a:endParaRPr/>
          </a:p>
          <a:p>
            <a:pPr marL="914400" lvl="1" indent="-381000" algn="l" rtl="0">
              <a:spcBef>
                <a:spcPts val="0"/>
              </a:spcBef>
              <a:spcAft>
                <a:spcPts val="0"/>
              </a:spcAft>
              <a:buSzPts val="2400"/>
              <a:buChar char="•"/>
            </a:pPr>
            <a:r>
              <a:rPr lang="en-US"/>
              <a:t>Data</a:t>
            </a:r>
            <a:endParaRPr/>
          </a:p>
          <a:p>
            <a:pPr marL="0" lvl="0" indent="0" algn="l" rtl="0">
              <a:spcBef>
                <a:spcPts val="750"/>
              </a:spcBef>
              <a:spcAft>
                <a:spcPts val="0"/>
              </a:spcAft>
              <a:buNone/>
            </a:pPr>
            <a:endParaRPr/>
          </a:p>
          <a:p>
            <a:pPr marL="457200" lvl="0" indent="-406400" algn="l" rtl="0">
              <a:spcBef>
                <a:spcPts val="750"/>
              </a:spcBef>
              <a:spcAft>
                <a:spcPts val="0"/>
              </a:spcAft>
              <a:buSzPts val="2800"/>
              <a:buChar char="•"/>
            </a:pPr>
            <a:r>
              <a:rPr lang="en-US"/>
              <a:t>Connects all of the academic and nonacademic interventions, supports, and services available to support instruction and eliminate barriers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g3befb1cad9c_0_114"/>
          <p:cNvSpPr txBox="1">
            <a:spLocks noGrp="1"/>
          </p:cNvSpPr>
          <p:nvPr>
            <p:ph type="title"/>
          </p:nvPr>
        </p:nvSpPr>
        <p:spPr>
          <a:xfrm>
            <a:off x="457202" y="507318"/>
            <a:ext cx="3396300" cy="14847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accent6"/>
              </a:buClr>
              <a:buSzPts val="3300"/>
              <a:buFont typeface="Arial"/>
              <a:buNone/>
            </a:pPr>
            <a:r>
              <a:rPr lang="en-US" dirty="0">
                <a:solidFill>
                  <a:schemeClr val="dk1"/>
                </a:solidFill>
              </a:rPr>
              <a:t>Tier Services</a:t>
            </a:r>
            <a:endParaRPr dirty="0">
              <a:solidFill>
                <a:schemeClr val="dk1"/>
              </a:solidFill>
            </a:endParaRPr>
          </a:p>
        </p:txBody>
      </p:sp>
      <p:sp>
        <p:nvSpPr>
          <p:cNvPr id="203" name="Google Shape;203;g3befb1cad9c_0_114">
            <a:extLst>
              <a:ext uri="{C183D7F6-B498-43B3-948B-1728B52AA6E4}">
                <adec:decorative xmlns:adec="http://schemas.microsoft.com/office/drawing/2017/decorative" val="1"/>
              </a:ext>
            </a:extLst>
          </p:cNvPr>
          <p:cNvSpPr txBox="1">
            <a:spLocks noGrp="1"/>
          </p:cNvSpPr>
          <p:nvPr>
            <p:ph type="body" idx="2"/>
          </p:nvPr>
        </p:nvSpPr>
        <p:spPr>
          <a:xfrm>
            <a:off x="457202" y="2269391"/>
            <a:ext cx="3298500" cy="39006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chemeClr val="dk1"/>
              </a:buClr>
              <a:buSzPts val="2100"/>
              <a:buNone/>
            </a:pPr>
            <a:r>
              <a:rPr lang="en-US" dirty="0"/>
              <a:t>A three-tiered theory of action framework exemplifies a standard theory of action</a:t>
            </a:r>
            <a:endParaRPr dirty="0"/>
          </a:p>
        </p:txBody>
      </p:sp>
      <p:sp>
        <p:nvSpPr>
          <p:cNvPr id="207" name="Google Shape;207;g3befb1cad9c_0_114">
            <a:extLst>
              <a:ext uri="{C183D7F6-B498-43B3-948B-1728B52AA6E4}">
                <adec:decorative xmlns:adec="http://schemas.microsoft.com/office/drawing/2017/decorative" val="1"/>
              </a:ext>
            </a:extLst>
          </p:cNvPr>
          <p:cNvSpPr txBox="1"/>
          <p:nvPr/>
        </p:nvSpPr>
        <p:spPr>
          <a:xfrm>
            <a:off x="647975" y="5203400"/>
            <a:ext cx="8319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a:solidFill>
                  <a:schemeClr val="dk1"/>
                </a:solidFill>
              </a:rPr>
              <a:t>Tier 1</a:t>
            </a:r>
            <a:endParaRPr sz="1800">
              <a:solidFill>
                <a:schemeClr val="dk1"/>
              </a:solidFill>
            </a:endParaRPr>
          </a:p>
        </p:txBody>
      </p:sp>
      <p:sp>
        <p:nvSpPr>
          <p:cNvPr id="208" name="Google Shape;208;g3befb1cad9c_0_114">
            <a:extLst>
              <a:ext uri="{C183D7F6-B498-43B3-948B-1728B52AA6E4}">
                <adec:decorative xmlns:adec="http://schemas.microsoft.com/office/drawing/2017/decorative" val="1"/>
              </a:ext>
            </a:extLst>
          </p:cNvPr>
          <p:cNvSpPr txBox="1"/>
          <p:nvPr/>
        </p:nvSpPr>
        <p:spPr>
          <a:xfrm>
            <a:off x="647975" y="4597938"/>
            <a:ext cx="8319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a:solidFill>
                  <a:schemeClr val="dk1"/>
                </a:solidFill>
              </a:rPr>
              <a:t>Tier 2</a:t>
            </a:r>
            <a:endParaRPr sz="1800">
              <a:solidFill>
                <a:schemeClr val="dk1"/>
              </a:solidFill>
            </a:endParaRPr>
          </a:p>
        </p:txBody>
      </p:sp>
      <p:sp>
        <p:nvSpPr>
          <p:cNvPr id="209" name="Google Shape;209;g3befb1cad9c_0_114">
            <a:extLst>
              <a:ext uri="{C183D7F6-B498-43B3-948B-1728B52AA6E4}">
                <adec:decorative xmlns:adec="http://schemas.microsoft.com/office/drawing/2017/decorative" val="1"/>
              </a:ext>
            </a:extLst>
          </p:cNvPr>
          <p:cNvSpPr txBox="1"/>
          <p:nvPr/>
        </p:nvSpPr>
        <p:spPr>
          <a:xfrm>
            <a:off x="647975" y="4136250"/>
            <a:ext cx="8319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a:solidFill>
                  <a:schemeClr val="dk1"/>
                </a:solidFill>
              </a:rPr>
              <a:t>Tier 3</a:t>
            </a:r>
            <a:endParaRPr sz="1800">
              <a:solidFill>
                <a:schemeClr val="dk1"/>
              </a:solidFill>
            </a:endParaRPr>
          </a:p>
        </p:txBody>
      </p:sp>
      <p:pic>
        <p:nvPicPr>
          <p:cNvPr id="210" name="Google Shape;210;g3befb1cad9c_0_11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1479874" y="4057751"/>
            <a:ext cx="2166125" cy="1732900"/>
          </a:xfrm>
          <a:prstGeom prst="rect">
            <a:avLst/>
          </a:prstGeom>
          <a:noFill/>
          <a:ln>
            <a:noFill/>
          </a:ln>
        </p:spPr>
      </p:pic>
      <p:sp>
        <p:nvSpPr>
          <p:cNvPr id="206" name="Google Shape;206;g3befb1cad9c_0_114"/>
          <p:cNvSpPr txBox="1">
            <a:spLocks noGrp="1"/>
          </p:cNvSpPr>
          <p:nvPr>
            <p:ph type="body" idx="1"/>
          </p:nvPr>
        </p:nvSpPr>
        <p:spPr>
          <a:xfrm>
            <a:off x="5116285" y="1171766"/>
            <a:ext cx="6531300" cy="1201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100"/>
              <a:buNone/>
            </a:pPr>
            <a:r>
              <a:rPr lang="en-US"/>
              <a:t>Tier 1 - All students receive Tier 1 instructional services and supports</a:t>
            </a:r>
            <a:endParaRPr/>
          </a:p>
          <a:p>
            <a:pPr marL="0" lvl="0" indent="0" algn="l" rtl="0">
              <a:lnSpc>
                <a:spcPct val="100000"/>
              </a:lnSpc>
              <a:spcBef>
                <a:spcPts val="0"/>
              </a:spcBef>
              <a:spcAft>
                <a:spcPts val="0"/>
              </a:spcAft>
              <a:buClr>
                <a:schemeClr val="dk1"/>
              </a:buClr>
              <a:buSzPts val="2100"/>
              <a:buNone/>
            </a:pPr>
            <a:endParaRPr/>
          </a:p>
        </p:txBody>
      </p:sp>
      <p:sp>
        <p:nvSpPr>
          <p:cNvPr id="204" name="Google Shape;204;g3befb1cad9c_0_114"/>
          <p:cNvSpPr txBox="1">
            <a:spLocks noGrp="1"/>
          </p:cNvSpPr>
          <p:nvPr>
            <p:ph type="body" idx="3"/>
          </p:nvPr>
        </p:nvSpPr>
        <p:spPr>
          <a:xfrm>
            <a:off x="5110842" y="3041246"/>
            <a:ext cx="6531300" cy="1201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100"/>
              <a:buNone/>
            </a:pPr>
            <a:r>
              <a:rPr lang="en-US"/>
              <a:t>Tier 2 - Some students receive Tier 2 services/support. Students receive supplemental support, in addition to Tier 1 services.</a:t>
            </a:r>
            <a:endParaRPr/>
          </a:p>
        </p:txBody>
      </p:sp>
      <p:sp>
        <p:nvSpPr>
          <p:cNvPr id="205" name="Google Shape;205;g3befb1cad9c_0_114"/>
          <p:cNvSpPr txBox="1">
            <a:spLocks noGrp="1"/>
          </p:cNvSpPr>
          <p:nvPr>
            <p:ph type="body" idx="4"/>
          </p:nvPr>
        </p:nvSpPr>
        <p:spPr>
          <a:xfrm>
            <a:off x="5110842" y="4968724"/>
            <a:ext cx="6531300" cy="1201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100"/>
              <a:buNone/>
            </a:pPr>
            <a:r>
              <a:rPr lang="en-US"/>
              <a:t>Tier 3 - Small number of students receive Tier 3 services/support. Students receive supplemental support, in addition to Tier 1 and Tier 2 services.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g3c8b5075b03_0_37"/>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Blending</a:t>
            </a:r>
            <a:endParaRPr/>
          </a:p>
        </p:txBody>
      </p:sp>
      <p:sp>
        <p:nvSpPr>
          <p:cNvPr id="216" name="Google Shape;216;g3c8b5075b03_0_37"/>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a:t>Blended funds lose their character or identity. </a:t>
            </a:r>
            <a:endParaRPr/>
          </a:p>
          <a:p>
            <a:pPr marL="0" lvl="0" indent="0" algn="l" rtl="0">
              <a:spcBef>
                <a:spcPts val="750"/>
              </a:spcBef>
              <a:spcAft>
                <a:spcPts val="0"/>
              </a:spcAft>
              <a:buNone/>
            </a:pPr>
            <a:endParaRPr/>
          </a:p>
          <a:p>
            <a:pPr marL="0" lvl="0" indent="0" algn="l" rtl="0">
              <a:spcBef>
                <a:spcPts val="750"/>
              </a:spcBef>
              <a:spcAft>
                <a:spcPts val="0"/>
              </a:spcAft>
              <a:buNone/>
            </a:pPr>
            <a:r>
              <a:rPr lang="en-US"/>
              <a:t>When blending or consolidating funds in a Title I, Part A schoolwide program, the intent and purpose of those funds must still be met.</a:t>
            </a:r>
            <a:endParaRPr/>
          </a:p>
          <a:p>
            <a:pPr marL="0" lvl="0" indent="0" algn="l" rtl="0">
              <a:spcBef>
                <a:spcPts val="750"/>
              </a:spcBef>
              <a:spcAft>
                <a:spcPts val="0"/>
              </a:spcAft>
              <a:buNone/>
            </a:pPr>
            <a:endParaRPr/>
          </a:p>
          <a:p>
            <a:pPr marL="0" lvl="0" indent="0" algn="l" rtl="0">
              <a:spcBef>
                <a:spcPts val="75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g3befb1cad9c_0_0"/>
          <p:cNvSpPr txBox="1">
            <a:spLocks noGrp="1"/>
          </p:cNvSpPr>
          <p:nvPr>
            <p:ph type="title"/>
          </p:nvPr>
        </p:nvSpPr>
        <p:spPr>
          <a:xfrm>
            <a:off x="1469572" y="543724"/>
            <a:ext cx="9252900" cy="5877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accent6"/>
              </a:buClr>
              <a:buSzPts val="3300"/>
              <a:buFont typeface="Arial"/>
              <a:buNone/>
            </a:pPr>
            <a:r>
              <a:rPr lang="en-US" dirty="0">
                <a:solidFill>
                  <a:schemeClr val="dk1"/>
                </a:solidFill>
              </a:rPr>
              <a:t>LEA ESEA FUNDING FLEXIBILITY</a:t>
            </a:r>
            <a:endParaRPr dirty="0">
              <a:solidFill>
                <a:schemeClr val="dk1"/>
              </a:solidFill>
            </a:endParaRPr>
          </a:p>
        </p:txBody>
      </p:sp>
      <p:sp>
        <p:nvSpPr>
          <p:cNvPr id="223" name="Google Shape;223;g3befb1cad9c_0_0"/>
          <p:cNvSpPr txBox="1">
            <a:spLocks noGrp="1"/>
          </p:cNvSpPr>
          <p:nvPr>
            <p:ph type="body" idx="2"/>
          </p:nvPr>
        </p:nvSpPr>
        <p:spPr>
          <a:xfrm>
            <a:off x="1469572" y="1213477"/>
            <a:ext cx="9252900" cy="5877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chemeClr val="dk1"/>
              </a:buClr>
              <a:buSzPts val="2100"/>
              <a:buNone/>
            </a:pPr>
            <a:r>
              <a:rPr lang="en-US" dirty="0"/>
              <a:t>ESEA provides LEAs with three additional types of funding flexibility</a:t>
            </a:r>
            <a:endParaRPr dirty="0"/>
          </a:p>
        </p:txBody>
      </p:sp>
      <p:sp>
        <p:nvSpPr>
          <p:cNvPr id="226" name="Google Shape;226;g3befb1cad9c_0_0"/>
          <p:cNvSpPr txBox="1">
            <a:spLocks noGrp="1"/>
          </p:cNvSpPr>
          <p:nvPr>
            <p:ph type="body" idx="5"/>
          </p:nvPr>
        </p:nvSpPr>
        <p:spPr>
          <a:xfrm>
            <a:off x="2351324" y="2471058"/>
            <a:ext cx="1371600" cy="5877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chemeClr val="lt1"/>
              </a:buClr>
              <a:buSzPts val="2400"/>
              <a:buNone/>
            </a:pPr>
            <a:r>
              <a:rPr lang="en-US" dirty="0"/>
              <a:t>1</a:t>
            </a:r>
            <a:endParaRPr sz="2300" dirty="0"/>
          </a:p>
        </p:txBody>
      </p:sp>
      <p:sp>
        <p:nvSpPr>
          <p:cNvPr id="222" name="Google Shape;222;g3befb1cad9c_0_0"/>
          <p:cNvSpPr txBox="1">
            <a:spLocks noGrp="1"/>
          </p:cNvSpPr>
          <p:nvPr>
            <p:ph type="body" idx="1"/>
          </p:nvPr>
        </p:nvSpPr>
        <p:spPr>
          <a:xfrm>
            <a:off x="2024748" y="3516086"/>
            <a:ext cx="2024700" cy="28347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2100"/>
              <a:buNone/>
            </a:pPr>
            <a:r>
              <a:rPr lang="en-US" dirty="0"/>
              <a:t>Transferability</a:t>
            </a:r>
            <a:endParaRPr dirty="0"/>
          </a:p>
        </p:txBody>
      </p:sp>
      <p:sp>
        <p:nvSpPr>
          <p:cNvPr id="227" name="Google Shape;227;g3befb1cad9c_0_0"/>
          <p:cNvSpPr txBox="1">
            <a:spLocks noGrp="1"/>
          </p:cNvSpPr>
          <p:nvPr>
            <p:ph type="body" idx="6"/>
          </p:nvPr>
        </p:nvSpPr>
        <p:spPr>
          <a:xfrm>
            <a:off x="5399314" y="2471058"/>
            <a:ext cx="1393500" cy="5877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chemeClr val="lt1"/>
              </a:buClr>
              <a:buSzPts val="2400"/>
              <a:buNone/>
            </a:pPr>
            <a:r>
              <a:rPr lang="en-US"/>
              <a:t>2</a:t>
            </a:r>
            <a:endParaRPr/>
          </a:p>
        </p:txBody>
      </p:sp>
      <p:sp>
        <p:nvSpPr>
          <p:cNvPr id="224" name="Google Shape;224;g3befb1cad9c_0_0"/>
          <p:cNvSpPr txBox="1">
            <a:spLocks noGrp="1"/>
          </p:cNvSpPr>
          <p:nvPr>
            <p:ph type="body" idx="3"/>
          </p:nvPr>
        </p:nvSpPr>
        <p:spPr>
          <a:xfrm>
            <a:off x="5083629" y="3516086"/>
            <a:ext cx="2024700" cy="28347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2100"/>
              <a:buNone/>
            </a:pPr>
            <a:r>
              <a:rPr lang="en-US" dirty="0"/>
              <a:t>Alternative Fund Use Authority</a:t>
            </a:r>
            <a:endParaRPr dirty="0"/>
          </a:p>
        </p:txBody>
      </p:sp>
      <p:sp>
        <p:nvSpPr>
          <p:cNvPr id="228" name="Google Shape;228;g3befb1cad9c_0_0"/>
          <p:cNvSpPr txBox="1">
            <a:spLocks noGrp="1"/>
          </p:cNvSpPr>
          <p:nvPr>
            <p:ph type="body" idx="7"/>
          </p:nvPr>
        </p:nvSpPr>
        <p:spPr>
          <a:xfrm>
            <a:off x="8458191" y="2471058"/>
            <a:ext cx="1393500" cy="5877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chemeClr val="lt1"/>
              </a:buClr>
              <a:buSzPts val="2400"/>
              <a:buNone/>
            </a:pPr>
            <a:r>
              <a:rPr lang="en-US"/>
              <a:t>3</a:t>
            </a:r>
            <a:endParaRPr/>
          </a:p>
        </p:txBody>
      </p:sp>
      <p:sp>
        <p:nvSpPr>
          <p:cNvPr id="225" name="Google Shape;225;g3befb1cad9c_0_0"/>
          <p:cNvSpPr txBox="1">
            <a:spLocks noGrp="1"/>
          </p:cNvSpPr>
          <p:nvPr>
            <p:ph type="body" idx="4"/>
          </p:nvPr>
        </p:nvSpPr>
        <p:spPr>
          <a:xfrm>
            <a:off x="8142510" y="3516086"/>
            <a:ext cx="2024700" cy="28347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2100"/>
              <a:buNone/>
            </a:pPr>
            <a:r>
              <a:rPr lang="en-US" dirty="0"/>
              <a:t>Consolidating funds in a Title I, Part A schoolwide program</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g3c8b5075b03_0_47"/>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dirty="0"/>
              <a:t>Transferability </a:t>
            </a:r>
            <a:r>
              <a:rPr lang="en-US" dirty="0">
                <a:solidFill>
                  <a:srgbClr val="03617A"/>
                </a:solidFill>
              </a:rPr>
              <a:t>Slide 1</a:t>
            </a:r>
            <a:endParaRPr dirty="0">
              <a:solidFill>
                <a:srgbClr val="03617A"/>
              </a:solidFill>
            </a:endParaRPr>
          </a:p>
        </p:txBody>
      </p:sp>
      <p:sp>
        <p:nvSpPr>
          <p:cNvPr id="234" name="Google Shape;234;g3c8b5075b03_0_47"/>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lvl="0" indent="-342900" algn="l" rtl="0">
              <a:spcBef>
                <a:spcPts val="750"/>
              </a:spcBef>
              <a:spcAft>
                <a:spcPts val="0"/>
              </a:spcAft>
              <a:buSzPts val="1800"/>
              <a:buChar char="•"/>
            </a:pPr>
            <a:r>
              <a:rPr lang="en-US" dirty="0"/>
              <a:t>Flexibility Authority</a:t>
            </a:r>
            <a:endParaRPr dirty="0"/>
          </a:p>
          <a:p>
            <a:pPr marL="457200" lvl="0" indent="-342900" algn="l" rtl="0">
              <a:spcBef>
                <a:spcPts val="0"/>
              </a:spcBef>
              <a:spcAft>
                <a:spcPts val="0"/>
              </a:spcAft>
              <a:buSzPts val="1800"/>
              <a:buChar char="•"/>
            </a:pPr>
            <a:r>
              <a:rPr lang="en-US" dirty="0"/>
              <a:t>An LEA may only transfer funds from Title II, Part A and Title IV, Part A</a:t>
            </a:r>
            <a:endParaRPr dirty="0"/>
          </a:p>
          <a:p>
            <a:pPr marL="457200" lvl="0" indent="-342900" algn="l" rtl="0">
              <a:spcBef>
                <a:spcPts val="0"/>
              </a:spcBef>
              <a:spcAft>
                <a:spcPts val="0"/>
              </a:spcAft>
              <a:buSzPts val="1800"/>
              <a:buChar char="•"/>
            </a:pPr>
            <a:r>
              <a:rPr lang="en-US" dirty="0"/>
              <a:t>There are no limits on the percentage of funds an LEA may transfer from those Title Programs-it can be all or a portion of the allocation</a:t>
            </a:r>
            <a:endParaRPr dirty="0"/>
          </a:p>
          <a:p>
            <a:pPr marL="457200" lvl="0" indent="-342900" algn="l" rtl="0">
              <a:spcBef>
                <a:spcPts val="0"/>
              </a:spcBef>
              <a:spcAft>
                <a:spcPts val="0"/>
              </a:spcAft>
              <a:buSzPts val="1800"/>
              <a:buChar char="•"/>
            </a:pPr>
            <a:r>
              <a:rPr lang="en-US" dirty="0"/>
              <a:t>The LEA must consult with the appropriate nonpublic school officials before transferring funds</a:t>
            </a:r>
            <a:endParaRPr dirty="0"/>
          </a:p>
          <a:p>
            <a:pPr marL="457200" lvl="0" indent="-342900" algn="l" rtl="0">
              <a:spcBef>
                <a:spcPts val="0"/>
              </a:spcBef>
              <a:spcAft>
                <a:spcPts val="0"/>
              </a:spcAft>
              <a:buSzPts val="1800"/>
              <a:buChar char="•"/>
            </a:pPr>
            <a:r>
              <a:rPr lang="en-US" dirty="0"/>
              <a:t>LEAs must consult with local stakeholders</a:t>
            </a:r>
            <a:endParaRPr dirty="0"/>
          </a:p>
          <a:p>
            <a:pPr marL="457200" lvl="0" indent="-342900" algn="l" rtl="0">
              <a:spcBef>
                <a:spcPts val="0"/>
              </a:spcBef>
              <a:spcAft>
                <a:spcPts val="0"/>
              </a:spcAft>
              <a:buSzPts val="1800"/>
              <a:buChar char="•"/>
            </a:pPr>
            <a:r>
              <a:rPr lang="en-US"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LEAs must notify the Iowa Department of Education 30 days prior to </a:t>
            </a:r>
            <a:r>
              <a:rPr lang="en-US" dirty="0"/>
              <a:t>the transfer of funds through the submission of the Consolidated Application in CASA</a:t>
            </a:r>
            <a:endParaRPr dirty="0"/>
          </a:p>
          <a:p>
            <a:pPr marL="457200" lvl="0" indent="-342900" algn="l" rtl="0">
              <a:spcBef>
                <a:spcPts val="0"/>
              </a:spcBef>
              <a:spcAft>
                <a:spcPts val="0"/>
              </a:spcAft>
              <a:buSzPts val="1800"/>
              <a:buChar char="•"/>
            </a:pPr>
            <a:r>
              <a:rPr lang="en-US" dirty="0"/>
              <a:t>The </a:t>
            </a:r>
            <a:r>
              <a:rPr lang="en-US"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transferred funds lose their original identity</a:t>
            </a:r>
            <a:r>
              <a:rPr lang="en-US" dirty="0"/>
              <a:t>/purpose/use and are accounted for as additional funds available for the receiving program.</a:t>
            </a:r>
            <a:endParaRPr dirty="0"/>
          </a:p>
          <a:p>
            <a:pPr marL="457200" lvl="0" indent="-342900" algn="l" rtl="0">
              <a:spcBef>
                <a:spcPts val="0"/>
              </a:spcBef>
              <a:spcAft>
                <a:spcPts val="0"/>
              </a:spcAft>
              <a:buSzPts val="1800"/>
              <a:buChar char="•"/>
            </a:pPr>
            <a:r>
              <a:rPr lang="en-US" dirty="0"/>
              <a:t>Transferred funds retain their fiscal year identity (finance code) for which they were appropriated.</a:t>
            </a:r>
            <a:endParaRPr dirty="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930</Words>
  <Application>Microsoft Office PowerPoint</Application>
  <PresentationFormat>Widescreen</PresentationFormat>
  <Paragraphs>101</Paragraphs>
  <Slides>16</Slides>
  <Notes>16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Arial</vt:lpstr>
      <vt:lpstr>Theme1</vt:lpstr>
      <vt:lpstr>Maximizing ESEA Programs</vt:lpstr>
      <vt:lpstr>Purpose</vt:lpstr>
      <vt:lpstr>Comprehensive Needs Assessment</vt:lpstr>
      <vt:lpstr>Braiding and Blending</vt:lpstr>
      <vt:lpstr>Braiding</vt:lpstr>
      <vt:lpstr>Tier Services</vt:lpstr>
      <vt:lpstr>Blending</vt:lpstr>
      <vt:lpstr>LEA ESEA FUNDING FLEXIBILITY</vt:lpstr>
      <vt:lpstr>Transferability Slide 1</vt:lpstr>
      <vt:lpstr>Requirements for Transferred Funds</vt:lpstr>
      <vt:lpstr>Transferability Slide 2</vt:lpstr>
      <vt:lpstr>Alternative Fund Use Authority (AFUA)</vt:lpstr>
      <vt:lpstr>Eligibility</vt:lpstr>
      <vt:lpstr>Allowable Uses of Funds</vt:lpstr>
      <vt:lpstr>Consolidating Funds in a Title I, Part A Schoolwide Program</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Maximizing ESEA Programs</dc:title>
  <dc:creator>Iowa Department of Education</dc:creator>
  <cp:lastModifiedBy>Albers, Lisa [IDOE]</cp:lastModifiedBy>
  <cp:revision>9</cp:revision>
  <dcterms:created xsi:type="dcterms:W3CDTF">2022-10-28T01:47:54Z</dcterms:created>
  <dcterms:modified xsi:type="dcterms:W3CDTF">2026-03-13T18:03:06Z</dcterms:modified>
</cp:coreProperties>
</file>