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4" r:id="rId2"/>
  </p:sldMasterIdLst>
  <p:notesMasterIdLst>
    <p:notesMasterId r:id="rId4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QwhSgoZvPIxZM/dNhy5BD4oW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96247" autoAdjust="0"/>
  </p:normalViewPr>
  <p:slideViewPr>
    <p:cSldViewPr snapToGrid="0">
      <p:cViewPr varScale="1">
        <p:scale>
          <a:sx n="83" d="100"/>
          <a:sy n="83" d="100"/>
        </p:scale>
        <p:origin x="108" y="666"/>
      </p:cViewPr>
      <p:guideLst/>
    </p:cSldViewPr>
  </p:slideViewPr>
  <p:outlineViewPr>
    <p:cViewPr>
      <p:scale>
        <a:sx n="33" d="100"/>
        <a:sy n="33" d="100"/>
      </p:scale>
      <p:origin x="0" y="-184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b3af71073b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b3af71073b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b10c5dc68c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b10c5dc68c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b10c5dc68c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b10c5dc68c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b10c5dc68c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b10c5dc68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b10c5dc68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b10c5dc68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ab2e9bc486_5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ab2e9bc486_5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ab2e9bc486_5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ab2e9bc486_5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b10c5dc68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b10c5dc68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b10c5dc68c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b10c5dc68c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b10c5dc68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b10c5dc68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b10c5dc68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b10c5dc68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ab2e9bc48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ab2e9bc48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ab2e9bc486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ab2e9bc486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ab2e9bc486_5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g3ab2e9bc486_5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b28d2ee3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g3b28d2ee34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b28d2ee34f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g3b28d2ee34f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b28d2ee34f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g3b28d2ee34f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3ab2e9bc486_5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g3ab2e9bc486_5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b10c5dc68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3b10c5dc68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b10c5dc68c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3b10c5dc68c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aaeac0d5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aaeac0d5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ab2e9bc486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3ab2e9bc48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b10c5dc68c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b10c5dc68c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ab2e9bc486_5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g3ab2e9bc486_5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b10c5dc68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3b10c5dc68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b10c5dc68c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3b10c5dc68c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3b10c5dc68c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3b10c5dc68c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ab2e9bc486_5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g3ab2e9bc486_5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b10c5dc68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3b10c5dc68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b10c5dc68c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3b10c5dc68c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3b10c5dc68c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3b10c5dc68c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b10c5dc68c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b10c5dc68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ab2e9bc486_5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g3ab2e9bc486_5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3b10c5dc68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3b10c5dc68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b10c5dc68c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b10c5dc68c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3b10c5dc68c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3b10c5dc68c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866b9abe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866b9abe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3866b9abe4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3866b9abe4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b10c5dc68c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b10c5dc68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b3af71073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b3af71073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b10c5dc68c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b10c5dc68c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b3af71073b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b3af71073b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b3af71073b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b3af71073b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515252"/>
        </a:solidFill>
        <a:effectLst/>
      </p:bgPr>
    </p:bg>
    <p:spTree>
      <p:nvGrpSpPr>
        <p:cNvPr id="1" name="Shape 8"/>
        <p:cNvGrpSpPr/>
        <p:nvPr/>
      </p:nvGrpSpPr>
      <p:grpSpPr>
        <a:xfrm>
          <a:off x="0" y="0"/>
          <a:ext cx="0" cy="0"/>
          <a:chOff x="0" y="0"/>
          <a:chExt cx="0" cy="0"/>
        </a:xfrm>
      </p:grpSpPr>
      <p:pic>
        <p:nvPicPr>
          <p:cNvPr id="9" name="Google Shape;9;p7"/>
          <p:cNvPicPr preferRelativeResize="0"/>
          <p:nvPr/>
        </p:nvPicPr>
        <p:blipFill rotWithShape="1">
          <a:blip r:embed="rId2">
            <a:alphaModFix/>
          </a:blip>
          <a:srcRect t="17457"/>
          <a:stretch/>
        </p:blipFill>
        <p:spPr>
          <a:xfrm>
            <a:off x="2667916" y="-1"/>
            <a:ext cx="6856167" cy="5660573"/>
          </a:xfrm>
          <a:prstGeom prst="rect">
            <a:avLst/>
          </a:prstGeom>
          <a:noFill/>
          <a:ln>
            <a:noFill/>
          </a:ln>
        </p:spPr>
      </p:pic>
      <p:sp>
        <p:nvSpPr>
          <p:cNvPr id="10" name="Google Shape;10;p7"/>
          <p:cNvSpPr txBox="1">
            <a:spLocks noGrp="1"/>
          </p:cNvSpPr>
          <p:nvPr>
            <p:ph type="ctrTitle"/>
          </p:nvPr>
        </p:nvSpPr>
        <p:spPr>
          <a:xfrm>
            <a:off x="3679372" y="897246"/>
            <a:ext cx="4840500" cy="1840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3200"/>
              <a:buFont typeface="Arial"/>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7"/>
          <p:cNvSpPr txBox="1">
            <a:spLocks noGrp="1"/>
          </p:cNvSpPr>
          <p:nvPr>
            <p:ph type="subTitle" idx="1"/>
          </p:nvPr>
        </p:nvSpPr>
        <p:spPr>
          <a:xfrm>
            <a:off x="289270" y="5807259"/>
            <a:ext cx="11636700" cy="5739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lt1"/>
              </a:buClr>
              <a:buSzPts val="2400"/>
              <a:buNone/>
              <a:defRPr sz="2400" b="1">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2" name="Google Shape;12;p7"/>
          <p:cNvPicPr preferRelativeResize="0"/>
          <p:nvPr/>
        </p:nvPicPr>
        <p:blipFill rotWithShape="1">
          <a:blip r:embed="rId3">
            <a:alphaModFix/>
          </a:blip>
          <a:srcRect/>
          <a:stretch/>
        </p:blipFill>
        <p:spPr>
          <a:xfrm>
            <a:off x="4960258" y="3604580"/>
            <a:ext cx="2431141" cy="7933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104"/>
        <p:cNvGrpSpPr/>
        <p:nvPr/>
      </p:nvGrpSpPr>
      <p:grpSpPr>
        <a:xfrm>
          <a:off x="0" y="0"/>
          <a:ext cx="0" cy="0"/>
          <a:chOff x="0" y="0"/>
          <a:chExt cx="0" cy="0"/>
        </a:xfrm>
      </p:grpSpPr>
      <p:sp>
        <p:nvSpPr>
          <p:cNvPr id="105" name="Google Shape;105;g3b3af71073b_0_378"/>
          <p:cNvSpPr/>
          <p:nvPr/>
        </p:nvSpPr>
        <p:spPr>
          <a:xfrm>
            <a:off x="0" y="0"/>
            <a:ext cx="12192000" cy="11928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6" name="Google Shape;106;g3b3af71073b_0_378"/>
          <p:cNvSpPr txBox="1">
            <a:spLocks noGrp="1"/>
          </p:cNvSpPr>
          <p:nvPr>
            <p:ph type="title"/>
          </p:nvPr>
        </p:nvSpPr>
        <p:spPr>
          <a:xfrm>
            <a:off x="892797" y="1"/>
            <a:ext cx="10515600" cy="1192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g3b3af71073b_0_378"/>
          <p:cNvSpPr txBox="1">
            <a:spLocks noGrp="1"/>
          </p:cNvSpPr>
          <p:nvPr>
            <p:ph type="body" idx="1"/>
          </p:nvPr>
        </p:nvSpPr>
        <p:spPr>
          <a:xfrm>
            <a:off x="892799" y="1548641"/>
            <a:ext cx="5157900" cy="823800"/>
          </a:xfrm>
          <a:prstGeom prst="rect">
            <a:avLst/>
          </a:prstGeom>
          <a:noFill/>
          <a:ln>
            <a:noFill/>
          </a:ln>
        </p:spPr>
        <p:txBody>
          <a:bodyPr spcFirstLastPara="1" wrap="square" lIns="91425" tIns="91425" rIns="91425" bIns="91425"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08" name="Google Shape;108;g3b3af71073b_0_378"/>
          <p:cNvSpPr txBox="1">
            <a:spLocks noGrp="1"/>
          </p:cNvSpPr>
          <p:nvPr>
            <p:ph type="body" idx="2"/>
          </p:nvPr>
        </p:nvSpPr>
        <p:spPr>
          <a:xfrm>
            <a:off x="892799" y="2372553"/>
            <a:ext cx="5157900" cy="36846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9" name="Google Shape;109;g3b3af71073b_0_378"/>
          <p:cNvSpPr txBox="1">
            <a:spLocks noGrp="1"/>
          </p:cNvSpPr>
          <p:nvPr>
            <p:ph type="body" idx="3"/>
          </p:nvPr>
        </p:nvSpPr>
        <p:spPr>
          <a:xfrm>
            <a:off x="6225210" y="1548641"/>
            <a:ext cx="5183100" cy="823800"/>
          </a:xfrm>
          <a:prstGeom prst="rect">
            <a:avLst/>
          </a:prstGeom>
          <a:noFill/>
          <a:ln>
            <a:noFill/>
          </a:ln>
        </p:spPr>
        <p:txBody>
          <a:bodyPr spcFirstLastPara="1" wrap="square" lIns="91425" tIns="91425" rIns="91425" bIns="91425"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10" name="Google Shape;110;g3b3af71073b_0_378"/>
          <p:cNvSpPr txBox="1">
            <a:spLocks noGrp="1"/>
          </p:cNvSpPr>
          <p:nvPr>
            <p:ph type="body" idx="4"/>
          </p:nvPr>
        </p:nvSpPr>
        <p:spPr>
          <a:xfrm>
            <a:off x="6225210" y="2372553"/>
            <a:ext cx="5183100" cy="36846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11"/>
        <p:cNvGrpSpPr/>
        <p:nvPr/>
      </p:nvGrpSpPr>
      <p:grpSpPr>
        <a:xfrm>
          <a:off x="0" y="0"/>
          <a:ext cx="0" cy="0"/>
          <a:chOff x="0" y="0"/>
          <a:chExt cx="0" cy="0"/>
        </a:xfrm>
      </p:grpSpPr>
      <p:sp>
        <p:nvSpPr>
          <p:cNvPr id="112" name="Google Shape;112;g3b3af71073b_0_385"/>
          <p:cNvSpPr/>
          <p:nvPr/>
        </p:nvSpPr>
        <p:spPr>
          <a:xfrm>
            <a:off x="0" y="2268535"/>
            <a:ext cx="12192000" cy="32757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3" name="Google Shape;113;g3b3af71073b_0_385"/>
          <p:cNvSpPr txBox="1">
            <a:spLocks noGrp="1"/>
          </p:cNvSpPr>
          <p:nvPr>
            <p:ph type="title"/>
          </p:nvPr>
        </p:nvSpPr>
        <p:spPr>
          <a:xfrm>
            <a:off x="831851" y="1709740"/>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g3b3af71073b_0_385"/>
          <p:cNvSpPr txBox="1">
            <a:spLocks noGrp="1"/>
          </p:cNvSpPr>
          <p:nvPr>
            <p:ph type="body" idx="1"/>
          </p:nvPr>
        </p:nvSpPr>
        <p:spPr>
          <a:xfrm>
            <a:off x="831851" y="4589465"/>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op Title + Blank">
  <p:cSld name="Top Title + Blank">
    <p:spTree>
      <p:nvGrpSpPr>
        <p:cNvPr id="1" name="Shape 115"/>
        <p:cNvGrpSpPr/>
        <p:nvPr/>
      </p:nvGrpSpPr>
      <p:grpSpPr>
        <a:xfrm>
          <a:off x="0" y="0"/>
          <a:ext cx="0" cy="0"/>
          <a:chOff x="0" y="0"/>
          <a:chExt cx="0" cy="0"/>
        </a:xfrm>
      </p:grpSpPr>
      <p:sp>
        <p:nvSpPr>
          <p:cNvPr id="116" name="Google Shape;116;g3b3af71073b_0_389"/>
          <p:cNvSpPr/>
          <p:nvPr/>
        </p:nvSpPr>
        <p:spPr>
          <a:xfrm flipH="1">
            <a:off x="-920" y="0"/>
            <a:ext cx="12201600" cy="1160400"/>
          </a:xfrm>
          <a:prstGeom prst="rect">
            <a:avLst/>
          </a:prstGeom>
          <a:solidFill>
            <a:schemeClr val="accent1"/>
          </a:solidFill>
          <a:ln>
            <a:noFill/>
          </a:ln>
        </p:spPr>
        <p:txBody>
          <a:bodyPr spcFirstLastPara="1" wrap="square" lIns="106050" tIns="106050" rIns="106050" bIns="10605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rgbClr val="000000"/>
              </a:solidFill>
              <a:latin typeface="Arial"/>
              <a:ea typeface="Arial"/>
              <a:cs typeface="Arial"/>
              <a:sym typeface="Arial"/>
            </a:endParaRPr>
          </a:p>
        </p:txBody>
      </p:sp>
      <p:sp>
        <p:nvSpPr>
          <p:cNvPr id="117" name="Google Shape;117;g3b3af71073b_0_389"/>
          <p:cNvSpPr/>
          <p:nvPr/>
        </p:nvSpPr>
        <p:spPr>
          <a:xfrm>
            <a:off x="-9500" y="1160333"/>
            <a:ext cx="12201600" cy="5697600"/>
          </a:xfrm>
          <a:prstGeom prst="rect">
            <a:avLst/>
          </a:prstGeom>
          <a:solidFill>
            <a:srgbClr val="FFFFFF"/>
          </a:solidFill>
          <a:ln>
            <a:noFill/>
          </a:ln>
        </p:spPr>
        <p:txBody>
          <a:bodyPr spcFirstLastPara="1" wrap="square" lIns="106050" tIns="106050" rIns="106050" bIns="10605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rgbClr val="000000"/>
              </a:solidFill>
              <a:latin typeface="Arial"/>
              <a:ea typeface="Arial"/>
              <a:cs typeface="Arial"/>
              <a:sym typeface="Arial"/>
            </a:endParaRPr>
          </a:p>
        </p:txBody>
      </p:sp>
      <p:sp>
        <p:nvSpPr>
          <p:cNvPr id="118" name="Google Shape;118;g3b3af71073b_0_389"/>
          <p:cNvSpPr/>
          <p:nvPr/>
        </p:nvSpPr>
        <p:spPr>
          <a:xfrm rot="5400000" flipH="1">
            <a:off x="6020550" y="-5015917"/>
            <a:ext cx="150900" cy="122016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106050" tIns="53000" rIns="106050" bIns="530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100" b="0" i="0" u="none" strike="noStrike" cap="none">
              <a:solidFill>
                <a:srgbClr val="FFFFFF"/>
              </a:solidFill>
              <a:latin typeface="Arial"/>
              <a:ea typeface="Arial"/>
              <a:cs typeface="Arial"/>
              <a:sym typeface="Arial"/>
            </a:endParaRPr>
          </a:p>
        </p:txBody>
      </p:sp>
      <p:sp>
        <p:nvSpPr>
          <p:cNvPr id="119" name="Google Shape;119;g3b3af71073b_0_389"/>
          <p:cNvSpPr txBox="1">
            <a:spLocks noGrp="1"/>
          </p:cNvSpPr>
          <p:nvPr>
            <p:ph type="title"/>
          </p:nvPr>
        </p:nvSpPr>
        <p:spPr>
          <a:xfrm>
            <a:off x="335280" y="93137"/>
            <a:ext cx="11552100" cy="916500"/>
          </a:xfrm>
          <a:prstGeom prst="rect">
            <a:avLst/>
          </a:prstGeom>
          <a:noFill/>
          <a:ln>
            <a:noFill/>
          </a:ln>
        </p:spPr>
        <p:txBody>
          <a:bodyPr spcFirstLastPara="1" wrap="square" lIns="117825" tIns="117825" rIns="117825" bIns="117825" anchor="ctr" anchorCtr="0">
            <a:noAutofit/>
          </a:bodyPr>
          <a:lstStyle>
            <a:lvl1pPr marR="0" lvl="0" algn="ctr">
              <a:lnSpc>
                <a:spcPct val="100000"/>
              </a:lnSpc>
              <a:spcBef>
                <a:spcPts val="0"/>
              </a:spcBef>
              <a:spcAft>
                <a:spcPts val="0"/>
              </a:spcAft>
              <a:buClr>
                <a:srgbClr val="FFFFFF"/>
              </a:buClr>
              <a:buSzPts val="3100"/>
              <a:buNone/>
              <a:defRPr sz="2800" i="0" u="none" strike="noStrike" cap="none">
                <a:solidFill>
                  <a:srgbClr val="FFFFFF"/>
                </a:solidFill>
              </a:defRPr>
            </a:lvl1pPr>
            <a:lvl2pPr marR="0" lvl="1" algn="l">
              <a:lnSpc>
                <a:spcPct val="100000"/>
              </a:lnSpc>
              <a:spcBef>
                <a:spcPts val="0"/>
              </a:spcBef>
              <a:spcAft>
                <a:spcPts val="0"/>
              </a:spcAft>
              <a:buClr>
                <a:srgbClr val="FFFFFF"/>
              </a:buClr>
              <a:buSzPts val="3100"/>
              <a:buNone/>
              <a:defRPr sz="2800" i="0" u="none" strike="noStrike" cap="none">
                <a:solidFill>
                  <a:srgbClr val="FFFFFF"/>
                </a:solidFill>
              </a:defRPr>
            </a:lvl2pPr>
            <a:lvl3pPr marR="0" lvl="2" algn="l">
              <a:lnSpc>
                <a:spcPct val="100000"/>
              </a:lnSpc>
              <a:spcBef>
                <a:spcPts val="0"/>
              </a:spcBef>
              <a:spcAft>
                <a:spcPts val="0"/>
              </a:spcAft>
              <a:buClr>
                <a:srgbClr val="FFFFFF"/>
              </a:buClr>
              <a:buSzPts val="3100"/>
              <a:buNone/>
              <a:defRPr sz="2800" i="0" u="none" strike="noStrike" cap="none">
                <a:solidFill>
                  <a:srgbClr val="FFFFFF"/>
                </a:solidFill>
              </a:defRPr>
            </a:lvl3pPr>
            <a:lvl4pPr marR="0" lvl="3" algn="l">
              <a:lnSpc>
                <a:spcPct val="100000"/>
              </a:lnSpc>
              <a:spcBef>
                <a:spcPts val="0"/>
              </a:spcBef>
              <a:spcAft>
                <a:spcPts val="0"/>
              </a:spcAft>
              <a:buClr>
                <a:srgbClr val="FFFFFF"/>
              </a:buClr>
              <a:buSzPts val="3100"/>
              <a:buNone/>
              <a:defRPr sz="2800" i="0" u="none" strike="noStrike" cap="none">
                <a:solidFill>
                  <a:srgbClr val="FFFFFF"/>
                </a:solidFill>
              </a:defRPr>
            </a:lvl4pPr>
            <a:lvl5pPr marR="0" lvl="4" algn="l">
              <a:lnSpc>
                <a:spcPct val="100000"/>
              </a:lnSpc>
              <a:spcBef>
                <a:spcPts val="0"/>
              </a:spcBef>
              <a:spcAft>
                <a:spcPts val="0"/>
              </a:spcAft>
              <a:buClr>
                <a:srgbClr val="FFFFFF"/>
              </a:buClr>
              <a:buSzPts val="3100"/>
              <a:buNone/>
              <a:defRPr sz="2800" i="0" u="none" strike="noStrike" cap="none">
                <a:solidFill>
                  <a:srgbClr val="FFFFFF"/>
                </a:solidFill>
              </a:defRPr>
            </a:lvl5pPr>
            <a:lvl6pPr marR="0" lvl="5" algn="l">
              <a:lnSpc>
                <a:spcPct val="100000"/>
              </a:lnSpc>
              <a:spcBef>
                <a:spcPts val="0"/>
              </a:spcBef>
              <a:spcAft>
                <a:spcPts val="0"/>
              </a:spcAft>
              <a:buClr>
                <a:srgbClr val="FFFFFF"/>
              </a:buClr>
              <a:buSzPts val="3100"/>
              <a:buNone/>
              <a:defRPr sz="2800" i="0" u="none" strike="noStrike" cap="none">
                <a:solidFill>
                  <a:srgbClr val="FFFFFF"/>
                </a:solidFill>
              </a:defRPr>
            </a:lvl6pPr>
            <a:lvl7pPr marR="0" lvl="6" algn="l">
              <a:lnSpc>
                <a:spcPct val="100000"/>
              </a:lnSpc>
              <a:spcBef>
                <a:spcPts val="0"/>
              </a:spcBef>
              <a:spcAft>
                <a:spcPts val="0"/>
              </a:spcAft>
              <a:buClr>
                <a:srgbClr val="FFFFFF"/>
              </a:buClr>
              <a:buSzPts val="3100"/>
              <a:buNone/>
              <a:defRPr sz="2800" i="0" u="none" strike="noStrike" cap="none">
                <a:solidFill>
                  <a:srgbClr val="FFFFFF"/>
                </a:solidFill>
              </a:defRPr>
            </a:lvl7pPr>
            <a:lvl8pPr marR="0" lvl="7" algn="l">
              <a:lnSpc>
                <a:spcPct val="100000"/>
              </a:lnSpc>
              <a:spcBef>
                <a:spcPts val="0"/>
              </a:spcBef>
              <a:spcAft>
                <a:spcPts val="0"/>
              </a:spcAft>
              <a:buClr>
                <a:srgbClr val="FFFFFF"/>
              </a:buClr>
              <a:buSzPts val="3100"/>
              <a:buNone/>
              <a:defRPr sz="2800" i="0" u="none" strike="noStrike" cap="none">
                <a:solidFill>
                  <a:srgbClr val="FFFFFF"/>
                </a:solidFill>
              </a:defRPr>
            </a:lvl8pPr>
            <a:lvl9pPr marR="0" lvl="8" algn="l">
              <a:lnSpc>
                <a:spcPct val="100000"/>
              </a:lnSpc>
              <a:spcBef>
                <a:spcPts val="0"/>
              </a:spcBef>
              <a:spcAft>
                <a:spcPts val="0"/>
              </a:spcAft>
              <a:buClr>
                <a:srgbClr val="FFFFFF"/>
              </a:buClr>
              <a:buSzPts val="3100"/>
              <a:buNone/>
              <a:defRPr sz="2800" i="0" u="none" strike="noStrike" cap="none">
                <a:solidFill>
                  <a:srgbClr val="FFFFFF"/>
                </a:solidFill>
              </a:defRPr>
            </a:lvl9pPr>
          </a:lstStyle>
          <a:p>
            <a:endParaRPr/>
          </a:p>
        </p:txBody>
      </p:sp>
      <p:sp>
        <p:nvSpPr>
          <p:cNvPr id="120" name="Google Shape;120;g3b3af71073b_0_389"/>
          <p:cNvSpPr txBox="1">
            <a:spLocks noGrp="1"/>
          </p:cNvSpPr>
          <p:nvPr>
            <p:ph type="ftr" idx="11"/>
          </p:nvPr>
        </p:nvSpPr>
        <p:spPr>
          <a:xfrm>
            <a:off x="0" y="0"/>
            <a:ext cx="3999900" cy="3600000"/>
          </a:xfrm>
          <a:prstGeom prst="rect">
            <a:avLst/>
          </a:prstGeom>
          <a:noFill/>
          <a:ln>
            <a:noFill/>
          </a:ln>
        </p:spPr>
        <p:txBody>
          <a:bodyPr spcFirstLastPara="1" wrap="square" lIns="117825" tIns="58900" rIns="117825" bIns="58900" anchor="t" anchorCtr="0">
            <a:noAutofit/>
          </a:bodyPr>
          <a:lstStyle>
            <a:lvl1pPr marR="0" lvl="0" algn="l">
              <a:lnSpc>
                <a:spcPct val="100000"/>
              </a:lnSpc>
              <a:spcBef>
                <a:spcPts val="0"/>
              </a:spcBef>
              <a:spcAft>
                <a:spcPts val="0"/>
              </a:spcAft>
              <a:buSzPts val="1800"/>
              <a:buNone/>
              <a:defRPr sz="18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800"/>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800"/>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800"/>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800"/>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800"/>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800"/>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800"/>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800"/>
              <a:buNone/>
              <a:defRPr sz="1800" b="0" i="0" u="none" strike="noStrike" cap="none">
                <a:solidFill>
                  <a:srgbClr val="000000"/>
                </a:solidFill>
                <a:latin typeface="Arial"/>
                <a:ea typeface="Arial"/>
                <a:cs typeface="Arial"/>
                <a:sym typeface="Arial"/>
              </a:defRPr>
            </a:lvl9pPr>
          </a:lstStyle>
          <a:p>
            <a:endParaRPr/>
          </a:p>
        </p:txBody>
      </p:sp>
      <p:sp>
        <p:nvSpPr>
          <p:cNvPr id="121" name="Google Shape;121;g3b3af71073b_0_389"/>
          <p:cNvSpPr txBox="1">
            <a:spLocks noGrp="1"/>
          </p:cNvSpPr>
          <p:nvPr>
            <p:ph type="sldNum" idx="12"/>
          </p:nvPr>
        </p:nvSpPr>
        <p:spPr>
          <a:xfrm>
            <a:off x="11409047" y="6333136"/>
            <a:ext cx="731700" cy="525000"/>
          </a:xfrm>
          <a:prstGeom prst="rect">
            <a:avLst/>
          </a:prstGeom>
          <a:noFill/>
          <a:ln>
            <a:noFill/>
          </a:ln>
        </p:spPr>
        <p:txBody>
          <a:bodyPr spcFirstLastPara="1" wrap="square" lIns="117825" tIns="117825" rIns="117825" bIns="117825" anchor="ctr" anchorCtr="0">
            <a:noAutofit/>
          </a:bodyPr>
          <a:lstStyle>
            <a:lvl1pPr marL="0" marR="0" lvl="0" indent="0" algn="r">
              <a:lnSpc>
                <a:spcPct val="100000"/>
              </a:lnSpc>
              <a:spcBef>
                <a:spcPts val="0"/>
              </a:spcBef>
              <a:spcAft>
                <a:spcPts val="0"/>
              </a:spcAft>
              <a:buClr>
                <a:srgbClr val="000000"/>
              </a:buClr>
              <a:buSzPts val="1300"/>
              <a:buFont typeface="Arial"/>
              <a:buNone/>
              <a:defRPr sz="1800"/>
            </a:lvl1pPr>
            <a:lvl2pPr marL="0" marR="0" lvl="1" indent="0" algn="r">
              <a:lnSpc>
                <a:spcPct val="100000"/>
              </a:lnSpc>
              <a:spcBef>
                <a:spcPts val="0"/>
              </a:spcBef>
              <a:spcAft>
                <a:spcPts val="0"/>
              </a:spcAft>
              <a:buClr>
                <a:srgbClr val="000000"/>
              </a:buClr>
              <a:buSzPts val="1300"/>
              <a:buFont typeface="Arial"/>
              <a:buNone/>
              <a:defRPr sz="1800"/>
            </a:lvl2pPr>
            <a:lvl3pPr marL="0" marR="0" lvl="2" indent="0" algn="r">
              <a:lnSpc>
                <a:spcPct val="100000"/>
              </a:lnSpc>
              <a:spcBef>
                <a:spcPts val="0"/>
              </a:spcBef>
              <a:spcAft>
                <a:spcPts val="0"/>
              </a:spcAft>
              <a:buClr>
                <a:srgbClr val="000000"/>
              </a:buClr>
              <a:buSzPts val="1300"/>
              <a:buFont typeface="Arial"/>
              <a:buNone/>
              <a:defRPr sz="1800"/>
            </a:lvl3pPr>
            <a:lvl4pPr marL="0" marR="0" lvl="3" indent="0" algn="r">
              <a:lnSpc>
                <a:spcPct val="100000"/>
              </a:lnSpc>
              <a:spcBef>
                <a:spcPts val="0"/>
              </a:spcBef>
              <a:spcAft>
                <a:spcPts val="0"/>
              </a:spcAft>
              <a:buClr>
                <a:srgbClr val="000000"/>
              </a:buClr>
              <a:buSzPts val="1300"/>
              <a:buFont typeface="Arial"/>
              <a:buNone/>
              <a:defRPr sz="1800"/>
            </a:lvl4pPr>
            <a:lvl5pPr marL="0" marR="0" lvl="4" indent="0" algn="r">
              <a:lnSpc>
                <a:spcPct val="100000"/>
              </a:lnSpc>
              <a:spcBef>
                <a:spcPts val="0"/>
              </a:spcBef>
              <a:spcAft>
                <a:spcPts val="0"/>
              </a:spcAft>
              <a:buClr>
                <a:srgbClr val="000000"/>
              </a:buClr>
              <a:buSzPts val="1300"/>
              <a:buFont typeface="Arial"/>
              <a:buNone/>
              <a:defRPr sz="1800"/>
            </a:lvl5pPr>
            <a:lvl6pPr marL="0" marR="0" lvl="5" indent="0" algn="r">
              <a:lnSpc>
                <a:spcPct val="100000"/>
              </a:lnSpc>
              <a:spcBef>
                <a:spcPts val="0"/>
              </a:spcBef>
              <a:spcAft>
                <a:spcPts val="0"/>
              </a:spcAft>
              <a:buClr>
                <a:srgbClr val="000000"/>
              </a:buClr>
              <a:buSzPts val="1300"/>
              <a:buFont typeface="Arial"/>
              <a:buNone/>
              <a:defRPr sz="1800"/>
            </a:lvl6pPr>
            <a:lvl7pPr marL="0" marR="0" lvl="6" indent="0" algn="r">
              <a:lnSpc>
                <a:spcPct val="100000"/>
              </a:lnSpc>
              <a:spcBef>
                <a:spcPts val="0"/>
              </a:spcBef>
              <a:spcAft>
                <a:spcPts val="0"/>
              </a:spcAft>
              <a:buClr>
                <a:srgbClr val="000000"/>
              </a:buClr>
              <a:buSzPts val="1300"/>
              <a:buFont typeface="Arial"/>
              <a:buNone/>
              <a:defRPr sz="1800"/>
            </a:lvl7pPr>
            <a:lvl8pPr marL="0" marR="0" lvl="7" indent="0" algn="r">
              <a:lnSpc>
                <a:spcPct val="100000"/>
              </a:lnSpc>
              <a:spcBef>
                <a:spcPts val="0"/>
              </a:spcBef>
              <a:spcAft>
                <a:spcPts val="0"/>
              </a:spcAft>
              <a:buClr>
                <a:srgbClr val="000000"/>
              </a:buClr>
              <a:buSzPts val="1300"/>
              <a:buFont typeface="Arial"/>
              <a:buNone/>
              <a:defRPr sz="1800"/>
            </a:lvl8pPr>
            <a:lvl9pPr marL="0" marR="0" lvl="8" indent="0" algn="r">
              <a:lnSpc>
                <a:spcPct val="100000"/>
              </a:lnSpc>
              <a:spcBef>
                <a:spcPts val="0"/>
              </a:spcBef>
              <a:spcAft>
                <a:spcPts val="0"/>
              </a:spcAft>
              <a:buClr>
                <a:srgbClr val="000000"/>
              </a:buClr>
              <a:buSzPts val="1300"/>
              <a:buFont typeface="Arial"/>
              <a:buNone/>
              <a:defRPr sz="18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with intro text">
  <p:cSld name="TITLE_AND_BODY_1_2">
    <p:spTree>
      <p:nvGrpSpPr>
        <p:cNvPr id="1" name="Shape 122"/>
        <p:cNvGrpSpPr/>
        <p:nvPr/>
      </p:nvGrpSpPr>
      <p:grpSpPr>
        <a:xfrm>
          <a:off x="0" y="0"/>
          <a:ext cx="0" cy="0"/>
          <a:chOff x="0" y="0"/>
          <a:chExt cx="0" cy="0"/>
        </a:xfrm>
      </p:grpSpPr>
      <p:sp>
        <p:nvSpPr>
          <p:cNvPr id="123" name="Google Shape;123;g3b3af71073b_0_396"/>
          <p:cNvSpPr/>
          <p:nvPr/>
        </p:nvSpPr>
        <p:spPr>
          <a:xfrm>
            <a:off x="3447300" y="0"/>
            <a:ext cx="8744700" cy="6858000"/>
          </a:xfrm>
          <a:prstGeom prst="rect">
            <a:avLst/>
          </a:prstGeom>
          <a:solidFill>
            <a:srgbClr val="FFFFFF"/>
          </a:solidFill>
          <a:ln>
            <a:noFill/>
          </a:ln>
        </p:spPr>
        <p:txBody>
          <a:bodyPr spcFirstLastPara="1" wrap="square" lIns="117825" tIns="117825" rIns="117825" bIns="1178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 name="Google Shape;124;g3b3af71073b_0_396"/>
          <p:cNvSpPr/>
          <p:nvPr/>
        </p:nvSpPr>
        <p:spPr>
          <a:xfrm flipH="1">
            <a:off x="3296400" y="0"/>
            <a:ext cx="1509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117825" tIns="58900" rIns="117825" bIns="589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FFFFFF"/>
              </a:solidFill>
              <a:latin typeface="Arial"/>
              <a:ea typeface="Arial"/>
              <a:cs typeface="Arial"/>
              <a:sym typeface="Arial"/>
            </a:endParaRPr>
          </a:p>
        </p:txBody>
      </p:sp>
      <p:sp>
        <p:nvSpPr>
          <p:cNvPr id="125" name="Google Shape;125;g3b3af71073b_0_396"/>
          <p:cNvSpPr txBox="1">
            <a:spLocks noGrp="1"/>
          </p:cNvSpPr>
          <p:nvPr>
            <p:ph type="body" idx="1"/>
          </p:nvPr>
        </p:nvSpPr>
        <p:spPr>
          <a:xfrm>
            <a:off x="3895725" y="498348"/>
            <a:ext cx="7848000" cy="1610400"/>
          </a:xfrm>
          <a:prstGeom prst="rect">
            <a:avLst/>
          </a:prstGeom>
          <a:noFill/>
          <a:ln>
            <a:noFill/>
          </a:ln>
        </p:spPr>
        <p:txBody>
          <a:bodyPr spcFirstLastPara="1" wrap="square" lIns="117825" tIns="117825" rIns="117825" bIns="117825" anchor="t" anchorCtr="0">
            <a:noAutofit/>
          </a:bodyPr>
          <a:lstStyle>
            <a:lvl1pPr marL="457200" marR="0" lvl="0" indent="-361950" algn="l">
              <a:lnSpc>
                <a:spcPct val="115000"/>
              </a:lnSpc>
              <a:spcBef>
                <a:spcPts val="800"/>
              </a:spcBef>
              <a:spcAft>
                <a:spcPts val="0"/>
              </a:spcAft>
              <a:buClr>
                <a:schemeClr val="dk2"/>
              </a:buClr>
              <a:buSzPts val="2100"/>
              <a:buChar char="●"/>
              <a:defRPr sz="2300" i="1" u="none" strike="noStrike" cap="none">
                <a:solidFill>
                  <a:schemeClr val="dk2"/>
                </a:solidFill>
              </a:defRPr>
            </a:lvl1pPr>
            <a:lvl2pPr marL="914400" marR="0" lvl="1" indent="-361950" algn="l">
              <a:lnSpc>
                <a:spcPct val="115000"/>
              </a:lnSpc>
              <a:spcBef>
                <a:spcPts val="0"/>
              </a:spcBef>
              <a:spcAft>
                <a:spcPts val="0"/>
              </a:spcAft>
              <a:buClr>
                <a:schemeClr val="dk2"/>
              </a:buClr>
              <a:buSzPts val="2100"/>
              <a:buChar char="○"/>
              <a:defRPr sz="2200" i="1" u="none" strike="noStrike" cap="none">
                <a:solidFill>
                  <a:schemeClr val="dk2"/>
                </a:solidFill>
              </a:defRPr>
            </a:lvl2pPr>
            <a:lvl3pPr marL="1371600" marR="0" lvl="2" indent="-361950" algn="l">
              <a:lnSpc>
                <a:spcPct val="115000"/>
              </a:lnSpc>
              <a:spcBef>
                <a:spcPts val="0"/>
              </a:spcBef>
              <a:spcAft>
                <a:spcPts val="0"/>
              </a:spcAft>
              <a:buClr>
                <a:schemeClr val="dk2"/>
              </a:buClr>
              <a:buSzPts val="2100"/>
              <a:buChar char="■"/>
              <a:defRPr sz="1900" i="1" u="none" strike="noStrike" cap="none">
                <a:solidFill>
                  <a:schemeClr val="dk2"/>
                </a:solidFill>
              </a:defRPr>
            </a:lvl3pPr>
            <a:lvl4pPr marL="1828800" marR="0" lvl="3" indent="-361950" algn="l">
              <a:lnSpc>
                <a:spcPct val="115000"/>
              </a:lnSpc>
              <a:spcBef>
                <a:spcPts val="0"/>
              </a:spcBef>
              <a:spcAft>
                <a:spcPts val="0"/>
              </a:spcAft>
              <a:buClr>
                <a:schemeClr val="dk2"/>
              </a:buClr>
              <a:buSzPts val="2100"/>
              <a:buChar char="●"/>
              <a:defRPr sz="1800" i="1" u="none" strike="noStrike" cap="none">
                <a:solidFill>
                  <a:schemeClr val="dk2"/>
                </a:solidFill>
              </a:defRPr>
            </a:lvl4pPr>
            <a:lvl5pPr marL="2286000" marR="0" lvl="4" indent="-361950" algn="l">
              <a:lnSpc>
                <a:spcPct val="115000"/>
              </a:lnSpc>
              <a:spcBef>
                <a:spcPts val="0"/>
              </a:spcBef>
              <a:spcAft>
                <a:spcPts val="0"/>
              </a:spcAft>
              <a:buClr>
                <a:schemeClr val="dk2"/>
              </a:buClr>
              <a:buSzPts val="2100"/>
              <a:buChar char="○"/>
              <a:defRPr sz="1500" i="1" u="none" strike="noStrike" cap="none">
                <a:solidFill>
                  <a:schemeClr val="dk2"/>
                </a:solidFill>
              </a:defRPr>
            </a:lvl5pPr>
            <a:lvl6pPr marL="2743200" marR="0" lvl="5" indent="-361950" algn="l">
              <a:lnSpc>
                <a:spcPct val="115000"/>
              </a:lnSpc>
              <a:spcBef>
                <a:spcPts val="0"/>
              </a:spcBef>
              <a:spcAft>
                <a:spcPts val="0"/>
              </a:spcAft>
              <a:buClr>
                <a:schemeClr val="dk2"/>
              </a:buClr>
              <a:buSzPts val="2100"/>
              <a:buChar char="■"/>
              <a:defRPr sz="2100" i="1" u="none" strike="noStrike" cap="none">
                <a:solidFill>
                  <a:schemeClr val="dk2"/>
                </a:solidFill>
              </a:defRPr>
            </a:lvl6pPr>
            <a:lvl7pPr marL="3200400" marR="0" lvl="6" indent="-361950" algn="l">
              <a:lnSpc>
                <a:spcPct val="115000"/>
              </a:lnSpc>
              <a:spcBef>
                <a:spcPts val="0"/>
              </a:spcBef>
              <a:spcAft>
                <a:spcPts val="0"/>
              </a:spcAft>
              <a:buClr>
                <a:schemeClr val="dk2"/>
              </a:buClr>
              <a:buSzPts val="2100"/>
              <a:buChar char="●"/>
              <a:defRPr sz="2100" i="1" u="none" strike="noStrike" cap="none">
                <a:solidFill>
                  <a:schemeClr val="dk2"/>
                </a:solidFill>
              </a:defRPr>
            </a:lvl7pPr>
            <a:lvl8pPr marL="3657600" marR="0" lvl="7" indent="-361950" algn="l">
              <a:lnSpc>
                <a:spcPct val="115000"/>
              </a:lnSpc>
              <a:spcBef>
                <a:spcPts val="0"/>
              </a:spcBef>
              <a:spcAft>
                <a:spcPts val="0"/>
              </a:spcAft>
              <a:buClr>
                <a:schemeClr val="dk2"/>
              </a:buClr>
              <a:buSzPts val="2100"/>
              <a:buChar char="○"/>
              <a:defRPr sz="2100" i="1" u="none" strike="noStrike" cap="none">
                <a:solidFill>
                  <a:schemeClr val="dk2"/>
                </a:solidFill>
              </a:defRPr>
            </a:lvl8pPr>
            <a:lvl9pPr marL="4114800" marR="0" lvl="8" indent="-361950" algn="l">
              <a:lnSpc>
                <a:spcPct val="115000"/>
              </a:lnSpc>
              <a:spcBef>
                <a:spcPts val="0"/>
              </a:spcBef>
              <a:spcAft>
                <a:spcPts val="0"/>
              </a:spcAft>
              <a:buClr>
                <a:schemeClr val="dk2"/>
              </a:buClr>
              <a:buSzPts val="2100"/>
              <a:buChar char="■"/>
              <a:defRPr sz="2100" i="1" u="none" strike="noStrike" cap="none">
                <a:solidFill>
                  <a:schemeClr val="dk2"/>
                </a:solidFill>
              </a:defRPr>
            </a:lvl9pPr>
          </a:lstStyle>
          <a:p>
            <a:endParaRPr/>
          </a:p>
        </p:txBody>
      </p:sp>
      <p:sp>
        <p:nvSpPr>
          <p:cNvPr id="126" name="Google Shape;126;g3b3af71073b_0_396"/>
          <p:cNvSpPr txBox="1">
            <a:spLocks noGrp="1"/>
          </p:cNvSpPr>
          <p:nvPr>
            <p:ph type="sldNum" idx="12"/>
          </p:nvPr>
        </p:nvSpPr>
        <p:spPr>
          <a:xfrm>
            <a:off x="11409047" y="6359652"/>
            <a:ext cx="731700" cy="498000"/>
          </a:xfrm>
          <a:prstGeom prst="rect">
            <a:avLst/>
          </a:prstGeom>
          <a:noFill/>
          <a:ln>
            <a:noFill/>
          </a:ln>
        </p:spPr>
        <p:txBody>
          <a:bodyPr spcFirstLastPara="1" wrap="square" lIns="117825" tIns="117825" rIns="117825" bIns="1178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7" name="Google Shape;127;g3b3af71073b_0_396"/>
          <p:cNvSpPr txBox="1">
            <a:spLocks noGrp="1"/>
          </p:cNvSpPr>
          <p:nvPr>
            <p:ph type="body" idx="2"/>
          </p:nvPr>
        </p:nvSpPr>
        <p:spPr>
          <a:xfrm>
            <a:off x="3905993" y="2377722"/>
            <a:ext cx="3937500" cy="3981900"/>
          </a:xfrm>
          <a:prstGeom prst="rect">
            <a:avLst/>
          </a:prstGeom>
          <a:noFill/>
          <a:ln>
            <a:noFill/>
          </a:ln>
        </p:spPr>
        <p:txBody>
          <a:bodyPr spcFirstLastPara="1" wrap="square" lIns="117825" tIns="117825" rIns="117825" bIns="117825" anchor="t" anchorCtr="0">
            <a:noAutofit/>
          </a:bodyPr>
          <a:lstStyle>
            <a:lvl1pPr marL="457200" marR="0" lvl="0" indent="-317500" algn="l">
              <a:lnSpc>
                <a:spcPct val="100000"/>
              </a:lnSpc>
              <a:spcBef>
                <a:spcPts val="800"/>
              </a:spcBef>
              <a:spcAft>
                <a:spcPts val="0"/>
              </a:spcAft>
              <a:buClr>
                <a:schemeClr val="dk2"/>
              </a:buClr>
              <a:buSzPts val="1400"/>
              <a:buChar char="●"/>
              <a:defRPr sz="2200" i="0" u="none" strike="noStrike" cap="none">
                <a:solidFill>
                  <a:schemeClr val="dk2"/>
                </a:solidFill>
              </a:defRPr>
            </a:lvl1pPr>
            <a:lvl2pPr marL="914400" marR="0" lvl="1" indent="-317500" algn="l">
              <a:lnSpc>
                <a:spcPct val="100000"/>
              </a:lnSpc>
              <a:spcBef>
                <a:spcPts val="400"/>
              </a:spcBef>
              <a:spcAft>
                <a:spcPts val="0"/>
              </a:spcAft>
              <a:buClr>
                <a:schemeClr val="dk2"/>
              </a:buClr>
              <a:buSzPts val="1400"/>
              <a:buChar char="○"/>
              <a:defRPr sz="1900" i="0" u="none" strike="noStrike" cap="none">
                <a:solidFill>
                  <a:schemeClr val="dk2"/>
                </a:solidFill>
              </a:defRPr>
            </a:lvl2pPr>
            <a:lvl3pPr marL="1371600" marR="0" lvl="2" indent="-317500" algn="l">
              <a:lnSpc>
                <a:spcPct val="100000"/>
              </a:lnSpc>
              <a:spcBef>
                <a:spcPts val="400"/>
              </a:spcBef>
              <a:spcAft>
                <a:spcPts val="0"/>
              </a:spcAft>
              <a:buClr>
                <a:schemeClr val="dk2"/>
              </a:buClr>
              <a:buSzPts val="1400"/>
              <a:buChar char="■"/>
              <a:defRPr sz="1800" i="0" u="none" strike="noStrike" cap="none">
                <a:solidFill>
                  <a:schemeClr val="dk2"/>
                </a:solidFill>
              </a:defRPr>
            </a:lvl3pPr>
            <a:lvl4pPr marL="1828800" marR="0" lvl="3" indent="-317500" algn="l">
              <a:lnSpc>
                <a:spcPct val="100000"/>
              </a:lnSpc>
              <a:spcBef>
                <a:spcPts val="400"/>
              </a:spcBef>
              <a:spcAft>
                <a:spcPts val="0"/>
              </a:spcAft>
              <a:buClr>
                <a:schemeClr val="dk2"/>
              </a:buClr>
              <a:buSzPts val="1400"/>
              <a:buChar char="●"/>
              <a:defRPr sz="1500" i="0" u="none" strike="noStrike" cap="none">
                <a:solidFill>
                  <a:schemeClr val="dk2"/>
                </a:solidFill>
              </a:defRPr>
            </a:lvl4pPr>
            <a:lvl5pPr marL="2286000" marR="0" lvl="4" indent="-317500" algn="l">
              <a:lnSpc>
                <a:spcPct val="100000"/>
              </a:lnSpc>
              <a:spcBef>
                <a:spcPts val="400"/>
              </a:spcBef>
              <a:spcAft>
                <a:spcPts val="0"/>
              </a:spcAft>
              <a:buClr>
                <a:schemeClr val="dk2"/>
              </a:buClr>
              <a:buSzPts val="1400"/>
              <a:buChar char="○"/>
              <a:defRPr sz="1400" i="0" u="none" strike="noStrike" cap="none">
                <a:solidFill>
                  <a:schemeClr val="dk2"/>
                </a:solidFill>
              </a:defRPr>
            </a:lvl5pPr>
            <a:lvl6pPr marL="2743200" marR="0" lvl="5" indent="-317500" algn="l">
              <a:lnSpc>
                <a:spcPct val="115000"/>
              </a:lnSpc>
              <a:spcBef>
                <a:spcPts val="0"/>
              </a:spcBef>
              <a:spcAft>
                <a:spcPts val="0"/>
              </a:spcAft>
              <a:buClr>
                <a:schemeClr val="dk2"/>
              </a:buClr>
              <a:buSzPts val="1400"/>
              <a:buChar char="■"/>
              <a:defRPr sz="1400" i="0" u="none" strike="noStrike" cap="none">
                <a:solidFill>
                  <a:schemeClr val="dk2"/>
                </a:solidFill>
              </a:defRPr>
            </a:lvl6pPr>
            <a:lvl7pPr marL="3200400" marR="0" lvl="6" indent="-317500" algn="l">
              <a:lnSpc>
                <a:spcPct val="115000"/>
              </a:lnSpc>
              <a:spcBef>
                <a:spcPts val="0"/>
              </a:spcBef>
              <a:spcAft>
                <a:spcPts val="0"/>
              </a:spcAft>
              <a:buClr>
                <a:schemeClr val="dk2"/>
              </a:buClr>
              <a:buSzPts val="1400"/>
              <a:buChar char="●"/>
              <a:defRPr sz="1400" i="0" u="none" strike="noStrike" cap="none">
                <a:solidFill>
                  <a:schemeClr val="dk2"/>
                </a:solidFill>
              </a:defRPr>
            </a:lvl7pPr>
            <a:lvl8pPr marL="3657600" marR="0" lvl="7" indent="-317500" algn="l">
              <a:lnSpc>
                <a:spcPct val="115000"/>
              </a:lnSpc>
              <a:spcBef>
                <a:spcPts val="0"/>
              </a:spcBef>
              <a:spcAft>
                <a:spcPts val="0"/>
              </a:spcAft>
              <a:buClr>
                <a:schemeClr val="dk2"/>
              </a:buClr>
              <a:buSzPts val="1400"/>
              <a:buChar char="○"/>
              <a:defRPr sz="1400" i="0" u="none" strike="noStrike" cap="none">
                <a:solidFill>
                  <a:schemeClr val="dk2"/>
                </a:solidFill>
              </a:defRPr>
            </a:lvl8pPr>
            <a:lvl9pPr marL="4114800" marR="0" lvl="8" indent="-317500" algn="l">
              <a:lnSpc>
                <a:spcPct val="115000"/>
              </a:lnSpc>
              <a:spcBef>
                <a:spcPts val="0"/>
              </a:spcBef>
              <a:spcAft>
                <a:spcPts val="0"/>
              </a:spcAft>
              <a:buClr>
                <a:schemeClr val="dk2"/>
              </a:buClr>
              <a:buSzPts val="1400"/>
              <a:buChar char="■"/>
              <a:defRPr sz="1400" i="0" u="none" strike="noStrike" cap="none">
                <a:solidFill>
                  <a:schemeClr val="dk2"/>
                </a:solidFill>
              </a:defRPr>
            </a:lvl9pPr>
          </a:lstStyle>
          <a:p>
            <a:endParaRPr/>
          </a:p>
        </p:txBody>
      </p:sp>
      <p:sp>
        <p:nvSpPr>
          <p:cNvPr id="128" name="Google Shape;128;g3b3af71073b_0_396"/>
          <p:cNvSpPr txBox="1">
            <a:spLocks noGrp="1"/>
          </p:cNvSpPr>
          <p:nvPr>
            <p:ph type="body" idx="3"/>
          </p:nvPr>
        </p:nvSpPr>
        <p:spPr>
          <a:xfrm>
            <a:off x="7843431" y="2377722"/>
            <a:ext cx="3937500" cy="3981900"/>
          </a:xfrm>
          <a:prstGeom prst="rect">
            <a:avLst/>
          </a:prstGeom>
          <a:noFill/>
          <a:ln>
            <a:noFill/>
          </a:ln>
        </p:spPr>
        <p:txBody>
          <a:bodyPr spcFirstLastPara="1" wrap="square" lIns="117825" tIns="117825" rIns="117825" bIns="117825" anchor="t" anchorCtr="0">
            <a:noAutofit/>
          </a:bodyPr>
          <a:lstStyle>
            <a:lvl1pPr marL="457200" marR="0" lvl="0" indent="-317500" algn="l">
              <a:lnSpc>
                <a:spcPct val="100000"/>
              </a:lnSpc>
              <a:spcBef>
                <a:spcPts val="800"/>
              </a:spcBef>
              <a:spcAft>
                <a:spcPts val="0"/>
              </a:spcAft>
              <a:buClr>
                <a:schemeClr val="dk2"/>
              </a:buClr>
              <a:buSzPts val="1400"/>
              <a:buChar char="●"/>
              <a:defRPr sz="2200" i="0" u="none" strike="noStrike" cap="none">
                <a:solidFill>
                  <a:schemeClr val="dk2"/>
                </a:solidFill>
              </a:defRPr>
            </a:lvl1pPr>
            <a:lvl2pPr marL="914400" marR="0" lvl="1" indent="-317500" algn="l">
              <a:lnSpc>
                <a:spcPct val="100000"/>
              </a:lnSpc>
              <a:spcBef>
                <a:spcPts val="400"/>
              </a:spcBef>
              <a:spcAft>
                <a:spcPts val="0"/>
              </a:spcAft>
              <a:buClr>
                <a:schemeClr val="dk2"/>
              </a:buClr>
              <a:buSzPts val="1400"/>
              <a:buChar char="○"/>
              <a:defRPr sz="1900" i="0" u="none" strike="noStrike" cap="none">
                <a:solidFill>
                  <a:schemeClr val="dk2"/>
                </a:solidFill>
              </a:defRPr>
            </a:lvl2pPr>
            <a:lvl3pPr marL="1371600" marR="0" lvl="2" indent="-317500" algn="l">
              <a:lnSpc>
                <a:spcPct val="100000"/>
              </a:lnSpc>
              <a:spcBef>
                <a:spcPts val="400"/>
              </a:spcBef>
              <a:spcAft>
                <a:spcPts val="0"/>
              </a:spcAft>
              <a:buClr>
                <a:schemeClr val="dk2"/>
              </a:buClr>
              <a:buSzPts val="1400"/>
              <a:buChar char="■"/>
              <a:defRPr sz="1800" i="0" u="none" strike="noStrike" cap="none">
                <a:solidFill>
                  <a:schemeClr val="dk2"/>
                </a:solidFill>
              </a:defRPr>
            </a:lvl3pPr>
            <a:lvl4pPr marL="1828800" marR="0" lvl="3" indent="-317500" algn="l">
              <a:lnSpc>
                <a:spcPct val="100000"/>
              </a:lnSpc>
              <a:spcBef>
                <a:spcPts val="400"/>
              </a:spcBef>
              <a:spcAft>
                <a:spcPts val="0"/>
              </a:spcAft>
              <a:buClr>
                <a:schemeClr val="dk2"/>
              </a:buClr>
              <a:buSzPts val="1400"/>
              <a:buChar char="●"/>
              <a:defRPr sz="1500" i="0" u="none" strike="noStrike" cap="none">
                <a:solidFill>
                  <a:schemeClr val="dk2"/>
                </a:solidFill>
              </a:defRPr>
            </a:lvl4pPr>
            <a:lvl5pPr marL="2286000" marR="0" lvl="4" indent="-317500" algn="l">
              <a:lnSpc>
                <a:spcPct val="100000"/>
              </a:lnSpc>
              <a:spcBef>
                <a:spcPts val="400"/>
              </a:spcBef>
              <a:spcAft>
                <a:spcPts val="0"/>
              </a:spcAft>
              <a:buClr>
                <a:schemeClr val="dk2"/>
              </a:buClr>
              <a:buSzPts val="1400"/>
              <a:buChar char="○"/>
              <a:defRPr sz="1400" i="0" u="none" strike="noStrike" cap="none">
                <a:solidFill>
                  <a:schemeClr val="dk2"/>
                </a:solidFill>
              </a:defRPr>
            </a:lvl5pPr>
            <a:lvl6pPr marL="2743200" marR="0" lvl="5" indent="-317500" algn="l">
              <a:lnSpc>
                <a:spcPct val="115000"/>
              </a:lnSpc>
              <a:spcBef>
                <a:spcPts val="0"/>
              </a:spcBef>
              <a:spcAft>
                <a:spcPts val="0"/>
              </a:spcAft>
              <a:buClr>
                <a:schemeClr val="dk2"/>
              </a:buClr>
              <a:buSzPts val="1400"/>
              <a:buChar char="■"/>
              <a:defRPr sz="1400" i="0" u="none" strike="noStrike" cap="none">
                <a:solidFill>
                  <a:schemeClr val="dk2"/>
                </a:solidFill>
              </a:defRPr>
            </a:lvl6pPr>
            <a:lvl7pPr marL="3200400" marR="0" lvl="6" indent="-317500" algn="l">
              <a:lnSpc>
                <a:spcPct val="115000"/>
              </a:lnSpc>
              <a:spcBef>
                <a:spcPts val="0"/>
              </a:spcBef>
              <a:spcAft>
                <a:spcPts val="0"/>
              </a:spcAft>
              <a:buClr>
                <a:schemeClr val="dk2"/>
              </a:buClr>
              <a:buSzPts val="1400"/>
              <a:buChar char="●"/>
              <a:defRPr sz="1400" i="0" u="none" strike="noStrike" cap="none">
                <a:solidFill>
                  <a:schemeClr val="dk2"/>
                </a:solidFill>
              </a:defRPr>
            </a:lvl7pPr>
            <a:lvl8pPr marL="3657600" marR="0" lvl="7" indent="-317500" algn="l">
              <a:lnSpc>
                <a:spcPct val="115000"/>
              </a:lnSpc>
              <a:spcBef>
                <a:spcPts val="0"/>
              </a:spcBef>
              <a:spcAft>
                <a:spcPts val="0"/>
              </a:spcAft>
              <a:buClr>
                <a:schemeClr val="dk2"/>
              </a:buClr>
              <a:buSzPts val="1400"/>
              <a:buChar char="○"/>
              <a:defRPr sz="1400" i="0" u="none" strike="noStrike" cap="none">
                <a:solidFill>
                  <a:schemeClr val="dk2"/>
                </a:solidFill>
              </a:defRPr>
            </a:lvl8pPr>
            <a:lvl9pPr marL="4114800" marR="0" lvl="8" indent="-317500" algn="l">
              <a:lnSpc>
                <a:spcPct val="115000"/>
              </a:lnSpc>
              <a:spcBef>
                <a:spcPts val="0"/>
              </a:spcBef>
              <a:spcAft>
                <a:spcPts val="0"/>
              </a:spcAft>
              <a:buClr>
                <a:schemeClr val="dk2"/>
              </a:buClr>
              <a:buSzPts val="1400"/>
              <a:buChar char="■"/>
              <a:defRPr sz="1400" i="0" u="none" strike="noStrike" cap="none">
                <a:solidFill>
                  <a:schemeClr val="dk2"/>
                </a:solidFill>
              </a:defRPr>
            </a:lvl9pPr>
          </a:lstStyle>
          <a:p>
            <a:endParaRPr/>
          </a:p>
        </p:txBody>
      </p:sp>
      <p:sp>
        <p:nvSpPr>
          <p:cNvPr id="129" name="Google Shape;129;g3b3af71073b_0_396"/>
          <p:cNvSpPr txBox="1">
            <a:spLocks noGrp="1"/>
          </p:cNvSpPr>
          <p:nvPr>
            <p:ph type="title"/>
          </p:nvPr>
        </p:nvSpPr>
        <p:spPr>
          <a:xfrm>
            <a:off x="290945" y="512064"/>
            <a:ext cx="2909700" cy="5834100"/>
          </a:xfrm>
          <a:prstGeom prst="rect">
            <a:avLst/>
          </a:prstGeom>
          <a:noFill/>
          <a:ln>
            <a:noFill/>
          </a:ln>
        </p:spPr>
        <p:txBody>
          <a:bodyPr spcFirstLastPara="1" wrap="square" lIns="88375" tIns="44175" rIns="88375" bIns="4417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30"/>
        <p:cNvGrpSpPr/>
        <p:nvPr/>
      </p:nvGrpSpPr>
      <p:grpSpPr>
        <a:xfrm>
          <a:off x="0" y="0"/>
          <a:ext cx="0" cy="0"/>
          <a:chOff x="0" y="0"/>
          <a:chExt cx="0" cy="0"/>
        </a:xfrm>
      </p:grpSpPr>
      <p:sp>
        <p:nvSpPr>
          <p:cNvPr id="132" name="Google Shape;132;g3b3af71073b_0_404"/>
          <p:cNvSpPr/>
          <p:nvPr/>
        </p:nvSpPr>
        <p:spPr>
          <a:xfrm>
            <a:off x="3447300" y="0"/>
            <a:ext cx="8744700" cy="6858000"/>
          </a:xfrm>
          <a:prstGeom prst="rect">
            <a:avLst/>
          </a:prstGeom>
          <a:solidFill>
            <a:srgbClr val="FFFFFF"/>
          </a:solidFill>
          <a:ln>
            <a:noFill/>
          </a:ln>
        </p:spPr>
        <p:txBody>
          <a:bodyPr spcFirstLastPara="1" wrap="square" lIns="117825" tIns="117825" rIns="117825" bIns="1178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3" name="Google Shape;133;g3b3af71073b_0_404"/>
          <p:cNvSpPr txBox="1">
            <a:spLocks noGrp="1"/>
          </p:cNvSpPr>
          <p:nvPr>
            <p:ph type="title"/>
          </p:nvPr>
        </p:nvSpPr>
        <p:spPr>
          <a:xfrm>
            <a:off x="290945" y="498348"/>
            <a:ext cx="2833500" cy="5861100"/>
          </a:xfrm>
          <a:prstGeom prst="rect">
            <a:avLst/>
          </a:prstGeom>
          <a:noFill/>
          <a:ln>
            <a:noFill/>
          </a:ln>
        </p:spPr>
        <p:txBody>
          <a:bodyPr spcFirstLastPara="1" wrap="square" lIns="117825" tIns="117825" rIns="117825" bIns="117825" anchor="t" anchorCtr="0">
            <a:noAutofit/>
          </a:bodyPr>
          <a:lstStyle>
            <a:lvl1pPr marR="0" lvl="0" algn="l">
              <a:lnSpc>
                <a:spcPct val="100000"/>
              </a:lnSpc>
              <a:spcBef>
                <a:spcPts val="0"/>
              </a:spcBef>
              <a:spcAft>
                <a:spcPts val="0"/>
              </a:spcAft>
              <a:buClr>
                <a:srgbClr val="FFFFFF"/>
              </a:buClr>
              <a:buSzPts val="3000"/>
              <a:buFont typeface="Arial"/>
              <a:buNone/>
              <a:defRPr sz="3000" i="0" u="none" strike="noStrike" cap="none">
                <a:solidFill>
                  <a:srgbClr val="FFFFFF"/>
                </a:solidFill>
                <a:latin typeface="Arial"/>
                <a:ea typeface="Arial"/>
                <a:cs typeface="Arial"/>
                <a:sym typeface="Arial"/>
              </a:defRPr>
            </a:lvl1pPr>
            <a:lvl2pPr marR="0" lvl="1" algn="l">
              <a:lnSpc>
                <a:spcPct val="100000"/>
              </a:lnSpc>
              <a:spcBef>
                <a:spcPts val="0"/>
              </a:spcBef>
              <a:spcAft>
                <a:spcPts val="0"/>
              </a:spcAft>
              <a:buClr>
                <a:srgbClr val="FFFFFF"/>
              </a:buClr>
              <a:buSzPts val="3000"/>
              <a:buFont typeface="Arial"/>
              <a:buNone/>
              <a:defRPr sz="3000" i="0" u="none" strike="noStrike" cap="none">
                <a:solidFill>
                  <a:srgbClr val="FFFFFF"/>
                </a:solidFill>
                <a:latin typeface="Arial"/>
                <a:ea typeface="Arial"/>
                <a:cs typeface="Arial"/>
                <a:sym typeface="Arial"/>
              </a:defRPr>
            </a:lvl2pPr>
            <a:lvl3pPr marR="0" lvl="2" algn="l">
              <a:lnSpc>
                <a:spcPct val="100000"/>
              </a:lnSpc>
              <a:spcBef>
                <a:spcPts val="0"/>
              </a:spcBef>
              <a:spcAft>
                <a:spcPts val="0"/>
              </a:spcAft>
              <a:buClr>
                <a:srgbClr val="FFFFFF"/>
              </a:buClr>
              <a:buSzPts val="3000"/>
              <a:buFont typeface="Arial"/>
              <a:buNone/>
              <a:defRPr sz="3000" i="0" u="none" strike="noStrike" cap="none">
                <a:solidFill>
                  <a:srgbClr val="FFFFFF"/>
                </a:solidFill>
                <a:latin typeface="Arial"/>
                <a:ea typeface="Arial"/>
                <a:cs typeface="Arial"/>
                <a:sym typeface="Arial"/>
              </a:defRPr>
            </a:lvl3pPr>
            <a:lvl4pPr marR="0" lvl="3" algn="l">
              <a:lnSpc>
                <a:spcPct val="100000"/>
              </a:lnSpc>
              <a:spcBef>
                <a:spcPts val="0"/>
              </a:spcBef>
              <a:spcAft>
                <a:spcPts val="0"/>
              </a:spcAft>
              <a:buClr>
                <a:srgbClr val="FFFFFF"/>
              </a:buClr>
              <a:buSzPts val="3000"/>
              <a:buFont typeface="Arial"/>
              <a:buNone/>
              <a:defRPr sz="3000" i="0" u="none" strike="noStrike" cap="none">
                <a:solidFill>
                  <a:srgbClr val="FFFFFF"/>
                </a:solidFill>
                <a:latin typeface="Arial"/>
                <a:ea typeface="Arial"/>
                <a:cs typeface="Arial"/>
                <a:sym typeface="Arial"/>
              </a:defRPr>
            </a:lvl4pPr>
            <a:lvl5pPr marR="0" lvl="4" algn="l">
              <a:lnSpc>
                <a:spcPct val="100000"/>
              </a:lnSpc>
              <a:spcBef>
                <a:spcPts val="0"/>
              </a:spcBef>
              <a:spcAft>
                <a:spcPts val="0"/>
              </a:spcAft>
              <a:buClr>
                <a:srgbClr val="FFFFFF"/>
              </a:buClr>
              <a:buSzPts val="3000"/>
              <a:buFont typeface="Arial"/>
              <a:buNone/>
              <a:defRPr sz="3000" i="0" u="none" strike="noStrike" cap="none">
                <a:solidFill>
                  <a:srgbClr val="FFFFFF"/>
                </a:solidFill>
                <a:latin typeface="Arial"/>
                <a:ea typeface="Arial"/>
                <a:cs typeface="Arial"/>
                <a:sym typeface="Arial"/>
              </a:defRPr>
            </a:lvl5pPr>
            <a:lvl6pPr marR="0" lvl="5" algn="l">
              <a:lnSpc>
                <a:spcPct val="100000"/>
              </a:lnSpc>
              <a:spcBef>
                <a:spcPts val="0"/>
              </a:spcBef>
              <a:spcAft>
                <a:spcPts val="0"/>
              </a:spcAft>
              <a:buClr>
                <a:srgbClr val="FFFFFF"/>
              </a:buClr>
              <a:buSzPts val="3000"/>
              <a:buFont typeface="Arial"/>
              <a:buNone/>
              <a:defRPr sz="3000" i="0" u="none" strike="noStrike" cap="none">
                <a:solidFill>
                  <a:srgbClr val="FFFFFF"/>
                </a:solidFill>
                <a:latin typeface="Arial"/>
                <a:ea typeface="Arial"/>
                <a:cs typeface="Arial"/>
                <a:sym typeface="Arial"/>
              </a:defRPr>
            </a:lvl6pPr>
            <a:lvl7pPr marR="0" lvl="6" algn="l">
              <a:lnSpc>
                <a:spcPct val="100000"/>
              </a:lnSpc>
              <a:spcBef>
                <a:spcPts val="0"/>
              </a:spcBef>
              <a:spcAft>
                <a:spcPts val="0"/>
              </a:spcAft>
              <a:buClr>
                <a:srgbClr val="FFFFFF"/>
              </a:buClr>
              <a:buSzPts val="3000"/>
              <a:buFont typeface="Arial"/>
              <a:buNone/>
              <a:defRPr sz="3000" i="0" u="none" strike="noStrike" cap="none">
                <a:solidFill>
                  <a:srgbClr val="FFFFFF"/>
                </a:solidFill>
                <a:latin typeface="Arial"/>
                <a:ea typeface="Arial"/>
                <a:cs typeface="Arial"/>
                <a:sym typeface="Arial"/>
              </a:defRPr>
            </a:lvl7pPr>
            <a:lvl8pPr marR="0" lvl="7" algn="l">
              <a:lnSpc>
                <a:spcPct val="100000"/>
              </a:lnSpc>
              <a:spcBef>
                <a:spcPts val="0"/>
              </a:spcBef>
              <a:spcAft>
                <a:spcPts val="0"/>
              </a:spcAft>
              <a:buClr>
                <a:srgbClr val="FFFFFF"/>
              </a:buClr>
              <a:buSzPts val="3000"/>
              <a:buFont typeface="Arial"/>
              <a:buNone/>
              <a:defRPr sz="3000" i="0" u="none" strike="noStrike" cap="none">
                <a:solidFill>
                  <a:srgbClr val="FFFFFF"/>
                </a:solidFill>
                <a:latin typeface="Arial"/>
                <a:ea typeface="Arial"/>
                <a:cs typeface="Arial"/>
                <a:sym typeface="Arial"/>
              </a:defRPr>
            </a:lvl8pPr>
            <a:lvl9pPr marR="0" lvl="8" algn="l">
              <a:lnSpc>
                <a:spcPct val="100000"/>
              </a:lnSpc>
              <a:spcBef>
                <a:spcPts val="0"/>
              </a:spcBef>
              <a:spcAft>
                <a:spcPts val="0"/>
              </a:spcAft>
              <a:buClr>
                <a:srgbClr val="FFFFFF"/>
              </a:buClr>
              <a:buSzPts val="3000"/>
              <a:buFont typeface="Arial"/>
              <a:buNone/>
              <a:defRPr sz="3000" i="0" u="none" strike="noStrike" cap="none">
                <a:solidFill>
                  <a:srgbClr val="FFFFFF"/>
                </a:solidFill>
                <a:latin typeface="Arial"/>
                <a:ea typeface="Arial"/>
                <a:cs typeface="Arial"/>
                <a:sym typeface="Arial"/>
              </a:defRPr>
            </a:lvl9pPr>
          </a:lstStyle>
          <a:p>
            <a:endParaRPr/>
          </a:p>
        </p:txBody>
      </p:sp>
      <p:sp>
        <p:nvSpPr>
          <p:cNvPr id="134" name="Google Shape;134;g3b3af71073b_0_404"/>
          <p:cNvSpPr txBox="1">
            <a:spLocks noGrp="1"/>
          </p:cNvSpPr>
          <p:nvPr>
            <p:ph type="body" idx="1"/>
          </p:nvPr>
        </p:nvSpPr>
        <p:spPr>
          <a:xfrm>
            <a:off x="3774743" y="498349"/>
            <a:ext cx="8090100" cy="5861100"/>
          </a:xfrm>
          <a:prstGeom prst="rect">
            <a:avLst/>
          </a:prstGeom>
          <a:noFill/>
          <a:ln>
            <a:noFill/>
          </a:ln>
        </p:spPr>
        <p:txBody>
          <a:bodyPr spcFirstLastPara="1" wrap="square" lIns="117825" tIns="117825" rIns="117825" bIns="117825" anchor="t" anchorCtr="0">
            <a:noAutofit/>
          </a:bodyPr>
          <a:lstStyle>
            <a:lvl1pPr marL="457200" marR="0" lvl="0" indent="-374650" algn="l">
              <a:lnSpc>
                <a:spcPct val="90000"/>
              </a:lnSpc>
              <a:spcBef>
                <a:spcPts val="600"/>
              </a:spcBef>
              <a:spcAft>
                <a:spcPts val="0"/>
              </a:spcAft>
              <a:buClr>
                <a:schemeClr val="dk2"/>
              </a:buClr>
              <a:buSzPts val="2300"/>
              <a:buFont typeface="Arial"/>
              <a:buChar char="•"/>
              <a:defRPr sz="2300" i="0" u="none" strike="noStrike" cap="none">
                <a:solidFill>
                  <a:schemeClr val="dk2"/>
                </a:solidFill>
                <a:latin typeface="Arial"/>
                <a:ea typeface="Arial"/>
                <a:cs typeface="Arial"/>
                <a:sym typeface="Arial"/>
              </a:defRPr>
            </a:lvl1pPr>
            <a:lvl2pPr marL="914400" marR="0" lvl="1" indent="-342900" algn="l">
              <a:lnSpc>
                <a:spcPct val="90000"/>
              </a:lnSpc>
              <a:spcBef>
                <a:spcPts val="600"/>
              </a:spcBef>
              <a:spcAft>
                <a:spcPts val="0"/>
              </a:spcAft>
              <a:buClr>
                <a:schemeClr val="dk2"/>
              </a:buClr>
              <a:buSzPts val="1800"/>
              <a:buFont typeface="Arial"/>
              <a:buChar char="○"/>
              <a:defRPr sz="2200" i="0" u="none" strike="noStrike" cap="none">
                <a:solidFill>
                  <a:schemeClr val="dk2"/>
                </a:solidFill>
                <a:latin typeface="Arial"/>
                <a:ea typeface="Arial"/>
                <a:cs typeface="Arial"/>
                <a:sym typeface="Arial"/>
              </a:defRPr>
            </a:lvl2pPr>
            <a:lvl3pPr marL="1371600" marR="0" lvl="2" indent="-349250" algn="l">
              <a:lnSpc>
                <a:spcPct val="90000"/>
              </a:lnSpc>
              <a:spcBef>
                <a:spcPts val="600"/>
              </a:spcBef>
              <a:spcAft>
                <a:spcPts val="0"/>
              </a:spcAft>
              <a:buClr>
                <a:schemeClr val="dk2"/>
              </a:buClr>
              <a:buSzPts val="1900"/>
              <a:buFont typeface="Arial"/>
              <a:buChar char="■"/>
              <a:defRPr sz="1900" i="0" u="none" strike="noStrike" cap="none">
                <a:solidFill>
                  <a:schemeClr val="dk2"/>
                </a:solidFill>
                <a:latin typeface="Arial"/>
                <a:ea typeface="Arial"/>
                <a:cs typeface="Arial"/>
                <a:sym typeface="Arial"/>
              </a:defRPr>
            </a:lvl3pPr>
            <a:lvl4pPr marL="1828800" marR="0" lvl="3" indent="-342900" algn="l">
              <a:lnSpc>
                <a:spcPct val="90000"/>
              </a:lnSpc>
              <a:spcBef>
                <a:spcPts val="600"/>
              </a:spcBef>
              <a:spcAft>
                <a:spcPts val="0"/>
              </a:spcAft>
              <a:buClr>
                <a:schemeClr val="dk2"/>
              </a:buClr>
              <a:buSzPts val="1800"/>
              <a:buFont typeface="Arial"/>
              <a:buChar char="●"/>
              <a:defRPr sz="1800" i="0" u="none" strike="noStrike" cap="none">
                <a:solidFill>
                  <a:schemeClr val="dk2"/>
                </a:solidFill>
                <a:latin typeface="Arial"/>
                <a:ea typeface="Arial"/>
                <a:cs typeface="Arial"/>
                <a:sym typeface="Arial"/>
              </a:defRPr>
            </a:lvl4pPr>
            <a:lvl5pPr marL="2286000" marR="0" lvl="4" indent="-336550" algn="l">
              <a:lnSpc>
                <a:spcPct val="90000"/>
              </a:lnSpc>
              <a:spcBef>
                <a:spcPts val="600"/>
              </a:spcBef>
              <a:spcAft>
                <a:spcPts val="0"/>
              </a:spcAft>
              <a:buClr>
                <a:schemeClr val="dk2"/>
              </a:buClr>
              <a:buSzPts val="1700"/>
              <a:buFont typeface="Arial"/>
              <a:buChar char="○"/>
              <a:defRPr sz="1700" i="0" u="none" strike="noStrike" cap="none">
                <a:solidFill>
                  <a:schemeClr val="dk2"/>
                </a:solidFill>
                <a:latin typeface="Arial"/>
                <a:ea typeface="Arial"/>
                <a:cs typeface="Arial"/>
                <a:sym typeface="Arial"/>
              </a:defRPr>
            </a:lvl5pPr>
            <a:lvl6pPr marL="2743200" marR="0" lvl="5" indent="-323850" algn="l">
              <a:lnSpc>
                <a:spcPct val="90000"/>
              </a:lnSpc>
              <a:spcBef>
                <a:spcPts val="600"/>
              </a:spcBef>
              <a:spcAft>
                <a:spcPts val="0"/>
              </a:spcAft>
              <a:buClr>
                <a:schemeClr val="dk2"/>
              </a:buClr>
              <a:buSzPts val="1500"/>
              <a:buFont typeface="Arial"/>
              <a:buChar char="■"/>
              <a:defRPr sz="1500" i="0" u="none" strike="noStrike" cap="none">
                <a:solidFill>
                  <a:schemeClr val="dk2"/>
                </a:solidFill>
                <a:latin typeface="Arial"/>
                <a:ea typeface="Arial"/>
                <a:cs typeface="Arial"/>
                <a:sym typeface="Arial"/>
              </a:defRPr>
            </a:lvl6pPr>
            <a:lvl7pPr marL="3200400" marR="0" lvl="6" indent="-317500" algn="l">
              <a:lnSpc>
                <a:spcPct val="90000"/>
              </a:lnSpc>
              <a:spcBef>
                <a:spcPts val="600"/>
              </a:spcBef>
              <a:spcAft>
                <a:spcPts val="0"/>
              </a:spcAft>
              <a:buClr>
                <a:schemeClr val="dk2"/>
              </a:buClr>
              <a:buSzPts val="1400"/>
              <a:buFont typeface="Arial"/>
              <a:buChar char="●"/>
              <a:defRPr sz="1400" i="0" u="none" strike="noStrike" cap="none">
                <a:solidFill>
                  <a:schemeClr val="dk2"/>
                </a:solidFill>
                <a:latin typeface="Arial"/>
                <a:ea typeface="Arial"/>
                <a:cs typeface="Arial"/>
                <a:sym typeface="Arial"/>
              </a:defRPr>
            </a:lvl7pPr>
            <a:lvl8pPr marL="3657600" marR="0" lvl="7" indent="-311150" algn="l">
              <a:lnSpc>
                <a:spcPct val="90000"/>
              </a:lnSpc>
              <a:spcBef>
                <a:spcPts val="600"/>
              </a:spcBef>
              <a:spcAft>
                <a:spcPts val="0"/>
              </a:spcAft>
              <a:buClr>
                <a:schemeClr val="dk2"/>
              </a:buClr>
              <a:buSzPts val="1300"/>
              <a:buFont typeface="Arial"/>
              <a:buChar char="○"/>
              <a:defRPr sz="1300" i="0" u="none" strike="noStrike" cap="none">
                <a:solidFill>
                  <a:schemeClr val="dk2"/>
                </a:solidFill>
                <a:latin typeface="Arial"/>
                <a:ea typeface="Arial"/>
                <a:cs typeface="Arial"/>
                <a:sym typeface="Arial"/>
              </a:defRPr>
            </a:lvl8pPr>
            <a:lvl9pPr marL="4114800" marR="0" lvl="8" indent="-304800" algn="l">
              <a:lnSpc>
                <a:spcPct val="90000"/>
              </a:lnSpc>
              <a:spcBef>
                <a:spcPts val="600"/>
              </a:spcBef>
              <a:spcAft>
                <a:spcPts val="0"/>
              </a:spcAft>
              <a:buClr>
                <a:schemeClr val="dk2"/>
              </a:buClr>
              <a:buSzPts val="1200"/>
              <a:buFont typeface="Arial"/>
              <a:buChar char="■"/>
              <a:defRPr sz="1200" i="0" u="none" strike="noStrike" cap="none">
                <a:solidFill>
                  <a:schemeClr val="dk2"/>
                </a:solidFill>
                <a:latin typeface="Arial"/>
                <a:ea typeface="Arial"/>
                <a:cs typeface="Arial"/>
                <a:sym typeface="Arial"/>
              </a:defRPr>
            </a:lvl9pPr>
          </a:lstStyle>
          <a:p>
            <a:endParaRPr/>
          </a:p>
        </p:txBody>
      </p:sp>
      <p:sp>
        <p:nvSpPr>
          <p:cNvPr id="135" name="Google Shape;135;g3b3af71073b_0_404"/>
          <p:cNvSpPr txBox="1">
            <a:spLocks noGrp="1"/>
          </p:cNvSpPr>
          <p:nvPr>
            <p:ph type="sldNum" idx="12"/>
          </p:nvPr>
        </p:nvSpPr>
        <p:spPr>
          <a:xfrm>
            <a:off x="11409033" y="6333150"/>
            <a:ext cx="640500" cy="525000"/>
          </a:xfrm>
          <a:prstGeom prst="rect">
            <a:avLst/>
          </a:prstGeom>
          <a:noFill/>
          <a:ln>
            <a:noFill/>
          </a:ln>
        </p:spPr>
        <p:txBody>
          <a:bodyPr spcFirstLastPara="1" wrap="square" lIns="117825" tIns="117825" rIns="117825" bIns="1178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3"/>
        <p:cNvGrpSpPr/>
        <p:nvPr/>
      </p:nvGrpSpPr>
      <p:grpSpPr>
        <a:xfrm>
          <a:off x="0" y="0"/>
          <a:ext cx="0" cy="0"/>
          <a:chOff x="0" y="0"/>
          <a:chExt cx="0" cy="0"/>
        </a:xfrm>
      </p:grpSpPr>
      <p:sp>
        <p:nvSpPr>
          <p:cNvPr id="14" name="Google Shape;14;p8"/>
          <p:cNvSpPr/>
          <p:nvPr/>
        </p:nvSpPr>
        <p:spPr>
          <a:xfrm>
            <a:off x="-14679" y="737414"/>
            <a:ext cx="5745751" cy="6142630"/>
          </a:xfrm>
          <a:custGeom>
            <a:avLst/>
            <a:gdLst/>
            <a:ahLst/>
            <a:cxnLst/>
            <a:rect l="l" t="t" r="r" b="b"/>
            <a:pathLst>
              <a:path w="5745751" h="6142630" extrusionOk="0">
                <a:moveTo>
                  <a:pt x="16213" y="6128689"/>
                </a:moveTo>
                <a:cubicBezTo>
                  <a:pt x="26143" y="6126453"/>
                  <a:pt x="-8001" y="1733995"/>
                  <a:pt x="1783" y="702179"/>
                </a:cubicBezTo>
                <a:cubicBezTo>
                  <a:pt x="437334" y="464748"/>
                  <a:pt x="651114" y="6615"/>
                  <a:pt x="2035162" y="20"/>
                </a:cubicBezTo>
                <a:cubicBezTo>
                  <a:pt x="3419210" y="-6575"/>
                  <a:pt x="5745751" y="1661307"/>
                  <a:pt x="5745751" y="3710609"/>
                </a:cubicBezTo>
                <a:cubicBezTo>
                  <a:pt x="5745751" y="5759911"/>
                  <a:pt x="4280405" y="6134265"/>
                  <a:pt x="4270362" y="6141038"/>
                </a:cubicBezTo>
                <a:cubicBezTo>
                  <a:pt x="4260319" y="6147811"/>
                  <a:pt x="6283" y="6130925"/>
                  <a:pt x="16213" y="6128689"/>
                </a:cubicBezTo>
                <a:close/>
              </a:path>
            </a:pathLst>
          </a:custGeom>
          <a:solidFill>
            <a:srgbClr val="D3D3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D3D3D3"/>
                </a:solidFill>
                <a:latin typeface="Arial"/>
                <a:ea typeface="Arial"/>
                <a:cs typeface="Arial"/>
                <a:sym typeface="Arial"/>
              </a:rPr>
              <a:t>         </a:t>
            </a:r>
            <a:endParaRPr/>
          </a:p>
        </p:txBody>
      </p:sp>
      <p:pic>
        <p:nvPicPr>
          <p:cNvPr id="15" name="Google Shape;15;p8"/>
          <p:cNvPicPr preferRelativeResize="0"/>
          <p:nvPr/>
        </p:nvPicPr>
        <p:blipFill rotWithShape="1">
          <a:blip r:embed="rId2">
            <a:alphaModFix/>
          </a:blip>
          <a:srcRect l="24282" b="18320"/>
          <a:stretch/>
        </p:blipFill>
        <p:spPr>
          <a:xfrm>
            <a:off x="0" y="439634"/>
            <a:ext cx="5948571" cy="6418368"/>
          </a:xfrm>
          <a:prstGeom prst="rect">
            <a:avLst/>
          </a:prstGeom>
          <a:noFill/>
          <a:ln>
            <a:noFill/>
          </a:ln>
        </p:spPr>
      </p:pic>
      <p:sp>
        <p:nvSpPr>
          <p:cNvPr id="16" name="Google Shape;16;p8"/>
          <p:cNvSpPr txBox="1">
            <a:spLocks noGrp="1"/>
          </p:cNvSpPr>
          <p:nvPr>
            <p:ph type="title"/>
          </p:nvPr>
        </p:nvSpPr>
        <p:spPr>
          <a:xfrm>
            <a:off x="6662057" y="2057401"/>
            <a:ext cx="4854900" cy="9117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6"/>
              </a:buClr>
              <a:buSzPts val="3300"/>
              <a:buFont typeface="Arial"/>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body" idx="1"/>
          </p:nvPr>
        </p:nvSpPr>
        <p:spPr>
          <a:xfrm>
            <a:off x="6662056" y="3276599"/>
            <a:ext cx="4854900" cy="31992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50"/>
              </a:spcBef>
              <a:spcAft>
                <a:spcPts val="0"/>
              </a:spcAft>
              <a:buClr>
                <a:schemeClr val="dk1"/>
              </a:buClr>
              <a:buSzPts val="2100"/>
              <a:buNone/>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8" name="Google Shape;18;p8"/>
          <p:cNvPicPr preferRelativeResize="0"/>
          <p:nvPr/>
        </p:nvPicPr>
        <p:blipFill rotWithShape="1">
          <a:blip r:embed="rId3">
            <a:alphaModFix/>
          </a:blip>
          <a:srcRect t="22112" r="21966"/>
          <a:stretch/>
        </p:blipFill>
        <p:spPr>
          <a:xfrm>
            <a:off x="10516516" y="-1"/>
            <a:ext cx="1689949" cy="1687285"/>
          </a:xfrm>
          <a:prstGeom prst="rect">
            <a:avLst/>
          </a:prstGeom>
          <a:noFill/>
          <a:ln>
            <a:noFill/>
          </a:ln>
        </p:spPr>
      </p:pic>
      <p:sp>
        <p:nvSpPr>
          <p:cNvPr id="19" name="Google Shape;19;p8"/>
          <p:cNvSpPr/>
          <p:nvPr/>
        </p:nvSpPr>
        <p:spPr>
          <a:xfrm>
            <a:off x="4758492" y="498555"/>
            <a:ext cx="477900" cy="477900"/>
          </a:xfrm>
          <a:prstGeom prst="plus">
            <a:avLst>
              <a:gd name="adj" fmla="val 34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8"/>
          <p:cNvSpPr/>
          <p:nvPr/>
        </p:nvSpPr>
        <p:spPr>
          <a:xfrm>
            <a:off x="5823074" y="5862991"/>
            <a:ext cx="505200" cy="505200"/>
          </a:xfrm>
          <a:prstGeom prst="star4">
            <a:avLst>
              <a:gd name="adj" fmla="val 1556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21" name="Google Shape;21;p8"/>
          <p:cNvGrpSpPr/>
          <p:nvPr/>
        </p:nvGrpSpPr>
        <p:grpSpPr>
          <a:xfrm rot="-5400000">
            <a:off x="8634337" y="-236601"/>
            <a:ext cx="173316" cy="1411241"/>
            <a:chOff x="5605342" y="135255"/>
            <a:chExt cx="128678" cy="1047770"/>
          </a:xfrm>
        </p:grpSpPr>
        <p:sp>
          <p:nvSpPr>
            <p:cNvPr id="22" name="Google Shape;22;p8"/>
            <p:cNvSpPr/>
            <p:nvPr/>
          </p:nvSpPr>
          <p:spPr>
            <a:xfrm>
              <a:off x="5608320" y="135255"/>
              <a:ext cx="125700" cy="125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 name="Google Shape;23;p8"/>
            <p:cNvSpPr/>
            <p:nvPr/>
          </p:nvSpPr>
          <p:spPr>
            <a:xfrm>
              <a:off x="5605342" y="399940"/>
              <a:ext cx="125700" cy="1257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8"/>
            <p:cNvSpPr/>
            <p:nvPr/>
          </p:nvSpPr>
          <p:spPr>
            <a:xfrm>
              <a:off x="5605342" y="664625"/>
              <a:ext cx="125700" cy="51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lt1"/>
        </a:solidFill>
        <a:effectLst/>
      </p:bgPr>
    </p:bg>
    <p:spTree>
      <p:nvGrpSpPr>
        <p:cNvPr id="1" name="Shape 25"/>
        <p:cNvGrpSpPr/>
        <p:nvPr/>
      </p:nvGrpSpPr>
      <p:grpSpPr>
        <a:xfrm>
          <a:off x="0" y="0"/>
          <a:ext cx="0" cy="0"/>
          <a:chOff x="0" y="0"/>
          <a:chExt cx="0" cy="0"/>
        </a:xfrm>
      </p:grpSpPr>
      <p:pic>
        <p:nvPicPr>
          <p:cNvPr id="26" name="Google Shape;26;p9"/>
          <p:cNvPicPr preferRelativeResize="0"/>
          <p:nvPr/>
        </p:nvPicPr>
        <p:blipFill rotWithShape="1">
          <a:blip r:embed="rId2">
            <a:alphaModFix/>
          </a:blip>
          <a:srcRect/>
          <a:stretch/>
        </p:blipFill>
        <p:spPr>
          <a:xfrm>
            <a:off x="0" y="6215742"/>
            <a:ext cx="12192002" cy="673094"/>
          </a:xfrm>
          <a:prstGeom prst="rect">
            <a:avLst/>
          </a:prstGeom>
          <a:noFill/>
          <a:ln>
            <a:noFill/>
          </a:ln>
        </p:spPr>
      </p:pic>
      <p:sp>
        <p:nvSpPr>
          <p:cNvPr id="27" name="Google Shape;27;p9"/>
          <p:cNvSpPr/>
          <p:nvPr/>
        </p:nvSpPr>
        <p:spPr>
          <a:xfrm>
            <a:off x="1856019" y="2689903"/>
            <a:ext cx="2362200" cy="3885000"/>
          </a:xfrm>
          <a:prstGeom prst="roundRect">
            <a:avLst>
              <a:gd name="adj" fmla="val 8372"/>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 name="Google Shape;28;p9"/>
          <p:cNvSpPr/>
          <p:nvPr/>
        </p:nvSpPr>
        <p:spPr>
          <a:xfrm>
            <a:off x="4914900" y="2650672"/>
            <a:ext cx="2362200" cy="3885000"/>
          </a:xfrm>
          <a:prstGeom prst="roundRect">
            <a:avLst>
              <a:gd name="adj" fmla="val 7450"/>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 name="Google Shape;29;p9"/>
          <p:cNvSpPr/>
          <p:nvPr/>
        </p:nvSpPr>
        <p:spPr>
          <a:xfrm>
            <a:off x="7941129" y="2661558"/>
            <a:ext cx="2362200" cy="3885000"/>
          </a:xfrm>
          <a:prstGeom prst="roundRect">
            <a:avLst>
              <a:gd name="adj" fmla="val 8372"/>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9"/>
          <p:cNvSpPr/>
          <p:nvPr/>
        </p:nvSpPr>
        <p:spPr>
          <a:xfrm>
            <a:off x="5396591" y="1990493"/>
            <a:ext cx="1398900" cy="13989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 name="Google Shape;31;p9"/>
          <p:cNvSpPr/>
          <p:nvPr/>
        </p:nvSpPr>
        <p:spPr>
          <a:xfrm>
            <a:off x="8455474" y="1970880"/>
            <a:ext cx="1398900" cy="13989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2" name="Google Shape;32;p9"/>
          <p:cNvSpPr/>
          <p:nvPr/>
        </p:nvSpPr>
        <p:spPr>
          <a:xfrm>
            <a:off x="2337709" y="2030181"/>
            <a:ext cx="1398900" cy="13989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 name="Google Shape;33;p9"/>
          <p:cNvSpPr txBox="1">
            <a:spLocks noGrp="1"/>
          </p:cNvSpPr>
          <p:nvPr>
            <p:ph type="title"/>
          </p:nvPr>
        </p:nvSpPr>
        <p:spPr>
          <a:xfrm>
            <a:off x="1469572" y="543724"/>
            <a:ext cx="9252900" cy="58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accent6"/>
              </a:buClr>
              <a:buSzPts val="3300"/>
              <a:buFont typeface="Arial"/>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9"/>
          <p:cNvSpPr txBox="1">
            <a:spLocks noGrp="1"/>
          </p:cNvSpPr>
          <p:nvPr>
            <p:ph type="body" idx="1"/>
          </p:nvPr>
        </p:nvSpPr>
        <p:spPr>
          <a:xfrm>
            <a:off x="2024748" y="3516086"/>
            <a:ext cx="2024700" cy="28347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750"/>
              </a:spcBef>
              <a:spcAft>
                <a:spcPts val="0"/>
              </a:spcAft>
              <a:buClr>
                <a:schemeClr val="dk1"/>
              </a:buClr>
              <a:buSzPts val="2100"/>
              <a:buNone/>
              <a:defRPr sz="2100" b="0"/>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 name="Google Shape;35;p9"/>
          <p:cNvSpPr txBox="1">
            <a:spLocks noGrp="1"/>
          </p:cNvSpPr>
          <p:nvPr>
            <p:ph type="body" idx="2"/>
          </p:nvPr>
        </p:nvSpPr>
        <p:spPr>
          <a:xfrm>
            <a:off x="1469572" y="1213477"/>
            <a:ext cx="9252900" cy="5877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750"/>
              </a:spcBef>
              <a:spcAft>
                <a:spcPts val="0"/>
              </a:spcAft>
              <a:buClr>
                <a:schemeClr val="dk1"/>
              </a:buClr>
              <a:buSzPts val="2100"/>
              <a:buNone/>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9"/>
          <p:cNvSpPr txBox="1">
            <a:spLocks noGrp="1"/>
          </p:cNvSpPr>
          <p:nvPr>
            <p:ph type="body" idx="3"/>
          </p:nvPr>
        </p:nvSpPr>
        <p:spPr>
          <a:xfrm>
            <a:off x="5083629" y="3516086"/>
            <a:ext cx="2024700" cy="28347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750"/>
              </a:spcBef>
              <a:spcAft>
                <a:spcPts val="0"/>
              </a:spcAft>
              <a:buClr>
                <a:schemeClr val="dk1"/>
              </a:buClr>
              <a:buSzPts val="2100"/>
              <a:buNone/>
              <a:defRPr sz="2100" b="0"/>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9"/>
          <p:cNvSpPr txBox="1">
            <a:spLocks noGrp="1"/>
          </p:cNvSpPr>
          <p:nvPr>
            <p:ph type="body" idx="4"/>
          </p:nvPr>
        </p:nvSpPr>
        <p:spPr>
          <a:xfrm>
            <a:off x="8142510" y="3516086"/>
            <a:ext cx="2024700" cy="28347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750"/>
              </a:spcBef>
              <a:spcAft>
                <a:spcPts val="0"/>
              </a:spcAft>
              <a:buClr>
                <a:schemeClr val="dk1"/>
              </a:buClr>
              <a:buSzPts val="2100"/>
              <a:buNone/>
              <a:defRPr sz="2100" b="0"/>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9"/>
          <p:cNvSpPr txBox="1">
            <a:spLocks noGrp="1"/>
          </p:cNvSpPr>
          <p:nvPr>
            <p:ph type="body" idx="5"/>
          </p:nvPr>
        </p:nvSpPr>
        <p:spPr>
          <a:xfrm>
            <a:off x="2351324" y="2471058"/>
            <a:ext cx="1371600" cy="5877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750"/>
              </a:spcBef>
              <a:spcAft>
                <a:spcPts val="0"/>
              </a:spcAft>
              <a:buClr>
                <a:schemeClr val="lt1"/>
              </a:buClr>
              <a:buSzPts val="2400"/>
              <a:buNone/>
              <a:defRPr sz="24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 name="Google Shape;39;p9"/>
          <p:cNvSpPr txBox="1">
            <a:spLocks noGrp="1"/>
          </p:cNvSpPr>
          <p:nvPr>
            <p:ph type="body" idx="6"/>
          </p:nvPr>
        </p:nvSpPr>
        <p:spPr>
          <a:xfrm>
            <a:off x="5399314" y="2471058"/>
            <a:ext cx="1393500" cy="5877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750"/>
              </a:spcBef>
              <a:spcAft>
                <a:spcPts val="0"/>
              </a:spcAft>
              <a:buClr>
                <a:schemeClr val="lt1"/>
              </a:buClr>
              <a:buSzPts val="2400"/>
              <a:buNone/>
              <a:defRPr sz="24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9"/>
          <p:cNvSpPr txBox="1">
            <a:spLocks noGrp="1"/>
          </p:cNvSpPr>
          <p:nvPr>
            <p:ph type="body" idx="7"/>
          </p:nvPr>
        </p:nvSpPr>
        <p:spPr>
          <a:xfrm>
            <a:off x="8458191" y="2471058"/>
            <a:ext cx="1393500" cy="5877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750"/>
              </a:spcBef>
              <a:spcAft>
                <a:spcPts val="0"/>
              </a:spcAft>
              <a:buClr>
                <a:schemeClr val="lt1"/>
              </a:buClr>
              <a:buSzPts val="2400"/>
              <a:buNone/>
              <a:defRPr sz="24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9"/>
          <p:cNvSpPr/>
          <p:nvPr/>
        </p:nvSpPr>
        <p:spPr>
          <a:xfrm>
            <a:off x="460564" y="2220417"/>
            <a:ext cx="477900" cy="477900"/>
          </a:xfrm>
          <a:prstGeom prst="plus">
            <a:avLst>
              <a:gd name="adj" fmla="val 34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 name="Google Shape;42;p9"/>
          <p:cNvSpPr/>
          <p:nvPr/>
        </p:nvSpPr>
        <p:spPr>
          <a:xfrm>
            <a:off x="849095" y="5414442"/>
            <a:ext cx="505200" cy="505200"/>
          </a:xfrm>
          <a:prstGeom prst="star4">
            <a:avLst>
              <a:gd name="adj" fmla="val 1556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43" name="Google Shape;43;p9"/>
          <p:cNvGrpSpPr/>
          <p:nvPr/>
        </p:nvGrpSpPr>
        <p:grpSpPr>
          <a:xfrm>
            <a:off x="11516893" y="1507387"/>
            <a:ext cx="173316" cy="1411241"/>
            <a:chOff x="5605342" y="135255"/>
            <a:chExt cx="128678" cy="1047770"/>
          </a:xfrm>
        </p:grpSpPr>
        <p:sp>
          <p:nvSpPr>
            <p:cNvPr id="44" name="Google Shape;44;p9"/>
            <p:cNvSpPr/>
            <p:nvPr/>
          </p:nvSpPr>
          <p:spPr>
            <a:xfrm>
              <a:off x="5608320" y="135255"/>
              <a:ext cx="125700" cy="125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5" name="Google Shape;45;p9"/>
            <p:cNvSpPr/>
            <p:nvPr/>
          </p:nvSpPr>
          <p:spPr>
            <a:xfrm>
              <a:off x="5605342" y="399940"/>
              <a:ext cx="125700" cy="1257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6" name="Google Shape;46;p9"/>
            <p:cNvSpPr/>
            <p:nvPr/>
          </p:nvSpPr>
          <p:spPr>
            <a:xfrm>
              <a:off x="5605342" y="664625"/>
              <a:ext cx="125700" cy="51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D3D3D3"/>
        </a:solidFill>
        <a:effectLst/>
      </p:bgPr>
    </p:bg>
    <p:spTree>
      <p:nvGrpSpPr>
        <p:cNvPr id="1" name="Shape 47"/>
        <p:cNvGrpSpPr/>
        <p:nvPr/>
      </p:nvGrpSpPr>
      <p:grpSpPr>
        <a:xfrm>
          <a:off x="0" y="0"/>
          <a:ext cx="0" cy="0"/>
          <a:chOff x="0" y="0"/>
          <a:chExt cx="0" cy="0"/>
        </a:xfrm>
      </p:grpSpPr>
      <p:sp>
        <p:nvSpPr>
          <p:cNvPr id="48" name="Google Shape;48;p10"/>
          <p:cNvSpPr/>
          <p:nvPr/>
        </p:nvSpPr>
        <p:spPr>
          <a:xfrm>
            <a:off x="4299857" y="0"/>
            <a:ext cx="7892100" cy="6858000"/>
          </a:xfrm>
          <a:prstGeom prst="rect">
            <a:avLst/>
          </a:prstGeom>
          <a:solidFill>
            <a:srgbClr val="515252"/>
          </a:solidFill>
          <a:ln w="12700" cap="flat" cmpd="sng">
            <a:solidFill>
              <a:srgbClr val="0246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9" name="Google Shape;49;p10"/>
          <p:cNvPicPr preferRelativeResize="0"/>
          <p:nvPr/>
        </p:nvPicPr>
        <p:blipFill rotWithShape="1">
          <a:blip r:embed="rId2">
            <a:alphaModFix/>
          </a:blip>
          <a:srcRect/>
          <a:stretch/>
        </p:blipFill>
        <p:spPr>
          <a:xfrm>
            <a:off x="0" y="6215742"/>
            <a:ext cx="12192002" cy="673094"/>
          </a:xfrm>
          <a:prstGeom prst="rect">
            <a:avLst/>
          </a:prstGeom>
          <a:noFill/>
          <a:ln>
            <a:noFill/>
          </a:ln>
        </p:spPr>
      </p:pic>
      <p:sp>
        <p:nvSpPr>
          <p:cNvPr id="50" name="Google Shape;50;p10"/>
          <p:cNvSpPr/>
          <p:nvPr/>
        </p:nvSpPr>
        <p:spPr>
          <a:xfrm>
            <a:off x="4909457" y="895380"/>
            <a:ext cx="6934200" cy="1606800"/>
          </a:xfrm>
          <a:prstGeom prst="roundRect">
            <a:avLst>
              <a:gd name="adj" fmla="val 5094"/>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10"/>
          <p:cNvSpPr/>
          <p:nvPr/>
        </p:nvSpPr>
        <p:spPr>
          <a:xfrm>
            <a:off x="4909457" y="2810914"/>
            <a:ext cx="6934200" cy="1606800"/>
          </a:xfrm>
          <a:prstGeom prst="roundRect">
            <a:avLst>
              <a:gd name="adj" fmla="val 5094"/>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2" name="Google Shape;52;p10"/>
          <p:cNvSpPr/>
          <p:nvPr/>
        </p:nvSpPr>
        <p:spPr>
          <a:xfrm>
            <a:off x="4909457" y="4726448"/>
            <a:ext cx="6934200" cy="1606800"/>
          </a:xfrm>
          <a:prstGeom prst="roundRect">
            <a:avLst>
              <a:gd name="adj" fmla="val 5094"/>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3" name="Google Shape;53;p10"/>
          <p:cNvSpPr/>
          <p:nvPr/>
        </p:nvSpPr>
        <p:spPr>
          <a:xfrm>
            <a:off x="283029" y="1915886"/>
            <a:ext cx="3668400" cy="4434900"/>
          </a:xfrm>
          <a:prstGeom prst="roundRect">
            <a:avLst>
              <a:gd name="adj" fmla="val 5094"/>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4" name="Google Shape;54;p10"/>
          <p:cNvSpPr txBox="1">
            <a:spLocks noGrp="1"/>
          </p:cNvSpPr>
          <p:nvPr>
            <p:ph type="title"/>
          </p:nvPr>
        </p:nvSpPr>
        <p:spPr>
          <a:xfrm>
            <a:off x="457202" y="507318"/>
            <a:ext cx="3396300" cy="1484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accent6"/>
              </a:buClr>
              <a:buSzPts val="3300"/>
              <a:buFont typeface="Arial"/>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0"/>
          <p:cNvSpPr txBox="1">
            <a:spLocks noGrp="1"/>
          </p:cNvSpPr>
          <p:nvPr>
            <p:ph type="body" idx="1"/>
          </p:nvPr>
        </p:nvSpPr>
        <p:spPr>
          <a:xfrm>
            <a:off x="5116285" y="1171766"/>
            <a:ext cx="6531300" cy="12012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50"/>
              </a:spcBef>
              <a:spcAft>
                <a:spcPts val="0"/>
              </a:spcAft>
              <a:buClr>
                <a:schemeClr val="dk1"/>
              </a:buClr>
              <a:buSzPts val="2100"/>
              <a:buNone/>
              <a:defRPr sz="2100" b="0"/>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 name="Google Shape;56;p10"/>
          <p:cNvSpPr txBox="1">
            <a:spLocks noGrp="1"/>
          </p:cNvSpPr>
          <p:nvPr>
            <p:ph type="body" idx="2"/>
          </p:nvPr>
        </p:nvSpPr>
        <p:spPr>
          <a:xfrm>
            <a:off x="457202" y="2269391"/>
            <a:ext cx="3298500" cy="39006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750"/>
              </a:spcBef>
              <a:spcAft>
                <a:spcPts val="0"/>
              </a:spcAft>
              <a:buClr>
                <a:schemeClr val="dk1"/>
              </a:buClr>
              <a:buSzPts val="2100"/>
              <a:buNone/>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7" name="Google Shape;57;p10"/>
          <p:cNvSpPr txBox="1">
            <a:spLocks noGrp="1"/>
          </p:cNvSpPr>
          <p:nvPr>
            <p:ph type="body" idx="3"/>
          </p:nvPr>
        </p:nvSpPr>
        <p:spPr>
          <a:xfrm>
            <a:off x="5110842" y="3041246"/>
            <a:ext cx="6531300" cy="12012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50"/>
              </a:spcBef>
              <a:spcAft>
                <a:spcPts val="0"/>
              </a:spcAft>
              <a:buClr>
                <a:schemeClr val="dk1"/>
              </a:buClr>
              <a:buSzPts val="2100"/>
              <a:buNone/>
              <a:defRPr sz="2100" b="0"/>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10"/>
          <p:cNvSpPr txBox="1">
            <a:spLocks noGrp="1"/>
          </p:cNvSpPr>
          <p:nvPr>
            <p:ph type="body" idx="4"/>
          </p:nvPr>
        </p:nvSpPr>
        <p:spPr>
          <a:xfrm>
            <a:off x="5110842" y="4968724"/>
            <a:ext cx="6531300" cy="12012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50"/>
              </a:spcBef>
              <a:spcAft>
                <a:spcPts val="0"/>
              </a:spcAft>
              <a:buClr>
                <a:schemeClr val="dk1"/>
              </a:buClr>
              <a:buSzPts val="2100"/>
              <a:buNone/>
              <a:defRPr sz="2100" b="0"/>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10"/>
          <p:cNvSpPr/>
          <p:nvPr/>
        </p:nvSpPr>
        <p:spPr>
          <a:xfrm>
            <a:off x="218322" y="245589"/>
            <a:ext cx="477900" cy="477900"/>
          </a:xfrm>
          <a:prstGeom prst="plus">
            <a:avLst>
              <a:gd name="adj" fmla="val 34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0" name="Google Shape;60;p10"/>
          <p:cNvSpPr/>
          <p:nvPr/>
        </p:nvSpPr>
        <p:spPr>
          <a:xfrm>
            <a:off x="3722132" y="5963166"/>
            <a:ext cx="505200" cy="505200"/>
          </a:xfrm>
          <a:prstGeom prst="star4">
            <a:avLst>
              <a:gd name="adj" fmla="val 1556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61" name="Google Shape;61;p10"/>
          <p:cNvGrpSpPr/>
          <p:nvPr/>
        </p:nvGrpSpPr>
        <p:grpSpPr>
          <a:xfrm rot="-5400000">
            <a:off x="10484908" y="-125479"/>
            <a:ext cx="173316" cy="1411241"/>
            <a:chOff x="5605342" y="135255"/>
            <a:chExt cx="128678" cy="1047770"/>
          </a:xfrm>
        </p:grpSpPr>
        <p:sp>
          <p:nvSpPr>
            <p:cNvPr id="62" name="Google Shape;62;p10"/>
            <p:cNvSpPr/>
            <p:nvPr/>
          </p:nvSpPr>
          <p:spPr>
            <a:xfrm>
              <a:off x="5608320" y="135255"/>
              <a:ext cx="125700" cy="125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3" name="Google Shape;63;p10"/>
            <p:cNvSpPr/>
            <p:nvPr/>
          </p:nvSpPr>
          <p:spPr>
            <a:xfrm>
              <a:off x="5605342" y="399940"/>
              <a:ext cx="125700" cy="1257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4" name="Google Shape;64;p10"/>
            <p:cNvSpPr/>
            <p:nvPr/>
          </p:nvSpPr>
          <p:spPr>
            <a:xfrm>
              <a:off x="5605342" y="664625"/>
              <a:ext cx="125700" cy="51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D3D3D3"/>
        </a:solidFill>
        <a:effectLst/>
      </p:bgPr>
    </p:bg>
    <p:spTree>
      <p:nvGrpSpPr>
        <p:cNvPr id="1" name="Shape 65"/>
        <p:cNvGrpSpPr/>
        <p:nvPr/>
      </p:nvGrpSpPr>
      <p:grpSpPr>
        <a:xfrm>
          <a:off x="0" y="0"/>
          <a:ext cx="0" cy="0"/>
          <a:chOff x="0" y="0"/>
          <a:chExt cx="0" cy="0"/>
        </a:xfrm>
      </p:grpSpPr>
      <p:pic>
        <p:nvPicPr>
          <p:cNvPr id="66" name="Google Shape;66;p11"/>
          <p:cNvPicPr preferRelativeResize="0"/>
          <p:nvPr/>
        </p:nvPicPr>
        <p:blipFill rotWithShape="1">
          <a:blip r:embed="rId2">
            <a:alphaModFix/>
          </a:blip>
          <a:srcRect/>
          <a:stretch/>
        </p:blipFill>
        <p:spPr>
          <a:xfrm>
            <a:off x="0" y="0"/>
            <a:ext cx="12192003" cy="6858001"/>
          </a:xfrm>
          <a:prstGeom prst="rect">
            <a:avLst/>
          </a:prstGeom>
          <a:noFill/>
          <a:ln>
            <a:noFill/>
          </a:ln>
        </p:spPr>
      </p:pic>
      <p:pic>
        <p:nvPicPr>
          <p:cNvPr id="67" name="Google Shape;67;p11"/>
          <p:cNvPicPr preferRelativeResize="0"/>
          <p:nvPr/>
        </p:nvPicPr>
        <p:blipFill rotWithShape="1">
          <a:blip r:embed="rId3">
            <a:alphaModFix/>
          </a:blip>
          <a:srcRect/>
          <a:stretch/>
        </p:blipFill>
        <p:spPr>
          <a:xfrm>
            <a:off x="0" y="6185603"/>
            <a:ext cx="12192002" cy="673094"/>
          </a:xfrm>
          <a:prstGeom prst="rect">
            <a:avLst/>
          </a:prstGeom>
          <a:noFill/>
          <a:ln>
            <a:noFill/>
          </a:ln>
        </p:spPr>
      </p:pic>
      <p:sp>
        <p:nvSpPr>
          <p:cNvPr id="68" name="Google Shape;68;p11"/>
          <p:cNvSpPr/>
          <p:nvPr/>
        </p:nvSpPr>
        <p:spPr>
          <a:xfrm>
            <a:off x="283029" y="1915886"/>
            <a:ext cx="3668400" cy="4434900"/>
          </a:xfrm>
          <a:prstGeom prst="roundRect">
            <a:avLst>
              <a:gd name="adj" fmla="val 5094"/>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9" name="Google Shape;69;p11"/>
          <p:cNvSpPr txBox="1">
            <a:spLocks noGrp="1"/>
          </p:cNvSpPr>
          <p:nvPr>
            <p:ph type="title"/>
          </p:nvPr>
        </p:nvSpPr>
        <p:spPr>
          <a:xfrm>
            <a:off x="457202" y="507318"/>
            <a:ext cx="3396300" cy="1484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accent6"/>
              </a:buClr>
              <a:buSzPts val="3300"/>
              <a:buFont typeface="Arial"/>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a:off x="6703729" y="1171766"/>
            <a:ext cx="4944000" cy="12012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750"/>
              </a:spcBef>
              <a:spcAft>
                <a:spcPts val="0"/>
              </a:spcAft>
              <a:buClr>
                <a:schemeClr val="lt1"/>
              </a:buClr>
              <a:buSzPts val="2100"/>
              <a:buNone/>
              <a:defRPr sz="21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1"/>
          <p:cNvSpPr txBox="1">
            <a:spLocks noGrp="1"/>
          </p:cNvSpPr>
          <p:nvPr>
            <p:ph type="body" idx="2"/>
          </p:nvPr>
        </p:nvSpPr>
        <p:spPr>
          <a:xfrm>
            <a:off x="457202" y="2269391"/>
            <a:ext cx="3298500" cy="39006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750"/>
              </a:spcBef>
              <a:spcAft>
                <a:spcPts val="0"/>
              </a:spcAft>
              <a:buClr>
                <a:schemeClr val="dk1"/>
              </a:buClr>
              <a:buSzPts val="2100"/>
              <a:buNone/>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11"/>
          <p:cNvSpPr txBox="1">
            <a:spLocks noGrp="1"/>
          </p:cNvSpPr>
          <p:nvPr>
            <p:ph type="body" idx="3"/>
          </p:nvPr>
        </p:nvSpPr>
        <p:spPr>
          <a:xfrm>
            <a:off x="6703729" y="3041246"/>
            <a:ext cx="4938600" cy="12012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750"/>
              </a:spcBef>
              <a:spcAft>
                <a:spcPts val="0"/>
              </a:spcAft>
              <a:buClr>
                <a:schemeClr val="lt1"/>
              </a:buClr>
              <a:buSzPts val="2100"/>
              <a:buNone/>
              <a:defRPr sz="21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3" name="Google Shape;73;p11"/>
          <p:cNvSpPr txBox="1">
            <a:spLocks noGrp="1"/>
          </p:cNvSpPr>
          <p:nvPr>
            <p:ph type="body" idx="4"/>
          </p:nvPr>
        </p:nvSpPr>
        <p:spPr>
          <a:xfrm>
            <a:off x="6698286" y="4968724"/>
            <a:ext cx="4944000" cy="12012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750"/>
              </a:spcBef>
              <a:spcAft>
                <a:spcPts val="0"/>
              </a:spcAft>
              <a:buClr>
                <a:schemeClr val="lt1"/>
              </a:buClr>
              <a:buSzPts val="2100"/>
              <a:buNone/>
              <a:defRPr sz="21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 name="Google Shape;74;p11"/>
          <p:cNvSpPr/>
          <p:nvPr/>
        </p:nvSpPr>
        <p:spPr>
          <a:xfrm>
            <a:off x="4670577" y="210196"/>
            <a:ext cx="477900" cy="477900"/>
          </a:xfrm>
          <a:prstGeom prst="plus">
            <a:avLst>
              <a:gd name="adj" fmla="val 34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5" name="Google Shape;75;p11"/>
          <p:cNvSpPr/>
          <p:nvPr/>
        </p:nvSpPr>
        <p:spPr>
          <a:xfrm>
            <a:off x="11591081" y="6212697"/>
            <a:ext cx="505200" cy="505200"/>
          </a:xfrm>
          <a:prstGeom prst="star4">
            <a:avLst>
              <a:gd name="adj" fmla="val 1556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76" name="Google Shape;76;p11"/>
          <p:cNvGrpSpPr/>
          <p:nvPr/>
        </p:nvGrpSpPr>
        <p:grpSpPr>
          <a:xfrm rot="-5400000">
            <a:off x="901987" y="-343020"/>
            <a:ext cx="173316" cy="1411241"/>
            <a:chOff x="5605342" y="135255"/>
            <a:chExt cx="128678" cy="1047770"/>
          </a:xfrm>
        </p:grpSpPr>
        <p:sp>
          <p:nvSpPr>
            <p:cNvPr id="77" name="Google Shape;77;p11"/>
            <p:cNvSpPr/>
            <p:nvPr/>
          </p:nvSpPr>
          <p:spPr>
            <a:xfrm>
              <a:off x="5608320" y="135255"/>
              <a:ext cx="125700" cy="125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8" name="Google Shape;78;p11"/>
            <p:cNvSpPr/>
            <p:nvPr/>
          </p:nvSpPr>
          <p:spPr>
            <a:xfrm>
              <a:off x="5605342" y="399940"/>
              <a:ext cx="125700" cy="1257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9" name="Google Shape;79;p11"/>
            <p:cNvSpPr/>
            <p:nvPr/>
          </p:nvSpPr>
          <p:spPr>
            <a:xfrm>
              <a:off x="5605342" y="664625"/>
              <a:ext cx="125700" cy="51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80" name="Google Shape;80;p11"/>
          <p:cNvSpPr/>
          <p:nvPr/>
        </p:nvSpPr>
        <p:spPr>
          <a:xfrm>
            <a:off x="4904014" y="950541"/>
            <a:ext cx="1598400" cy="1598400"/>
          </a:xfrm>
          <a:prstGeom prst="ellipse">
            <a:avLst/>
          </a:prstGeom>
          <a:noFill/>
          <a:ln w="1238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 name="Google Shape;81;p11"/>
          <p:cNvSpPr/>
          <p:nvPr/>
        </p:nvSpPr>
        <p:spPr>
          <a:xfrm>
            <a:off x="4904014" y="2851446"/>
            <a:ext cx="1598400" cy="1598400"/>
          </a:xfrm>
          <a:prstGeom prst="ellipse">
            <a:avLst/>
          </a:prstGeom>
          <a:noFill/>
          <a:ln w="1238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2" name="Google Shape;82;p11"/>
          <p:cNvSpPr/>
          <p:nvPr/>
        </p:nvSpPr>
        <p:spPr>
          <a:xfrm>
            <a:off x="4904014" y="4752352"/>
            <a:ext cx="1598400" cy="1598400"/>
          </a:xfrm>
          <a:prstGeom prst="ellipse">
            <a:avLst/>
          </a:prstGeom>
          <a:noFill/>
          <a:ln w="1238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3" name="Google Shape;83;p11"/>
          <p:cNvSpPr txBox="1">
            <a:spLocks noGrp="1"/>
          </p:cNvSpPr>
          <p:nvPr>
            <p:ph type="body" idx="5"/>
          </p:nvPr>
        </p:nvSpPr>
        <p:spPr>
          <a:xfrm>
            <a:off x="5045445" y="1193093"/>
            <a:ext cx="1368300" cy="12012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750"/>
              </a:spcBef>
              <a:spcAft>
                <a:spcPts val="0"/>
              </a:spcAft>
              <a:buClr>
                <a:schemeClr val="lt1"/>
              </a:buClr>
              <a:buSzPts val="3600"/>
              <a:buNone/>
              <a:defRPr sz="36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 name="Google Shape;84;p11"/>
          <p:cNvSpPr txBox="1">
            <a:spLocks noGrp="1"/>
          </p:cNvSpPr>
          <p:nvPr>
            <p:ph type="body" idx="6"/>
          </p:nvPr>
        </p:nvSpPr>
        <p:spPr>
          <a:xfrm>
            <a:off x="5045444" y="3062573"/>
            <a:ext cx="1366800" cy="12012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750"/>
              </a:spcBef>
              <a:spcAft>
                <a:spcPts val="0"/>
              </a:spcAft>
              <a:buClr>
                <a:schemeClr val="lt1"/>
              </a:buClr>
              <a:buSzPts val="3600"/>
              <a:buNone/>
              <a:defRPr sz="36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5" name="Google Shape;85;p11"/>
          <p:cNvSpPr txBox="1">
            <a:spLocks noGrp="1"/>
          </p:cNvSpPr>
          <p:nvPr>
            <p:ph type="body" idx="7"/>
          </p:nvPr>
        </p:nvSpPr>
        <p:spPr>
          <a:xfrm>
            <a:off x="5040002" y="4990051"/>
            <a:ext cx="1368300" cy="12012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750"/>
              </a:spcBef>
              <a:spcAft>
                <a:spcPts val="0"/>
              </a:spcAft>
              <a:buClr>
                <a:schemeClr val="lt1"/>
              </a:buClr>
              <a:buSzPts val="3600"/>
              <a:buNone/>
              <a:defRPr sz="36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89"/>
        <p:cNvGrpSpPr/>
        <p:nvPr/>
      </p:nvGrpSpPr>
      <p:grpSpPr>
        <a:xfrm>
          <a:off x="0" y="0"/>
          <a:ext cx="0" cy="0"/>
          <a:chOff x="0" y="0"/>
          <a:chExt cx="0" cy="0"/>
        </a:xfrm>
      </p:grpSpPr>
      <p:sp>
        <p:nvSpPr>
          <p:cNvPr id="90" name="Google Shape;90;g3b3af71073b_0_363"/>
          <p:cNvSpPr txBox="1">
            <a:spLocks noGrp="1"/>
          </p:cNvSpPr>
          <p:nvPr>
            <p:ph type="ctrTitle"/>
          </p:nvPr>
        </p:nvSpPr>
        <p:spPr>
          <a:xfrm>
            <a:off x="289270" y="1074695"/>
            <a:ext cx="11636700" cy="21600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Arial"/>
              <a:buNone/>
              <a:defRPr sz="45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g3b3af71073b_0_363"/>
          <p:cNvSpPr txBox="1">
            <a:spLocks noGrp="1"/>
          </p:cNvSpPr>
          <p:nvPr>
            <p:ph type="subTitle" idx="1"/>
          </p:nvPr>
        </p:nvSpPr>
        <p:spPr>
          <a:xfrm>
            <a:off x="289270" y="3838162"/>
            <a:ext cx="11636700" cy="1282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2400"/>
              <a:buNone/>
              <a:defRPr sz="2400" b="1">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92" name="Google Shape;92;g3b3af71073b_0_363"/>
          <p:cNvPicPr preferRelativeResize="0"/>
          <p:nvPr/>
        </p:nvPicPr>
        <p:blipFill rotWithShape="1">
          <a:blip r:embed="rId2">
            <a:alphaModFix/>
          </a:blip>
          <a:srcRect/>
          <a:stretch/>
        </p:blipFill>
        <p:spPr>
          <a:xfrm>
            <a:off x="1099884" y="5866793"/>
            <a:ext cx="4996116" cy="4580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93"/>
        <p:cNvGrpSpPr/>
        <p:nvPr/>
      </p:nvGrpSpPr>
      <p:grpSpPr>
        <a:xfrm>
          <a:off x="0" y="0"/>
          <a:ext cx="0" cy="0"/>
          <a:chOff x="0" y="0"/>
          <a:chExt cx="0" cy="0"/>
        </a:xfrm>
      </p:grpSpPr>
      <p:sp>
        <p:nvSpPr>
          <p:cNvPr id="94" name="Google Shape;94;g3b3af71073b_0_367"/>
          <p:cNvSpPr/>
          <p:nvPr/>
        </p:nvSpPr>
        <p:spPr>
          <a:xfrm>
            <a:off x="0" y="0"/>
            <a:ext cx="12192000" cy="7374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5" name="Google Shape;95;g3b3af71073b_0_367"/>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g3b3af71073b_0_367"/>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cSld name="OBJECT_1">
    <p:bg>
      <p:bgPr>
        <a:solidFill>
          <a:schemeClr val="lt1"/>
        </a:solidFill>
        <a:effectLst/>
      </p:bgPr>
    </p:bg>
    <p:spTree>
      <p:nvGrpSpPr>
        <p:cNvPr id="1" name="Shape 97"/>
        <p:cNvGrpSpPr/>
        <p:nvPr/>
      </p:nvGrpSpPr>
      <p:grpSpPr>
        <a:xfrm>
          <a:off x="0" y="0"/>
          <a:ext cx="0" cy="0"/>
          <a:chOff x="0" y="0"/>
          <a:chExt cx="0" cy="0"/>
        </a:xfrm>
      </p:grpSpPr>
      <p:sp>
        <p:nvSpPr>
          <p:cNvPr id="98" name="Google Shape;98;g3b3af71073b_0_371"/>
          <p:cNvSpPr/>
          <p:nvPr/>
        </p:nvSpPr>
        <p:spPr>
          <a:xfrm>
            <a:off x="0" y="0"/>
            <a:ext cx="12192000" cy="7374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9" name="Google Shape;99;g3b3af71073b_0_371"/>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100"/>
        <p:cNvGrpSpPr/>
        <p:nvPr/>
      </p:nvGrpSpPr>
      <p:grpSpPr>
        <a:xfrm>
          <a:off x="0" y="0"/>
          <a:ext cx="0" cy="0"/>
          <a:chOff x="0" y="0"/>
          <a:chExt cx="0" cy="0"/>
        </a:xfrm>
      </p:grpSpPr>
      <p:sp>
        <p:nvSpPr>
          <p:cNvPr id="101" name="Google Shape;101;g3b3af71073b_0_374"/>
          <p:cNvSpPr/>
          <p:nvPr/>
        </p:nvSpPr>
        <p:spPr>
          <a:xfrm>
            <a:off x="0" y="0"/>
            <a:ext cx="4182900"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2" name="Google Shape;102;g3b3af71073b_0_374"/>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g3b3af71073b_0_374"/>
          <p:cNvSpPr txBox="1">
            <a:spLocks noGrp="1"/>
          </p:cNvSpPr>
          <p:nvPr>
            <p:ph type="body" idx="1"/>
          </p:nvPr>
        </p:nvSpPr>
        <p:spPr>
          <a:xfrm>
            <a:off x="4591454" y="428017"/>
            <a:ext cx="7017300" cy="5906400"/>
          </a:xfrm>
          <a:prstGeom prst="rect">
            <a:avLst/>
          </a:prstGeom>
          <a:noFill/>
          <a:ln>
            <a:noFill/>
          </a:ln>
        </p:spPr>
        <p:txBody>
          <a:bodyPr spcFirstLastPara="1" wrap="square" lIns="91425" tIns="45700" rIns="91425" bIns="45700" anchor="ctr"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8300" algn="l">
              <a:lnSpc>
                <a:spcPct val="90000"/>
              </a:lnSpc>
              <a:spcBef>
                <a:spcPts val="375"/>
              </a:spcBef>
              <a:spcAft>
                <a:spcPts val="0"/>
              </a:spcAft>
              <a:buClr>
                <a:schemeClr val="dk1"/>
              </a:buClr>
              <a:buSzPts val="2200"/>
              <a:buChar char="•"/>
              <a:defRPr sz="2200"/>
            </a:lvl2pPr>
            <a:lvl3pPr marL="1371600" lvl="2" indent="-355600" algn="l">
              <a:lnSpc>
                <a:spcPct val="90000"/>
              </a:lnSpc>
              <a:spcBef>
                <a:spcPts val="375"/>
              </a:spcBef>
              <a:spcAft>
                <a:spcPts val="0"/>
              </a:spcAft>
              <a:buClr>
                <a:schemeClr val="dk1"/>
              </a:buClr>
              <a:buSzPts val="2000"/>
              <a:buChar char="•"/>
              <a:defRPr sz="2000"/>
            </a:lvl3pPr>
            <a:lvl4pPr marL="1828800" lvl="3" indent="-342900" algn="l">
              <a:lnSpc>
                <a:spcPct val="90000"/>
              </a:lnSpc>
              <a:spcBef>
                <a:spcPts val="375"/>
              </a:spcBef>
              <a:spcAft>
                <a:spcPts val="0"/>
              </a:spcAft>
              <a:buClr>
                <a:schemeClr val="dk1"/>
              </a:buClr>
              <a:buSzPts val="1800"/>
              <a:buChar char="•"/>
              <a:defRPr sz="1800"/>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795128" y="1"/>
            <a:ext cx="10813800" cy="11661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795128" y="1460499"/>
            <a:ext cx="10813800" cy="4351200"/>
          </a:xfrm>
          <a:prstGeom prst="rect">
            <a:avLst/>
          </a:prstGeom>
          <a:noFill/>
          <a:ln>
            <a:noFill/>
          </a:ln>
        </p:spPr>
        <p:txBody>
          <a:bodyPr spcFirstLastPara="1" wrap="square" lIns="91425" tIns="45700" rIns="91425" bIns="45700" anchor="t" anchorCtr="0">
            <a:normAutofit/>
          </a:bodyPr>
          <a:lstStyle>
            <a:lvl1pPr marL="457200" marR="0" lvl="0" indent="-361950" algn="l">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g3b3af71073b_0_360"/>
          <p:cNvSpPr txBox="1">
            <a:spLocks noGrp="1"/>
          </p:cNvSpPr>
          <p:nvPr>
            <p:ph type="title"/>
          </p:nvPr>
        </p:nvSpPr>
        <p:spPr>
          <a:xfrm>
            <a:off x="795128" y="1"/>
            <a:ext cx="10813800" cy="11661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g3b3af71073b_0_360"/>
          <p:cNvSpPr txBox="1">
            <a:spLocks noGrp="1"/>
          </p:cNvSpPr>
          <p:nvPr>
            <p:ph type="body" idx="1"/>
          </p:nvPr>
        </p:nvSpPr>
        <p:spPr>
          <a:xfrm>
            <a:off x="795128" y="1460499"/>
            <a:ext cx="10813800" cy="4351200"/>
          </a:xfrm>
          <a:prstGeom prst="rect">
            <a:avLst/>
          </a:prstGeom>
          <a:noFill/>
          <a:ln>
            <a:noFill/>
          </a:ln>
        </p:spPr>
        <p:txBody>
          <a:bodyPr spcFirstLastPara="1" wrap="square" lIns="91425" tIns="45700" rIns="91425" bIns="45700" anchor="t" anchorCtr="0">
            <a:normAutofit/>
          </a:bodyPr>
          <a:lstStyle>
            <a:lvl1pPr marL="457200" marR="0" lvl="0" indent="-381000" algn="l">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8300" algn="l">
              <a:lnSpc>
                <a:spcPct val="90000"/>
              </a:lnSpc>
              <a:spcBef>
                <a:spcPts val="375"/>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a:lnSpc>
                <a:spcPct val="90000"/>
              </a:lnSpc>
              <a:spcBef>
                <a:spcPts val="375"/>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e.iowa.gov/pk-12/essa/guidance-allocation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educate.iowa.gov/media/7557/download?inline"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ed.gov/sites/ed/files/2023/05/Title-I-ES-guidance-revised-5-2023.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ed.gov/sites/ed/files/about/inits/ed/non-public-education/files/esea-titleviii-guidance-2023.pdf"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oese.ed.gov/files/2023/05/Title-I-ES-guidance-revised-5-2023.pdf" TargetMode="External"/><Relationship Id="rId7" Type="http://schemas.openxmlformats.org/officeDocument/2006/relationships/hyperlink" Target="https://educate.iowa.gov/media/4367/download?inline"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hyperlink" Target="https://educate.iowa.gov/pk-12/essa/guidance-allocations#equitable-services-for-nonpublic-school-students" TargetMode="External"/><Relationship Id="rId5" Type="http://schemas.openxmlformats.org/officeDocument/2006/relationships/hyperlink" Target="https://educate.iowa.gov/pk-12/essa/guidance-allocations" TargetMode="External"/><Relationship Id="rId4" Type="http://schemas.openxmlformats.org/officeDocument/2006/relationships/hyperlink" Target="https://www2.ed.gov/about/inits/ed/non-public-education/files/esea-titleviii-guidance-2023.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veronica.andersen@iowa.gov" TargetMode="External"/><Relationship Id="rId7" Type="http://schemas.openxmlformats.org/officeDocument/2006/relationships/hyperlink" Target="mailto:joe.collins@iowa.gov"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hyperlink" Target="mailto:amy.hensley@iowa.gov" TargetMode="External"/><Relationship Id="rId5" Type="http://schemas.openxmlformats.org/officeDocument/2006/relationships/hyperlink" Target="mailto:luke.markway@iowa.gov" TargetMode="External"/><Relationship Id="rId4" Type="http://schemas.openxmlformats.org/officeDocument/2006/relationships/hyperlink" Target="mailto:rachel.pettigrew@iow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
          <p:cNvSpPr txBox="1">
            <a:spLocks noGrp="1"/>
          </p:cNvSpPr>
          <p:nvPr>
            <p:ph type="ctrTitle"/>
          </p:nvPr>
        </p:nvSpPr>
        <p:spPr>
          <a:xfrm>
            <a:off x="3679372" y="897246"/>
            <a:ext cx="4840500" cy="1840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Equitable Services for Nonpublic Students and Teachers</a:t>
            </a:r>
            <a:endParaRPr dirty="0"/>
          </a:p>
          <a:p>
            <a:pPr marL="0" lvl="0" indent="0" algn="ctr" rtl="0">
              <a:spcBef>
                <a:spcPts val="0"/>
              </a:spcBef>
              <a:spcAft>
                <a:spcPts val="0"/>
              </a:spcAft>
              <a:buNone/>
            </a:pPr>
            <a:r>
              <a:rPr lang="en-US" dirty="0"/>
              <a:t>ESEA Programs</a:t>
            </a:r>
            <a:endParaRPr dirty="0"/>
          </a:p>
        </p:txBody>
      </p:sp>
      <p:sp>
        <p:nvSpPr>
          <p:cNvPr id="141" name="Google Shape;141;p1"/>
          <p:cNvSpPr txBox="1"/>
          <p:nvPr/>
        </p:nvSpPr>
        <p:spPr>
          <a:xfrm>
            <a:off x="6373225" y="5458500"/>
            <a:ext cx="5359800" cy="831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100">
                <a:solidFill>
                  <a:schemeClr val="lt1"/>
                </a:solidFill>
              </a:rPr>
              <a:t>Luke Markway</a:t>
            </a:r>
            <a:endParaRPr sz="2100">
              <a:solidFill>
                <a:schemeClr val="lt1"/>
              </a:solidFill>
            </a:endParaRPr>
          </a:p>
          <a:p>
            <a:pPr marL="0" lvl="0" indent="0" algn="r" rtl="0">
              <a:spcBef>
                <a:spcPts val="0"/>
              </a:spcBef>
              <a:spcAft>
                <a:spcPts val="0"/>
              </a:spcAft>
              <a:buNone/>
            </a:pPr>
            <a:r>
              <a:rPr lang="en-US" sz="2100">
                <a:solidFill>
                  <a:schemeClr val="lt1"/>
                </a:solidFill>
              </a:rPr>
              <a:t>ESEA Programs Ombudsman</a:t>
            </a:r>
            <a:endParaRPr sz="21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3b3af71073b_0_424"/>
          <p:cNvSpPr txBox="1">
            <a:spLocks noGrp="1"/>
          </p:cNvSpPr>
          <p:nvPr>
            <p:ph type="title"/>
          </p:nvPr>
        </p:nvSpPr>
        <p:spPr>
          <a:xfrm>
            <a:off x="5545632" y="622001"/>
            <a:ext cx="4854900" cy="91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dirty="0">
                <a:solidFill>
                  <a:schemeClr val="dk1"/>
                </a:solidFill>
              </a:rPr>
              <a:t>Consultation Agreement </a:t>
            </a:r>
            <a:r>
              <a:rPr lang="en-US" sz="2400" dirty="0">
                <a:solidFill>
                  <a:schemeClr val="bg1"/>
                </a:solidFill>
              </a:rPr>
              <a:t>(Spring and Fall Transferability Discussion Outcomes)</a:t>
            </a:r>
            <a:endParaRPr sz="2400" dirty="0">
              <a:solidFill>
                <a:schemeClr val="bg1"/>
              </a:solidFill>
            </a:endParaRPr>
          </a:p>
          <a:p>
            <a:pPr marL="0" lvl="0" indent="0" algn="l" rtl="0">
              <a:spcBef>
                <a:spcPts val="0"/>
              </a:spcBef>
              <a:spcAft>
                <a:spcPts val="0"/>
              </a:spcAft>
              <a:buNone/>
            </a:pPr>
            <a:endParaRPr dirty="0"/>
          </a:p>
        </p:txBody>
      </p:sp>
      <p:pic>
        <p:nvPicPr>
          <p:cNvPr id="261" name="Google Shape;261;g3b3af71073b_0_424" descr="Screengrab from the consultation agreement. &quot;4) Spring Transferability Discussion Outcome. What was the decision made by the L E Ay regarding the appropriateness of transferability for the fall, following discussions with nonpublic school officials about meeting the identified needs of eligible students and teachers?&quot; In red text: The L E Ay makes the final determination whether transferability of funds will be allowable.&quot; A radio button allows selection between the following two answer options: &quot;The L E Ay determined that transferability is NOT (all caps) appropriate for the upcoming school year, or the nonpublic school official waived transferability for the upcoming year. (The L E A cannot change this decision once the head nonpublic administrator confirms the agreement's accuracy.),&quot; and &quot;The L E Ay determines that transferability may be appropriate to best meet identified student and teacher needs and will discuss it again in the fall before the L E Ay finalizes its transfers.&quot; "/>
          <p:cNvPicPr preferRelativeResize="0"/>
          <p:nvPr/>
        </p:nvPicPr>
        <p:blipFill>
          <a:blip r:embed="rId3">
            <a:alphaModFix/>
          </a:blip>
          <a:stretch>
            <a:fillRect/>
          </a:stretch>
        </p:blipFill>
        <p:spPr>
          <a:xfrm>
            <a:off x="152400" y="1049250"/>
            <a:ext cx="11061958" cy="2802550"/>
          </a:xfrm>
          <a:prstGeom prst="rect">
            <a:avLst/>
          </a:prstGeom>
          <a:noFill/>
          <a:ln>
            <a:noFill/>
          </a:ln>
        </p:spPr>
      </p:pic>
      <p:pic>
        <p:nvPicPr>
          <p:cNvPr id="262" name="Google Shape;262;g3b3af71073b_0_424" descr="Screengrab from a consultation agreement. The header reads, &quot;Transferability (click to expand or collapse section).&quot; &quot;1) Fall Transferability Discussion Outcome. What was the final decision made by the L E Ay regarding the appropriateness of transferability for the current school year, following discussions with nonpublic school officials about how to best meet the identified needs of eligible students and teachers?&quot; The answer option, connected with radio buttons, are as follows: &quot;The L E Ay is NOT [in all caps] transferring funds, and the nonpublic school official confirms their understanding that equitable services are, therefore, not eligible for transferability for the current school year.&quot; &quot;The L E Ay is transferring funds, but the nonpublic school official has waived the option of transferability for the current school year. (This decision cannot be changed until the next school year).&quot; The L E Ay is transferring funds, and the nonpublic school official confirms the transfers in the L E Ay Amounts Available for Equitable Services section below are correct and final for the school year.&quot; "/>
          <p:cNvPicPr preferRelativeResize="0"/>
          <p:nvPr/>
        </p:nvPicPr>
        <p:blipFill>
          <a:blip r:embed="rId4">
            <a:alphaModFix/>
          </a:blip>
          <a:stretch>
            <a:fillRect/>
          </a:stretch>
        </p:blipFill>
        <p:spPr>
          <a:xfrm>
            <a:off x="1180225" y="3851800"/>
            <a:ext cx="11011776" cy="2956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b10c5dc68c_0_84"/>
          <p:cNvSpPr txBox="1">
            <a:spLocks noGrp="1"/>
          </p:cNvSpPr>
          <p:nvPr>
            <p:ph type="title"/>
          </p:nvPr>
        </p:nvSpPr>
        <p:spPr>
          <a:xfrm>
            <a:off x="5535657" y="631976"/>
            <a:ext cx="4854900" cy="91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dirty="0">
                <a:solidFill>
                  <a:schemeClr val="dk1"/>
                </a:solidFill>
              </a:rPr>
              <a:t>Transferability</a:t>
            </a:r>
            <a:endParaRPr sz="2400" dirty="0">
              <a:solidFill>
                <a:schemeClr val="dk1"/>
              </a:solidFill>
            </a:endParaRPr>
          </a:p>
        </p:txBody>
      </p:sp>
      <p:sp>
        <p:nvSpPr>
          <p:cNvPr id="268" name="Google Shape;268;g3b10c5dc68c_0_84"/>
          <p:cNvSpPr txBox="1">
            <a:spLocks noGrp="1"/>
          </p:cNvSpPr>
          <p:nvPr>
            <p:ph type="body" idx="1"/>
          </p:nvPr>
        </p:nvSpPr>
        <p:spPr>
          <a:xfrm>
            <a:off x="4552497" y="1063700"/>
            <a:ext cx="7639500" cy="3199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600"/>
          </a:p>
          <a:p>
            <a:pPr marL="914400" lvl="1" indent="-330200" algn="l" rtl="0">
              <a:lnSpc>
                <a:spcPct val="115000"/>
              </a:lnSpc>
              <a:spcBef>
                <a:spcPts val="0"/>
              </a:spcBef>
              <a:spcAft>
                <a:spcPts val="0"/>
              </a:spcAft>
              <a:buSzPts val="1600"/>
              <a:buChar char="•"/>
            </a:pPr>
            <a:r>
              <a:rPr lang="en-US" sz="1600"/>
              <a:t>March 15 - Spring transferability discussion with nonpublic schools</a:t>
            </a:r>
            <a:endParaRPr sz="1600"/>
          </a:p>
          <a:p>
            <a:pPr marL="914400" lvl="1" indent="-330200" algn="l" rtl="0">
              <a:lnSpc>
                <a:spcPct val="115000"/>
              </a:lnSpc>
              <a:spcBef>
                <a:spcPts val="0"/>
              </a:spcBef>
              <a:spcAft>
                <a:spcPts val="0"/>
              </a:spcAft>
              <a:buSzPts val="1600"/>
              <a:buChar char="•"/>
            </a:pPr>
            <a:r>
              <a:rPr lang="en-US" sz="1600"/>
              <a:t>October - Transfers completion (public and nonpublic)</a:t>
            </a:r>
            <a:endParaRPr sz="1600"/>
          </a:p>
          <a:p>
            <a:pPr marL="1371600" lvl="2" indent="-330200" algn="l" rtl="0">
              <a:lnSpc>
                <a:spcPct val="115000"/>
              </a:lnSpc>
              <a:spcBef>
                <a:spcPts val="0"/>
              </a:spcBef>
              <a:spcAft>
                <a:spcPts val="0"/>
              </a:spcAft>
              <a:buSzPts val="1600"/>
              <a:buChar char="•"/>
            </a:pPr>
            <a:r>
              <a:rPr lang="en-US" sz="1600"/>
              <a:t>Allocations and Transfers cannot be finalized until the consultation agreement status is submitted and confirmed by the nonpublic school </a:t>
            </a:r>
            <a:endParaRPr sz="1600"/>
          </a:p>
          <a:p>
            <a:pPr marL="0" lvl="0" indent="0" algn="l" rtl="0">
              <a:spcBef>
                <a:spcPts val="750"/>
              </a:spcBef>
              <a:spcAft>
                <a:spcPts val="0"/>
              </a:spcAft>
              <a:buNone/>
            </a:pPr>
            <a:endParaRPr/>
          </a:p>
        </p:txBody>
      </p:sp>
      <p:pic>
        <p:nvPicPr>
          <p:cNvPr id="269" name="Google Shape;269;g3b10c5dc68c_0_84" descr="Screenshot of a budget table for 2024-25. Column headings are as follows from left to right: &quot;Title one Ay Basic.&quot; &quot;Title one C Migrant.&quot; &quot;Title two Ay Supporting Effective Instruction.&quot; &quot;Title three English Learners.&quot; &quot;Title three Immigrant.&quot; &quot;Title four Ay Student support and enrichment.&quot; &quot;Title four B 21st C C L C.&quot; Rows titles are as follows from top to bottom: &quot;Prior Year Carry Over.&quot; &quot;Nonpublic Equitable Share.&quot; &quot;Transferred In.&quot; &quot;Transferred Out.&quot; &quot;Total Available.&quot; Sample data are included in each cell. Below the chart is a section titled &quot;Transfer History.&quot; This shows columns with the date, amount, from account, and to account, with a button labeled &quot;Transfer&quot; at the end of the row."/>
          <p:cNvPicPr preferRelativeResize="0"/>
          <p:nvPr/>
        </p:nvPicPr>
        <p:blipFill>
          <a:blip r:embed="rId3">
            <a:alphaModFix/>
          </a:blip>
          <a:stretch>
            <a:fillRect/>
          </a:stretch>
        </p:blipFill>
        <p:spPr>
          <a:xfrm>
            <a:off x="328950" y="2868525"/>
            <a:ext cx="11301974" cy="3889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3b10c5dc68c_0_79"/>
          <p:cNvSpPr txBox="1">
            <a:spLocks noGrp="1"/>
          </p:cNvSpPr>
          <p:nvPr>
            <p:ph type="title"/>
          </p:nvPr>
        </p:nvSpPr>
        <p:spPr>
          <a:xfrm>
            <a:off x="457202" y="507318"/>
            <a:ext cx="3396300" cy="1484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2800" dirty="0">
                <a:solidFill>
                  <a:schemeClr val="dk1"/>
                </a:solidFill>
              </a:rPr>
              <a:t>Professional Development</a:t>
            </a:r>
            <a:endParaRPr sz="2800" dirty="0">
              <a:solidFill>
                <a:schemeClr val="dk1"/>
              </a:solidFill>
            </a:endParaRPr>
          </a:p>
        </p:txBody>
      </p:sp>
      <p:sp>
        <p:nvSpPr>
          <p:cNvPr id="276" name="Google Shape;276;g3b10c5dc68c_0_79"/>
          <p:cNvSpPr txBox="1">
            <a:spLocks noGrp="1"/>
          </p:cNvSpPr>
          <p:nvPr>
            <p:ph type="body" idx="2"/>
          </p:nvPr>
        </p:nvSpPr>
        <p:spPr>
          <a:xfrm>
            <a:off x="457202" y="3262184"/>
            <a:ext cx="3298500" cy="2907806"/>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Clr>
                <a:schemeClr val="dk1"/>
              </a:buClr>
              <a:buSzPts val="1100"/>
              <a:buFont typeface="Arial"/>
              <a:buNone/>
            </a:pPr>
            <a:r>
              <a:rPr lang="en-US" sz="2400" b="1" dirty="0"/>
              <a:t>(ESEA § 8101(42))</a:t>
            </a:r>
            <a:endParaRPr sz="2400" b="1" dirty="0"/>
          </a:p>
        </p:txBody>
      </p:sp>
      <p:sp>
        <p:nvSpPr>
          <p:cNvPr id="278" name="Google Shape;278;g3b10c5dc68c_0_79"/>
          <p:cNvSpPr txBox="1">
            <a:spLocks noGrp="1"/>
          </p:cNvSpPr>
          <p:nvPr>
            <p:ph type="body" idx="5"/>
          </p:nvPr>
        </p:nvSpPr>
        <p:spPr>
          <a:xfrm>
            <a:off x="5045445" y="1193093"/>
            <a:ext cx="1368300" cy="1201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dirty="0"/>
              <a:t>1</a:t>
            </a:r>
            <a:endParaRPr dirty="0"/>
          </a:p>
        </p:txBody>
      </p:sp>
      <p:sp>
        <p:nvSpPr>
          <p:cNvPr id="275" name="Google Shape;275;g3b10c5dc68c_0_79"/>
          <p:cNvSpPr txBox="1">
            <a:spLocks noGrp="1"/>
          </p:cNvSpPr>
          <p:nvPr>
            <p:ph type="body" idx="1"/>
          </p:nvPr>
        </p:nvSpPr>
        <p:spPr>
          <a:xfrm>
            <a:off x="6703729" y="1171766"/>
            <a:ext cx="4944000" cy="12012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Clr>
                <a:schemeClr val="dk1"/>
              </a:buClr>
              <a:buSzPts val="1100"/>
              <a:buFont typeface="Arial"/>
              <a:buNone/>
            </a:pPr>
            <a:r>
              <a:rPr lang="en-US" sz="1800" b="0" dirty="0"/>
              <a:t>An integral part of school and LEA strategies for providing educators with the knowledge and skills necessary to enable children to succeed in a well-rounded education and to meet the challenging State academic standards</a:t>
            </a:r>
            <a:r>
              <a:rPr lang="en-US" sz="1800" dirty="0"/>
              <a:t>;</a:t>
            </a:r>
            <a:endParaRPr sz="1800" dirty="0"/>
          </a:p>
        </p:txBody>
      </p:sp>
      <p:sp>
        <p:nvSpPr>
          <p:cNvPr id="280" name="Google Shape;280;g3b10c5dc68c_0_79"/>
          <p:cNvSpPr txBox="1"/>
          <p:nvPr/>
        </p:nvSpPr>
        <p:spPr>
          <a:xfrm>
            <a:off x="5209575" y="3458825"/>
            <a:ext cx="9654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b="1">
                <a:solidFill>
                  <a:schemeClr val="lt1"/>
                </a:solidFill>
              </a:rPr>
              <a:t>AND</a:t>
            </a:r>
            <a:endParaRPr sz="2100" b="1">
              <a:solidFill>
                <a:schemeClr val="lt1"/>
              </a:solidFill>
            </a:endParaRPr>
          </a:p>
        </p:txBody>
      </p:sp>
      <p:sp>
        <p:nvSpPr>
          <p:cNvPr id="279" name="Google Shape;279;g3b10c5dc68c_0_79"/>
          <p:cNvSpPr txBox="1">
            <a:spLocks noGrp="1"/>
          </p:cNvSpPr>
          <p:nvPr>
            <p:ph type="body" idx="7"/>
          </p:nvPr>
        </p:nvSpPr>
        <p:spPr>
          <a:xfrm>
            <a:off x="5040002" y="4990051"/>
            <a:ext cx="1368300" cy="1201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dirty="0"/>
              <a:t>2</a:t>
            </a:r>
            <a:endParaRPr dirty="0"/>
          </a:p>
        </p:txBody>
      </p:sp>
      <p:sp>
        <p:nvSpPr>
          <p:cNvPr id="277" name="Google Shape;277;g3b10c5dc68c_0_79"/>
          <p:cNvSpPr txBox="1">
            <a:spLocks noGrp="1"/>
          </p:cNvSpPr>
          <p:nvPr>
            <p:ph type="body" idx="4"/>
          </p:nvPr>
        </p:nvSpPr>
        <p:spPr>
          <a:xfrm>
            <a:off x="6698286" y="4968724"/>
            <a:ext cx="4944000" cy="12012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800" b="0"/>
              <a:t>Sustained (not stand-alone, one-day, or short term workshops), intensive, collaborative, job-embedded, data-driven, </a:t>
            </a:r>
            <a:r>
              <a:rPr lang="en-US" sz="1800"/>
              <a:t>AND </a:t>
            </a:r>
            <a:r>
              <a:rPr lang="en-US" sz="1800" b="0"/>
              <a:t>classroom-focused</a:t>
            </a:r>
            <a:endParaRPr sz="1800" b="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3b10c5dc68c_0_58"/>
          <p:cNvSpPr txBox="1">
            <a:spLocks noGrp="1"/>
          </p:cNvSpPr>
          <p:nvPr>
            <p:ph type="title"/>
          </p:nvPr>
        </p:nvSpPr>
        <p:spPr>
          <a:xfrm>
            <a:off x="5455932" y="592101"/>
            <a:ext cx="4854900" cy="9117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Clr>
                <a:schemeClr val="dk1"/>
              </a:buClr>
              <a:buSzPts val="1100"/>
              <a:buFont typeface="Arial"/>
              <a:buNone/>
            </a:pPr>
            <a:r>
              <a:rPr lang="en-US" sz="2400">
                <a:solidFill>
                  <a:schemeClr val="dk1"/>
                </a:solidFill>
              </a:rPr>
              <a:t>LEA and AEA Considerations and Requirements</a:t>
            </a:r>
            <a:endParaRPr sz="2400">
              <a:solidFill>
                <a:schemeClr val="dk2"/>
              </a:solidFill>
            </a:endParaRPr>
          </a:p>
          <a:p>
            <a:pPr marL="0" lvl="0" indent="0" algn="l" rtl="0">
              <a:spcBef>
                <a:spcPts val="0"/>
              </a:spcBef>
              <a:spcAft>
                <a:spcPts val="0"/>
              </a:spcAft>
              <a:buNone/>
            </a:pPr>
            <a:endParaRPr/>
          </a:p>
        </p:txBody>
      </p:sp>
      <p:sp>
        <p:nvSpPr>
          <p:cNvPr id="286" name="Google Shape;286;g3b10c5dc68c_0_58"/>
          <p:cNvSpPr txBox="1">
            <a:spLocks noGrp="1"/>
          </p:cNvSpPr>
          <p:nvPr>
            <p:ph type="body" idx="1"/>
          </p:nvPr>
        </p:nvSpPr>
        <p:spPr>
          <a:xfrm>
            <a:off x="5980825" y="1503800"/>
            <a:ext cx="6140400" cy="4971900"/>
          </a:xfrm>
          <a:prstGeom prst="rect">
            <a:avLst/>
          </a:prstGeom>
        </p:spPr>
        <p:txBody>
          <a:bodyPr spcFirstLastPara="1" wrap="square" lIns="91425" tIns="45700" rIns="91425" bIns="45700" anchor="t" anchorCtr="0">
            <a:noAutofit/>
          </a:bodyPr>
          <a:lstStyle/>
          <a:p>
            <a:pPr marL="914400" lvl="1" indent="-361950" algn="l" rtl="0">
              <a:spcBef>
                <a:spcPts val="375"/>
              </a:spcBef>
              <a:spcAft>
                <a:spcPts val="0"/>
              </a:spcAft>
              <a:buSzPts val="2100"/>
              <a:buChar char="•"/>
            </a:pPr>
            <a:r>
              <a:rPr lang="en-US" sz="2100"/>
              <a:t>Secular, neutral, and non-ideological</a:t>
            </a:r>
            <a:endParaRPr sz="2100"/>
          </a:p>
          <a:p>
            <a:pPr marL="914400" lvl="1" indent="-361950" algn="l" rtl="0">
              <a:spcBef>
                <a:spcPts val="375"/>
              </a:spcBef>
              <a:spcAft>
                <a:spcPts val="0"/>
              </a:spcAft>
              <a:buSzPts val="2100"/>
              <a:buChar char="•"/>
            </a:pPr>
            <a:r>
              <a:rPr lang="en-US" sz="2100"/>
              <a:t>Meets the specific needs of the nonpublic students, teachers, and/or families (as applicable)</a:t>
            </a:r>
            <a:endParaRPr sz="2100"/>
          </a:p>
          <a:p>
            <a:pPr marL="914400" lvl="1" indent="-361950" algn="l" rtl="0">
              <a:spcBef>
                <a:spcPts val="375"/>
              </a:spcBef>
              <a:spcAft>
                <a:spcPts val="0"/>
              </a:spcAft>
              <a:buSzPts val="2100"/>
              <a:buChar char="•"/>
            </a:pPr>
            <a:r>
              <a:rPr lang="en-US" sz="2100"/>
              <a:t>Supplement and not supplant services the nonpublic school already offers</a:t>
            </a:r>
            <a:endParaRPr sz="2100"/>
          </a:p>
          <a:p>
            <a:pPr marL="914400" lvl="1" indent="-361950" algn="l" rtl="0">
              <a:spcBef>
                <a:spcPts val="375"/>
              </a:spcBef>
              <a:spcAft>
                <a:spcPts val="0"/>
              </a:spcAft>
              <a:buSzPts val="2100"/>
              <a:buChar char="•"/>
            </a:pPr>
            <a:r>
              <a:rPr lang="en-US" sz="2100"/>
              <a:t>Same Program – Different Allowability (e.g., Title IIA equitable share cannot pay for teachers to reduce class sizes)</a:t>
            </a:r>
            <a:endParaRPr sz="2100"/>
          </a:p>
          <a:p>
            <a:pPr marL="914400" lvl="1" indent="-361950" algn="l" rtl="0">
              <a:spcBef>
                <a:spcPts val="375"/>
              </a:spcBef>
              <a:spcAft>
                <a:spcPts val="0"/>
              </a:spcAft>
              <a:buSzPts val="2100"/>
              <a:buChar char="•"/>
            </a:pPr>
            <a:r>
              <a:rPr lang="en-US" sz="2100"/>
              <a:t>Reasonable and necessary</a:t>
            </a:r>
            <a:endParaRPr sz="2100"/>
          </a:p>
          <a:p>
            <a:pPr marL="914400" lvl="1" indent="-361950" algn="l" rtl="0">
              <a:spcBef>
                <a:spcPts val="375"/>
              </a:spcBef>
              <a:spcAft>
                <a:spcPts val="0"/>
              </a:spcAft>
              <a:buSzPts val="2100"/>
              <a:buChar char="•"/>
            </a:pPr>
            <a:r>
              <a:rPr lang="en-US" sz="2100"/>
              <a:t>Allocable to the Title program</a:t>
            </a:r>
            <a:endParaRPr sz="2100"/>
          </a:p>
          <a:p>
            <a:pPr marL="914400" lvl="1" indent="-361950" algn="l" rtl="0">
              <a:spcBef>
                <a:spcPts val="375"/>
              </a:spcBef>
              <a:spcAft>
                <a:spcPts val="0"/>
              </a:spcAft>
              <a:buSzPts val="2100"/>
              <a:buChar char="•"/>
            </a:pPr>
            <a:r>
              <a:rPr lang="en-US" sz="2100"/>
              <a:t>Consistent with SEA/LEA policies and procedures</a:t>
            </a:r>
            <a:endParaRPr sz="2100"/>
          </a:p>
          <a:p>
            <a:pPr marL="914400" lvl="1" indent="-361950" algn="l" rtl="0">
              <a:spcBef>
                <a:spcPts val="375"/>
              </a:spcBef>
              <a:spcAft>
                <a:spcPts val="0"/>
              </a:spcAft>
              <a:buSzPts val="2100"/>
              <a:buChar char="•"/>
            </a:pPr>
            <a:r>
              <a:rPr lang="en-US" sz="2100"/>
              <a:t>Incurred within the approved budget period</a:t>
            </a:r>
            <a:endParaRPr sz="17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3b10c5dc68c_0_69"/>
          <p:cNvSpPr txBox="1">
            <a:spLocks noGrp="1"/>
          </p:cNvSpPr>
          <p:nvPr>
            <p:ph type="title"/>
          </p:nvPr>
        </p:nvSpPr>
        <p:spPr>
          <a:xfrm>
            <a:off x="5495807" y="631951"/>
            <a:ext cx="4854900" cy="91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a:solidFill>
                  <a:schemeClr val="dk1"/>
                </a:solidFill>
              </a:rPr>
              <a:t>Role of the Ombudsman</a:t>
            </a:r>
            <a:endParaRPr sz="2400">
              <a:solidFill>
                <a:schemeClr val="dk1"/>
              </a:solidFill>
            </a:endParaRPr>
          </a:p>
        </p:txBody>
      </p:sp>
      <p:sp>
        <p:nvSpPr>
          <p:cNvPr id="292" name="Google Shape;292;g3b10c5dc68c_0_69"/>
          <p:cNvSpPr txBox="1">
            <a:spLocks noGrp="1"/>
          </p:cNvSpPr>
          <p:nvPr>
            <p:ph type="body" idx="1"/>
          </p:nvPr>
        </p:nvSpPr>
        <p:spPr>
          <a:xfrm>
            <a:off x="6044025" y="1471050"/>
            <a:ext cx="4854900" cy="48786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a:t>An ombudsman </a:t>
            </a:r>
            <a:endParaRPr/>
          </a:p>
          <a:p>
            <a:pPr marL="457200" lvl="0" indent="-361950" algn="l" rtl="0">
              <a:spcBef>
                <a:spcPts val="750"/>
              </a:spcBef>
              <a:spcAft>
                <a:spcPts val="0"/>
              </a:spcAft>
              <a:buSzPts val="2100"/>
              <a:buChar char="●"/>
            </a:pPr>
            <a:r>
              <a:rPr lang="en-US"/>
              <a:t>Serves as an SEA’s primary point of contact for addressing questions and concerns from private school officials and LEAs regarding the provision of ESEA equitable services</a:t>
            </a:r>
            <a:endParaRPr/>
          </a:p>
          <a:p>
            <a:pPr marL="457200" lvl="0" indent="-361950" algn="l" rtl="0">
              <a:spcBef>
                <a:spcPts val="0"/>
              </a:spcBef>
              <a:spcAft>
                <a:spcPts val="0"/>
              </a:spcAft>
              <a:buSzPts val="2100"/>
              <a:buChar char="●"/>
            </a:pPr>
            <a:r>
              <a:rPr lang="en-US"/>
              <a:t>Monitors and enforces the equitable services requirements under Title VIII and Title I, Part A (ESEA section 8501(a)(3)(B))</a:t>
            </a:r>
            <a:endParaRPr/>
          </a:p>
          <a:p>
            <a:pPr marL="0" lvl="0" indent="0" algn="l" rtl="0">
              <a:spcBef>
                <a:spcPts val="750"/>
              </a:spcBef>
              <a:spcAft>
                <a:spcPts val="0"/>
              </a:spcAft>
              <a:buNone/>
            </a:pP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8" name="Google Shape;298;g3ab2e9bc486_5_171"/>
          <p:cNvSpPr txBox="1">
            <a:spLocks noGrp="1"/>
          </p:cNvSpPr>
          <p:nvPr>
            <p:ph type="title" idx="4294967295"/>
          </p:nvPr>
        </p:nvSpPr>
        <p:spPr>
          <a:xfrm>
            <a:off x="3667275" y="196200"/>
            <a:ext cx="7508700" cy="554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dk1"/>
                </a:solidFill>
                <a:effectLst/>
                <a:uLnTx/>
                <a:uFillTx/>
                <a:latin typeface="Arial"/>
                <a:ea typeface="Arial"/>
                <a:cs typeface="Arial"/>
                <a:sym typeface="Arial"/>
              </a:rPr>
              <a:t>Complaint Process </a:t>
            </a:r>
            <a:endParaRPr kumimoji="0" lang="en-US" sz="15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299" name="Google Shape;299;g3ab2e9bc486_5_171"/>
          <p:cNvSpPr txBox="1"/>
          <p:nvPr/>
        </p:nvSpPr>
        <p:spPr>
          <a:xfrm>
            <a:off x="229650" y="1157425"/>
            <a:ext cx="2978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rPr>
              <a:t>Dispute Resolution</a:t>
            </a:r>
            <a:endParaRPr sz="2400">
              <a:solidFill>
                <a:schemeClr val="dk1"/>
              </a:solidFill>
            </a:endParaRPr>
          </a:p>
        </p:txBody>
      </p:sp>
      <p:sp>
        <p:nvSpPr>
          <p:cNvPr id="297" name="Google Shape;297;g3ab2e9bc486_5_171"/>
          <p:cNvSpPr txBox="1"/>
          <p:nvPr/>
        </p:nvSpPr>
        <p:spPr>
          <a:xfrm>
            <a:off x="3805475" y="1089625"/>
            <a:ext cx="8015400" cy="5171100"/>
          </a:xfrm>
          <a:prstGeom prst="rect">
            <a:avLst/>
          </a:prstGeom>
          <a:noFill/>
          <a:ln w="9525" cap="flat" cmpd="sng">
            <a:solidFill>
              <a:srgbClr val="29618B"/>
            </a:solidFill>
            <a:prstDash val="solid"/>
            <a:round/>
            <a:headEnd type="none" w="sm" len="sm"/>
            <a:tailEnd type="none" w="sm" len="sm"/>
          </a:ln>
        </p:spPr>
        <p:txBody>
          <a:bodyPr spcFirstLastPara="1" wrap="square" lIns="91425" tIns="91425" rIns="91425" bIns="91425" anchor="t" anchorCtr="0">
            <a:spAutoFit/>
          </a:bodyPr>
          <a:lstStyle/>
          <a:p>
            <a:pPr marL="457200" lvl="0" indent="-361950" algn="l" rtl="0">
              <a:lnSpc>
                <a:spcPct val="115000"/>
              </a:lnSpc>
              <a:spcBef>
                <a:spcPts val="800"/>
              </a:spcBef>
              <a:spcAft>
                <a:spcPts val="0"/>
              </a:spcAft>
              <a:buClr>
                <a:schemeClr val="dk1"/>
              </a:buClr>
              <a:buSzPts val="2100"/>
              <a:buAutoNum type="arabicPeriod"/>
            </a:pPr>
            <a:r>
              <a:rPr lang="en-US" sz="2100">
                <a:solidFill>
                  <a:schemeClr val="dk1"/>
                </a:solidFill>
              </a:rPr>
              <a:t>Public school district and nonpublic school must try to resolve the issue themselves</a:t>
            </a:r>
            <a:endParaRPr sz="2100">
              <a:solidFill>
                <a:schemeClr val="dk1"/>
              </a:solidFill>
            </a:endParaRPr>
          </a:p>
          <a:p>
            <a:pPr marL="457200" lvl="0" indent="-361950" algn="l" rtl="0">
              <a:lnSpc>
                <a:spcPct val="115000"/>
              </a:lnSpc>
              <a:spcBef>
                <a:spcPts val="0"/>
              </a:spcBef>
              <a:spcAft>
                <a:spcPts val="0"/>
              </a:spcAft>
              <a:buClr>
                <a:schemeClr val="dk1"/>
              </a:buClr>
              <a:buSzPts val="2100"/>
              <a:buAutoNum type="arabicPeriod"/>
            </a:pPr>
            <a:r>
              <a:rPr lang="en-US" sz="2100">
                <a:solidFill>
                  <a:schemeClr val="dk1"/>
                </a:solidFill>
              </a:rPr>
              <a:t>Nonpublic school official should contact the ESEA Program Consultant </a:t>
            </a:r>
            <a:endParaRPr sz="2100">
              <a:solidFill>
                <a:schemeClr val="dk1"/>
              </a:solidFill>
            </a:endParaRPr>
          </a:p>
          <a:p>
            <a:pPr marL="457200" lvl="0" indent="-361950" algn="l" rtl="0">
              <a:lnSpc>
                <a:spcPct val="115000"/>
              </a:lnSpc>
              <a:spcBef>
                <a:spcPts val="0"/>
              </a:spcBef>
              <a:spcAft>
                <a:spcPts val="0"/>
              </a:spcAft>
              <a:buClr>
                <a:schemeClr val="dk1"/>
              </a:buClr>
              <a:buSzPts val="2100"/>
              <a:buAutoNum type="arabicPeriod"/>
            </a:pPr>
            <a:r>
              <a:rPr lang="en-US" sz="2100">
                <a:solidFill>
                  <a:schemeClr val="dk1"/>
                </a:solidFill>
              </a:rPr>
              <a:t>The ESEA program consultant will discuss the issue with both the nonpublic school and public school district officials</a:t>
            </a:r>
            <a:endParaRPr sz="2100">
              <a:solidFill>
                <a:schemeClr val="dk1"/>
              </a:solidFill>
            </a:endParaRPr>
          </a:p>
          <a:p>
            <a:pPr marL="457200" lvl="0" indent="-361950" algn="l" rtl="0">
              <a:lnSpc>
                <a:spcPct val="115000"/>
              </a:lnSpc>
              <a:spcBef>
                <a:spcPts val="0"/>
              </a:spcBef>
              <a:spcAft>
                <a:spcPts val="0"/>
              </a:spcAft>
              <a:buClr>
                <a:schemeClr val="dk1"/>
              </a:buClr>
              <a:buSzPts val="2100"/>
              <a:buAutoNum type="arabicPeriod"/>
            </a:pPr>
            <a:r>
              <a:rPr lang="en-US" sz="2100">
                <a:solidFill>
                  <a:schemeClr val="dk1"/>
                </a:solidFill>
              </a:rPr>
              <a:t>If concern is not resolved, the nonpublic school official can file a complaint with the ESEA Programs ombudsperson</a:t>
            </a:r>
            <a:endParaRPr sz="2100">
              <a:solidFill>
                <a:schemeClr val="dk1"/>
              </a:solidFill>
            </a:endParaRPr>
          </a:p>
          <a:p>
            <a:pPr marL="457200" lvl="0" indent="-361950" algn="l" rtl="0">
              <a:lnSpc>
                <a:spcPct val="115000"/>
              </a:lnSpc>
              <a:spcBef>
                <a:spcPts val="0"/>
              </a:spcBef>
              <a:spcAft>
                <a:spcPts val="0"/>
              </a:spcAft>
              <a:buClr>
                <a:schemeClr val="dk1"/>
              </a:buClr>
              <a:buSzPts val="2100"/>
              <a:buAutoNum type="arabicPeriod"/>
            </a:pPr>
            <a:r>
              <a:rPr lang="en-US" sz="2100">
                <a:solidFill>
                  <a:schemeClr val="dk1"/>
                </a:solidFill>
              </a:rPr>
              <a:t>The ESEA Programs ombudsperson will review the complaint</a:t>
            </a:r>
            <a:endParaRPr sz="2100">
              <a:solidFill>
                <a:schemeClr val="dk1"/>
              </a:solidFill>
            </a:endParaRPr>
          </a:p>
          <a:p>
            <a:pPr marL="457200" lvl="0" indent="-361950" algn="l" rtl="0">
              <a:lnSpc>
                <a:spcPct val="115000"/>
              </a:lnSpc>
              <a:spcBef>
                <a:spcPts val="0"/>
              </a:spcBef>
              <a:spcAft>
                <a:spcPts val="0"/>
              </a:spcAft>
              <a:buClr>
                <a:schemeClr val="dk1"/>
              </a:buClr>
              <a:buSzPts val="2100"/>
              <a:buAutoNum type="arabicPeriod"/>
            </a:pPr>
            <a:r>
              <a:rPr lang="en-US" sz="2100">
                <a:solidFill>
                  <a:schemeClr val="dk1"/>
                </a:solidFill>
              </a:rPr>
              <a:t>The ESEA Programs ombudsperson must contact all parties</a:t>
            </a:r>
            <a:endParaRPr sz="2100">
              <a:solidFill>
                <a:schemeClr val="dk1"/>
              </a:solidFill>
            </a:endParaRPr>
          </a:p>
          <a:p>
            <a:pPr marL="457200" lvl="0" indent="-361950" algn="l" rtl="0">
              <a:lnSpc>
                <a:spcPct val="115000"/>
              </a:lnSpc>
              <a:spcBef>
                <a:spcPts val="0"/>
              </a:spcBef>
              <a:spcAft>
                <a:spcPts val="0"/>
              </a:spcAft>
              <a:buClr>
                <a:schemeClr val="dk1"/>
              </a:buClr>
              <a:buSzPts val="2100"/>
              <a:buAutoNum type="arabicPeriod"/>
            </a:pPr>
            <a:r>
              <a:rPr lang="en-US" sz="2100">
                <a:solidFill>
                  <a:schemeClr val="dk1"/>
                </a:solidFill>
              </a:rPr>
              <a:t>A written response must be issued no later than 30 days from the date of submission of the complaint</a:t>
            </a:r>
            <a:endParaRPr sz="2100">
              <a:solidFill>
                <a:schemeClr val="dk1"/>
              </a:solidFill>
            </a:endParaRPr>
          </a:p>
          <a:p>
            <a:pPr marL="457200" lvl="0" indent="-361950" algn="l" rtl="0">
              <a:lnSpc>
                <a:spcPct val="115000"/>
              </a:lnSpc>
              <a:spcBef>
                <a:spcPts val="0"/>
              </a:spcBef>
              <a:spcAft>
                <a:spcPts val="0"/>
              </a:spcAft>
              <a:buClr>
                <a:schemeClr val="dk1"/>
              </a:buClr>
              <a:buSzPts val="2100"/>
              <a:buAutoNum type="arabicPeriod"/>
            </a:pPr>
            <a:r>
              <a:rPr lang="en-US" sz="2100">
                <a:solidFill>
                  <a:schemeClr val="dk1"/>
                </a:solidFill>
              </a:rPr>
              <a:t>A summary of all complaint resolutions must be available</a:t>
            </a:r>
            <a:endParaRPr sz="2100">
              <a:solidFill>
                <a:schemeClr val="dk1"/>
              </a:solidFill>
            </a:endParaRPr>
          </a:p>
          <a:p>
            <a:pPr marL="0" lvl="0" indent="0" algn="ctr" rtl="0">
              <a:spcBef>
                <a:spcPts val="0"/>
              </a:spcBef>
              <a:spcAft>
                <a:spcPts val="0"/>
              </a:spcAft>
              <a:buNone/>
            </a:pPr>
            <a:endParaRPr sz="1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3ab2e9bc486_5_108"/>
          <p:cNvSpPr txBox="1">
            <a:spLocks noGrp="1"/>
          </p:cNvSpPr>
          <p:nvPr>
            <p:ph type="title"/>
          </p:nvPr>
        </p:nvSpPr>
        <p:spPr>
          <a:xfrm>
            <a:off x="210507" y="2421526"/>
            <a:ext cx="4854900" cy="91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800" dirty="0">
                <a:solidFill>
                  <a:schemeClr val="dk1"/>
                </a:solidFill>
              </a:rPr>
              <a:t>ESEA Programs Webinars</a:t>
            </a:r>
            <a:endParaRPr sz="2800" dirty="0">
              <a:solidFill>
                <a:schemeClr val="dk1"/>
              </a:solidFill>
            </a:endParaRPr>
          </a:p>
          <a:p>
            <a:pPr marL="0" lvl="0" indent="0" algn="l" rtl="0">
              <a:spcBef>
                <a:spcPts val="0"/>
              </a:spcBef>
              <a:spcAft>
                <a:spcPts val="0"/>
              </a:spcAft>
              <a:buNone/>
            </a:pPr>
            <a:endParaRPr sz="2800" dirty="0">
              <a:solidFill>
                <a:schemeClr val="dk1"/>
              </a:solidFill>
            </a:endParaRPr>
          </a:p>
        </p:txBody>
      </p:sp>
      <p:sp>
        <p:nvSpPr>
          <p:cNvPr id="305" name="Google Shape;305;g3ab2e9bc486_5_108"/>
          <p:cNvSpPr txBox="1">
            <a:spLocks noGrp="1"/>
          </p:cNvSpPr>
          <p:nvPr>
            <p:ph type="body" idx="1"/>
          </p:nvPr>
        </p:nvSpPr>
        <p:spPr>
          <a:xfrm>
            <a:off x="5668350" y="1103600"/>
            <a:ext cx="4854900" cy="5429400"/>
          </a:xfrm>
          <a:prstGeom prst="rect">
            <a:avLst/>
          </a:prstGeom>
        </p:spPr>
        <p:txBody>
          <a:bodyPr spcFirstLastPara="1" wrap="square" lIns="91425" tIns="45700" rIns="91425" bIns="45700" anchor="t" anchorCtr="0">
            <a:noAutofit/>
          </a:bodyPr>
          <a:lstStyle/>
          <a:p>
            <a:pPr marL="914400" lvl="1" indent="-361950" algn="l" rtl="0">
              <a:lnSpc>
                <a:spcPct val="100000"/>
              </a:lnSpc>
              <a:spcBef>
                <a:spcPts val="0"/>
              </a:spcBef>
              <a:spcAft>
                <a:spcPts val="0"/>
              </a:spcAft>
              <a:buSzPts val="2100"/>
              <a:buChar char="○"/>
            </a:pPr>
            <a:r>
              <a:rPr lang="en-US" sz="2100"/>
              <a:t>Title I, Part A—Improving Basic Programs Operated by LEAs</a:t>
            </a:r>
            <a:endParaRPr sz="2100"/>
          </a:p>
          <a:p>
            <a:pPr marL="914400" lvl="1" indent="-361950" algn="l" rtl="0">
              <a:lnSpc>
                <a:spcPct val="100000"/>
              </a:lnSpc>
              <a:spcBef>
                <a:spcPts val="0"/>
              </a:spcBef>
              <a:spcAft>
                <a:spcPts val="0"/>
              </a:spcAft>
              <a:buSzPts val="2100"/>
              <a:buChar char="○"/>
            </a:pPr>
            <a:r>
              <a:rPr lang="en-US" sz="2100"/>
              <a:t>Title I, Part C—Education of Migratory Children</a:t>
            </a:r>
            <a:endParaRPr sz="2100"/>
          </a:p>
          <a:p>
            <a:pPr marL="914400" lvl="1" indent="-361950" algn="l" rtl="0">
              <a:lnSpc>
                <a:spcPct val="100000"/>
              </a:lnSpc>
              <a:spcBef>
                <a:spcPts val="0"/>
              </a:spcBef>
              <a:spcAft>
                <a:spcPts val="0"/>
              </a:spcAft>
              <a:buSzPts val="2100"/>
              <a:buChar char="○"/>
            </a:pPr>
            <a:r>
              <a:rPr lang="en-US" sz="2100"/>
              <a:t>Title II, Part A - Supporting Effective Instruction</a:t>
            </a:r>
            <a:endParaRPr sz="2100"/>
          </a:p>
          <a:p>
            <a:pPr marL="914400" lvl="1" indent="-361950" algn="l" rtl="0">
              <a:lnSpc>
                <a:spcPct val="100000"/>
              </a:lnSpc>
              <a:spcBef>
                <a:spcPts val="0"/>
              </a:spcBef>
              <a:spcAft>
                <a:spcPts val="0"/>
              </a:spcAft>
              <a:buSzPts val="2100"/>
              <a:buChar char="○"/>
            </a:pPr>
            <a:r>
              <a:rPr lang="en-US" sz="2100"/>
              <a:t>Title III, Part A - English Language Acquisition, Language Enhancement, and Academic Achievement</a:t>
            </a:r>
            <a:endParaRPr sz="2100"/>
          </a:p>
          <a:p>
            <a:pPr marL="914400" lvl="1" indent="-361950" algn="l" rtl="0">
              <a:lnSpc>
                <a:spcPct val="100000"/>
              </a:lnSpc>
              <a:spcBef>
                <a:spcPts val="0"/>
              </a:spcBef>
              <a:spcAft>
                <a:spcPts val="0"/>
              </a:spcAft>
              <a:buSzPts val="2100"/>
              <a:buChar char="○"/>
            </a:pPr>
            <a:r>
              <a:rPr lang="en-US" sz="2100"/>
              <a:t>Title IV, Part A - Student Support and Academic Enrichment Grants</a:t>
            </a:r>
            <a:endParaRPr sz="2100"/>
          </a:p>
          <a:p>
            <a:pPr marL="914400" lvl="1" indent="-361950" algn="l" rtl="0">
              <a:lnSpc>
                <a:spcPct val="100000"/>
              </a:lnSpc>
              <a:spcBef>
                <a:spcPts val="0"/>
              </a:spcBef>
              <a:spcAft>
                <a:spcPts val="0"/>
              </a:spcAft>
              <a:buSzPts val="2100"/>
              <a:buChar char="○"/>
            </a:pPr>
            <a:r>
              <a:rPr lang="en-US" sz="2100"/>
              <a:t>Title IV, Part B - Nita M. Lowey 21st Century Community Learning Centers (21st CCLC)</a:t>
            </a:r>
            <a:endParaRPr/>
          </a:p>
          <a:p>
            <a:pPr marL="0" lvl="0" indent="0" algn="l" rtl="0">
              <a:spcBef>
                <a:spcPts val="750"/>
              </a:spcBef>
              <a:spcAft>
                <a:spcPts val="0"/>
              </a:spcAft>
              <a:buNone/>
            </a:pPr>
            <a:endParaRPr/>
          </a:p>
          <a:p>
            <a:pPr marL="0" lvl="0" indent="0" algn="l" rtl="0">
              <a:spcBef>
                <a:spcPts val="75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
          <p:cNvSpPr txBox="1">
            <a:spLocks noGrp="1"/>
          </p:cNvSpPr>
          <p:nvPr>
            <p:ph type="ctrTitle"/>
          </p:nvPr>
        </p:nvSpPr>
        <p:spPr>
          <a:xfrm>
            <a:off x="3679375" y="897251"/>
            <a:ext cx="4840500" cy="2523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6"/>
              </a:buClr>
              <a:buSzPts val="3300"/>
              <a:buFont typeface="Arial"/>
              <a:buNone/>
            </a:pPr>
            <a:r>
              <a:rPr lang="en-US" dirty="0"/>
              <a:t>ESEA Programs Specific Requirements</a:t>
            </a:r>
            <a:endParaRPr dirty="0"/>
          </a:p>
          <a:p>
            <a:pPr marL="0" lvl="0" indent="0" algn="ctr" rtl="0">
              <a:lnSpc>
                <a:spcPct val="90000"/>
              </a:lnSpc>
              <a:spcBef>
                <a:spcPts val="0"/>
              </a:spcBef>
              <a:spcAft>
                <a:spcPts val="0"/>
              </a:spcAft>
              <a:buClr>
                <a:schemeClr val="accent6"/>
              </a:buClr>
              <a:buSzPts val="3300"/>
              <a:buFont typeface="Arial"/>
              <a:buNone/>
            </a:pPr>
            <a:endParaRPr dirty="0"/>
          </a:p>
          <a:p>
            <a:pPr marL="0" lvl="0" indent="0" algn="ctr" rtl="0">
              <a:lnSpc>
                <a:spcPct val="90000"/>
              </a:lnSpc>
              <a:spcBef>
                <a:spcPts val="0"/>
              </a:spcBef>
              <a:spcAft>
                <a:spcPts val="0"/>
              </a:spcAft>
              <a:buClr>
                <a:schemeClr val="accent6"/>
              </a:buClr>
              <a:buSzPts val="3300"/>
              <a:buFont typeface="Arial"/>
              <a:buNone/>
            </a:pPr>
            <a:r>
              <a:rPr lang="en-US" sz="1800" dirty="0"/>
              <a:t>Title I, Part A - Improving Basic Programs Operated by LEAs</a:t>
            </a:r>
            <a:r>
              <a:rPr lang="en-US" dirty="0"/>
              <a:t> </a:t>
            </a:r>
            <a:endParaRPr dirty="0"/>
          </a:p>
        </p:txBody>
      </p:sp>
      <p:sp>
        <p:nvSpPr>
          <p:cNvPr id="311" name="Google Shape;311;p2"/>
          <p:cNvSpPr txBox="1"/>
          <p:nvPr/>
        </p:nvSpPr>
        <p:spPr>
          <a:xfrm>
            <a:off x="6373225" y="5458500"/>
            <a:ext cx="5359800" cy="507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100">
                <a:solidFill>
                  <a:schemeClr val="lt1"/>
                </a:solidFill>
              </a:rPr>
              <a:t>Veronica Andersen</a:t>
            </a:r>
            <a:endParaRPr sz="21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3b10c5dc68c_0_1"/>
          <p:cNvSpPr txBox="1">
            <a:spLocks noGrp="1"/>
          </p:cNvSpPr>
          <p:nvPr>
            <p:ph type="title"/>
          </p:nvPr>
        </p:nvSpPr>
        <p:spPr>
          <a:xfrm>
            <a:off x="6662050" y="2057400"/>
            <a:ext cx="4854900" cy="1002900"/>
          </a:xfrm>
          <a:prstGeom prst="rect">
            <a:avLst/>
          </a:prstGeom>
        </p:spPr>
        <p:txBody>
          <a:bodyPr spcFirstLastPara="1" wrap="square" lIns="91425" tIns="45700" rIns="91425" bIns="45700" anchor="t" anchorCtr="0">
            <a:noAutofit/>
          </a:bodyPr>
          <a:lstStyle/>
          <a:p>
            <a:pPr marL="0" lvl="0" indent="0" algn="l" rtl="0">
              <a:lnSpc>
                <a:spcPct val="111111"/>
              </a:lnSpc>
              <a:spcBef>
                <a:spcPts val="1800"/>
              </a:spcBef>
              <a:spcAft>
                <a:spcPts val="400"/>
              </a:spcAft>
              <a:buNone/>
            </a:pPr>
            <a:r>
              <a:rPr lang="en-US" sz="2400" dirty="0">
                <a:solidFill>
                  <a:srgbClr val="262828"/>
                </a:solidFill>
              </a:rPr>
              <a:t>Title I, Part A—Improving Basic Programs Operated by LEAs</a:t>
            </a:r>
            <a:endParaRPr sz="2400" dirty="0"/>
          </a:p>
        </p:txBody>
      </p:sp>
      <p:sp>
        <p:nvSpPr>
          <p:cNvPr id="317" name="Google Shape;317;g3b10c5dc68c_0_1"/>
          <p:cNvSpPr txBox="1">
            <a:spLocks noGrp="1"/>
          </p:cNvSpPr>
          <p:nvPr>
            <p:ph type="body" idx="1"/>
          </p:nvPr>
        </p:nvSpPr>
        <p:spPr>
          <a:xfrm>
            <a:off x="6297175" y="3139450"/>
            <a:ext cx="5559600" cy="35847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2000"/>
              <a:t>The purpose of Title I, Part A is to provide all children significant opportunity to receive a fair, equitable, and high-quality education and to close educational achievement gaps. (ESEA section 1001). </a:t>
            </a:r>
            <a:endParaRPr sz="2000"/>
          </a:p>
          <a:p>
            <a:pPr marL="0" lvl="0" indent="0" algn="l" rtl="0">
              <a:spcBef>
                <a:spcPts val="750"/>
              </a:spcBef>
              <a:spcAft>
                <a:spcPts val="0"/>
              </a:spcAft>
              <a:buNone/>
            </a:pPr>
            <a:r>
              <a:rPr lang="en-US" sz="2000"/>
              <a:t>Each LEA that receives Title I, Part A funds identifies public school attendance areas and schools that have high concentrations of children from low-income families as eligible to participate in Title I, Part A programs. (ESEA section 1113).</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3b10c5dc68c_0_89"/>
          <p:cNvSpPr txBox="1">
            <a:spLocks noGrp="1"/>
          </p:cNvSpPr>
          <p:nvPr>
            <p:ph type="title"/>
          </p:nvPr>
        </p:nvSpPr>
        <p:spPr>
          <a:xfrm>
            <a:off x="304100" y="251675"/>
            <a:ext cx="3652200" cy="17403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2800" dirty="0">
                <a:solidFill>
                  <a:schemeClr val="dk1"/>
                </a:solidFill>
              </a:rPr>
              <a:t>Eligibility for Services </a:t>
            </a:r>
            <a:endParaRPr sz="2800" dirty="0">
              <a:solidFill>
                <a:schemeClr val="dk1"/>
              </a:solidFill>
            </a:endParaRPr>
          </a:p>
          <a:p>
            <a:pPr marL="0" lvl="0" indent="0" algn="ctr" rtl="0">
              <a:spcBef>
                <a:spcPts val="0"/>
              </a:spcBef>
              <a:spcAft>
                <a:spcPts val="0"/>
              </a:spcAft>
              <a:buNone/>
            </a:pPr>
            <a:r>
              <a:rPr lang="en-US" sz="2800" dirty="0">
                <a:solidFill>
                  <a:schemeClr val="dk1"/>
                </a:solidFill>
              </a:rPr>
              <a:t>&amp; </a:t>
            </a:r>
            <a:endParaRPr sz="2800" dirty="0">
              <a:solidFill>
                <a:schemeClr val="dk1"/>
              </a:solidFill>
            </a:endParaRPr>
          </a:p>
          <a:p>
            <a:pPr marL="0" lvl="0" indent="0" algn="ctr" rtl="0">
              <a:spcBef>
                <a:spcPts val="0"/>
              </a:spcBef>
              <a:spcAft>
                <a:spcPts val="0"/>
              </a:spcAft>
              <a:buNone/>
            </a:pPr>
            <a:r>
              <a:rPr lang="en-US" sz="2800" dirty="0">
                <a:solidFill>
                  <a:schemeClr val="dk1"/>
                </a:solidFill>
              </a:rPr>
              <a:t>Allowable Activities</a:t>
            </a:r>
            <a:endParaRPr sz="2800" dirty="0">
              <a:solidFill>
                <a:schemeClr val="dk1"/>
              </a:solidFill>
            </a:endParaRPr>
          </a:p>
        </p:txBody>
      </p:sp>
      <p:sp>
        <p:nvSpPr>
          <p:cNvPr id="323" name="Google Shape;323;g3b10c5dc68c_0_89"/>
          <p:cNvSpPr txBox="1">
            <a:spLocks noGrp="1"/>
          </p:cNvSpPr>
          <p:nvPr>
            <p:ph type="body" idx="1"/>
          </p:nvPr>
        </p:nvSpPr>
        <p:spPr>
          <a:xfrm>
            <a:off x="4980375" y="880850"/>
            <a:ext cx="6816600" cy="16674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800" u="sng" dirty="0"/>
              <a:t>Allowable Activities may include:</a:t>
            </a:r>
            <a:endParaRPr sz="1800" u="sng" dirty="0"/>
          </a:p>
          <a:p>
            <a:pPr marL="457200" lvl="0" indent="-355600" algn="l" rtl="0">
              <a:spcBef>
                <a:spcPts val="750"/>
              </a:spcBef>
              <a:spcAft>
                <a:spcPts val="0"/>
              </a:spcAft>
              <a:buSzPts val="2000"/>
              <a:buChar char="●"/>
            </a:pPr>
            <a:r>
              <a:rPr lang="en-US" sz="1800" dirty="0"/>
              <a:t>Supplemental instructional intervention services provided by public school employees or third-party contractors such as literacy, math and social emotional learner supplemental supports</a:t>
            </a:r>
            <a:endParaRPr sz="1800" dirty="0"/>
          </a:p>
        </p:txBody>
      </p:sp>
      <p:sp>
        <p:nvSpPr>
          <p:cNvPr id="324" name="Google Shape;324;g3b10c5dc68c_0_89"/>
          <p:cNvSpPr txBox="1">
            <a:spLocks noGrp="1"/>
          </p:cNvSpPr>
          <p:nvPr>
            <p:ph type="body" idx="2"/>
          </p:nvPr>
        </p:nvSpPr>
        <p:spPr>
          <a:xfrm>
            <a:off x="359400" y="1877575"/>
            <a:ext cx="3597000" cy="4425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2000" dirty="0"/>
              <a:t>To be eligible for Title I, Part A services, a nonpublic school student must:</a:t>
            </a:r>
            <a:endParaRPr sz="2000" dirty="0"/>
          </a:p>
          <a:p>
            <a:pPr marL="457200" lvl="0" indent="-355600" algn="l" rtl="0">
              <a:spcBef>
                <a:spcPts val="750"/>
              </a:spcBef>
              <a:spcAft>
                <a:spcPts val="0"/>
              </a:spcAft>
              <a:buSzPts val="2000"/>
              <a:buAutoNum type="arabicPeriod"/>
            </a:pPr>
            <a:r>
              <a:rPr lang="en-US" sz="2000" dirty="0"/>
              <a:t>Reside in a participating Title I, Part A public school attendance area</a:t>
            </a:r>
            <a:endParaRPr sz="2000" dirty="0"/>
          </a:p>
          <a:p>
            <a:pPr marL="457200" lvl="0" indent="-355600" algn="l" rtl="0">
              <a:spcBef>
                <a:spcPts val="0"/>
              </a:spcBef>
              <a:spcAft>
                <a:spcPts val="0"/>
              </a:spcAft>
              <a:buSzPts val="2000"/>
              <a:buAutoNum type="arabicPeriod"/>
            </a:pPr>
            <a:r>
              <a:rPr lang="en-US" sz="2000" dirty="0"/>
              <a:t>Be identified by the LEA as low achieving on the basis of multiple, educationally related, objective criteria. </a:t>
            </a:r>
            <a:endParaRPr sz="2000" dirty="0"/>
          </a:p>
          <a:p>
            <a:pPr marL="0" lvl="0" indent="0" algn="l" rtl="0">
              <a:spcBef>
                <a:spcPts val="750"/>
              </a:spcBef>
              <a:spcAft>
                <a:spcPts val="0"/>
              </a:spcAft>
              <a:buNone/>
            </a:pPr>
            <a:r>
              <a:rPr lang="en-US" sz="1800" dirty="0"/>
              <a:t>(ESEA sections 1115(c)(1)(B) and 1117(a)(1)).</a:t>
            </a:r>
            <a:endParaRPr sz="1800" dirty="0"/>
          </a:p>
        </p:txBody>
      </p:sp>
      <p:sp>
        <p:nvSpPr>
          <p:cNvPr id="325" name="Google Shape;325;g3b10c5dc68c_0_89"/>
          <p:cNvSpPr txBox="1">
            <a:spLocks noGrp="1"/>
          </p:cNvSpPr>
          <p:nvPr>
            <p:ph type="body" idx="3"/>
          </p:nvPr>
        </p:nvSpPr>
        <p:spPr>
          <a:xfrm>
            <a:off x="4980425" y="2887350"/>
            <a:ext cx="6667200" cy="1484700"/>
          </a:xfrm>
          <a:prstGeom prst="rect">
            <a:avLst/>
          </a:prstGeom>
        </p:spPr>
        <p:txBody>
          <a:bodyPr spcFirstLastPara="1" wrap="square" lIns="91425" tIns="45700" rIns="91425" bIns="45700" anchor="t" anchorCtr="0">
            <a:noAutofit/>
          </a:bodyPr>
          <a:lstStyle/>
          <a:p>
            <a:pPr marL="457200" lvl="0" indent="-355600" algn="l" rtl="0">
              <a:spcBef>
                <a:spcPts val="750"/>
              </a:spcBef>
              <a:spcAft>
                <a:spcPts val="0"/>
              </a:spcAft>
              <a:buSzPts val="2000"/>
              <a:buChar char="●"/>
            </a:pPr>
            <a:r>
              <a:rPr lang="en-US" sz="1800" dirty="0"/>
              <a:t>Expanded learning time, including before- and after-school programs</a:t>
            </a:r>
            <a:endParaRPr sz="1800" dirty="0"/>
          </a:p>
          <a:p>
            <a:pPr marL="457200" lvl="0" indent="-355600" algn="l" rtl="0">
              <a:spcBef>
                <a:spcPts val="0"/>
              </a:spcBef>
              <a:spcAft>
                <a:spcPts val="0"/>
              </a:spcAft>
              <a:buSzPts val="2000"/>
              <a:buChar char="●"/>
            </a:pPr>
            <a:r>
              <a:rPr lang="en-US" sz="1800" dirty="0"/>
              <a:t>Tutoring or summer school programs</a:t>
            </a:r>
            <a:endParaRPr sz="1800" dirty="0"/>
          </a:p>
          <a:p>
            <a:pPr marL="457200" lvl="0" indent="-355600" algn="l" rtl="0">
              <a:spcBef>
                <a:spcPts val="0"/>
              </a:spcBef>
              <a:spcAft>
                <a:spcPts val="0"/>
              </a:spcAft>
              <a:buSzPts val="2000"/>
              <a:buChar char="●"/>
            </a:pPr>
            <a:r>
              <a:rPr lang="en-US" sz="1800" dirty="0"/>
              <a:t>Mentoring or counseling programs</a:t>
            </a:r>
            <a:endParaRPr sz="1800" dirty="0"/>
          </a:p>
        </p:txBody>
      </p:sp>
      <p:sp>
        <p:nvSpPr>
          <p:cNvPr id="326" name="Google Shape;326;g3b10c5dc68c_0_89"/>
          <p:cNvSpPr txBox="1">
            <a:spLocks noGrp="1"/>
          </p:cNvSpPr>
          <p:nvPr>
            <p:ph type="body" idx="4"/>
          </p:nvPr>
        </p:nvSpPr>
        <p:spPr>
          <a:xfrm>
            <a:off x="4974950" y="4771250"/>
            <a:ext cx="6816600" cy="1528200"/>
          </a:xfrm>
          <a:prstGeom prst="rect">
            <a:avLst/>
          </a:prstGeom>
        </p:spPr>
        <p:txBody>
          <a:bodyPr spcFirstLastPara="1" wrap="square" lIns="91425" tIns="45700" rIns="91425" bIns="45700" anchor="t" anchorCtr="0">
            <a:noAutofit/>
          </a:bodyPr>
          <a:lstStyle/>
          <a:p>
            <a:pPr marL="457200" lvl="0" indent="-355600" algn="l" rtl="0">
              <a:spcBef>
                <a:spcPts val="750"/>
              </a:spcBef>
              <a:spcAft>
                <a:spcPts val="0"/>
              </a:spcAft>
              <a:buSzPts val="2000"/>
              <a:buChar char="●"/>
            </a:pPr>
            <a:r>
              <a:rPr lang="en-US" sz="1800" dirty="0"/>
              <a:t>Computer-assisted instruction &amp; software</a:t>
            </a:r>
            <a:endParaRPr sz="1800" dirty="0"/>
          </a:p>
          <a:p>
            <a:pPr marL="457200" lvl="0" indent="-355600" algn="l" rtl="0">
              <a:spcBef>
                <a:spcPts val="0"/>
              </a:spcBef>
              <a:spcAft>
                <a:spcPts val="0"/>
              </a:spcAft>
              <a:buSzPts val="2000"/>
              <a:buChar char="●"/>
            </a:pPr>
            <a:r>
              <a:rPr lang="en-US" sz="1800" dirty="0"/>
              <a:t>Professional development for teachers supporting identified students </a:t>
            </a:r>
            <a:r>
              <a:rPr lang="en-US" sz="1800" i="1" dirty="0"/>
              <a:t>(subject to federal regulations for PD)</a:t>
            </a:r>
            <a:endParaRPr sz="1800" i="1" dirty="0"/>
          </a:p>
          <a:p>
            <a:pPr marL="457200" lvl="0" indent="-355600" algn="l" rtl="0">
              <a:spcBef>
                <a:spcPts val="0"/>
              </a:spcBef>
              <a:spcAft>
                <a:spcPts val="0"/>
              </a:spcAft>
              <a:buSzPts val="2000"/>
              <a:buChar char="●"/>
            </a:pPr>
            <a:r>
              <a:rPr lang="en-US" sz="1800" dirty="0"/>
              <a:t>Parent Training Activities</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2" name="Title 1">
            <a:extLst>
              <a:ext uri="{FF2B5EF4-FFF2-40B4-BE49-F238E27FC236}">
                <a16:creationId xmlns:a16="http://schemas.microsoft.com/office/drawing/2014/main" id="{B1E0ECA1-9C58-50FB-FC1C-62F4EEDDF6B6}"/>
              </a:ext>
            </a:extLst>
          </p:cNvPr>
          <p:cNvSpPr>
            <a:spLocks noGrp="1"/>
          </p:cNvSpPr>
          <p:nvPr>
            <p:ph type="title"/>
          </p:nvPr>
        </p:nvSpPr>
        <p:spPr>
          <a:xfrm>
            <a:off x="6662057" y="-911700"/>
            <a:ext cx="4854900" cy="911700"/>
          </a:xfrm>
        </p:spPr>
        <p:txBody>
          <a:bodyPr spcFirstLastPara="1" wrap="square" lIns="91425" tIns="45700" rIns="91425" bIns="45700" anchor="b" anchorCtr="0">
            <a:noAutofit/>
          </a:bodyPr>
          <a:lstStyle/>
          <a:p>
            <a:r>
              <a:rPr lang="en-US" dirty="0"/>
              <a:t>Presentation order</a:t>
            </a:r>
          </a:p>
        </p:txBody>
      </p:sp>
      <p:sp>
        <p:nvSpPr>
          <p:cNvPr id="146" name="Google Shape;146;g3b10c5dc68c_0_42"/>
          <p:cNvSpPr txBox="1">
            <a:spLocks noGrp="1"/>
          </p:cNvSpPr>
          <p:nvPr>
            <p:ph type="body" idx="1"/>
          </p:nvPr>
        </p:nvSpPr>
        <p:spPr>
          <a:xfrm>
            <a:off x="590025" y="1412575"/>
            <a:ext cx="4854900" cy="4617600"/>
          </a:xfrm>
          <a:prstGeom prst="rect">
            <a:avLst/>
          </a:prstGeom>
        </p:spPr>
        <p:txBody>
          <a:bodyPr spcFirstLastPara="1" wrap="square" lIns="91425" tIns="45700" rIns="91425" bIns="45700" anchor="t" anchorCtr="0">
            <a:noAutofit/>
          </a:bodyPr>
          <a:lstStyle/>
          <a:p>
            <a:pPr marL="457200" lvl="0" indent="-361950" algn="l" rtl="0">
              <a:spcBef>
                <a:spcPts val="750"/>
              </a:spcBef>
              <a:spcAft>
                <a:spcPts val="0"/>
              </a:spcAft>
              <a:buSzPts val="2100"/>
              <a:buChar char="●"/>
            </a:pPr>
            <a:r>
              <a:rPr lang="en-US" dirty="0"/>
              <a:t>Presentation Goals</a:t>
            </a:r>
            <a:endParaRPr dirty="0"/>
          </a:p>
          <a:p>
            <a:pPr marL="457200" lvl="0" indent="-361950" algn="l" rtl="0">
              <a:spcBef>
                <a:spcPts val="0"/>
              </a:spcBef>
              <a:spcAft>
                <a:spcPts val="0"/>
              </a:spcAft>
              <a:buSzPts val="2100"/>
              <a:buChar char="●"/>
            </a:pPr>
            <a:r>
              <a:rPr lang="en-US" dirty="0"/>
              <a:t>Equitable Services</a:t>
            </a:r>
            <a:endParaRPr dirty="0"/>
          </a:p>
          <a:p>
            <a:pPr marL="457200" lvl="0" indent="-361950" algn="l" rtl="0">
              <a:spcBef>
                <a:spcPts val="0"/>
              </a:spcBef>
              <a:spcAft>
                <a:spcPts val="0"/>
              </a:spcAft>
              <a:buSzPts val="2100"/>
              <a:buChar char="●"/>
            </a:pPr>
            <a:r>
              <a:rPr lang="en-US" dirty="0"/>
              <a:t>Consultation Process and Procedures</a:t>
            </a:r>
            <a:endParaRPr dirty="0"/>
          </a:p>
          <a:p>
            <a:pPr marL="457200" lvl="0" indent="-361950" algn="l" rtl="0">
              <a:spcBef>
                <a:spcPts val="0"/>
              </a:spcBef>
              <a:spcAft>
                <a:spcPts val="0"/>
              </a:spcAft>
              <a:buSzPts val="2100"/>
              <a:buChar char="●"/>
            </a:pPr>
            <a:r>
              <a:rPr lang="en-US" dirty="0"/>
              <a:t>Consultation Agreements</a:t>
            </a:r>
            <a:endParaRPr dirty="0"/>
          </a:p>
          <a:p>
            <a:pPr marL="457200" lvl="0" indent="-361950" algn="l" rtl="0">
              <a:spcBef>
                <a:spcPts val="0"/>
              </a:spcBef>
              <a:spcAft>
                <a:spcPts val="0"/>
              </a:spcAft>
              <a:buSzPts val="2100"/>
              <a:buChar char="●"/>
            </a:pPr>
            <a:r>
              <a:rPr lang="en-US" dirty="0"/>
              <a:t>Transferability</a:t>
            </a:r>
            <a:endParaRPr dirty="0"/>
          </a:p>
          <a:p>
            <a:pPr marL="457200" lvl="0" indent="-361950" algn="l" rtl="0">
              <a:spcBef>
                <a:spcPts val="0"/>
              </a:spcBef>
              <a:spcAft>
                <a:spcPts val="0"/>
              </a:spcAft>
              <a:buSzPts val="2100"/>
              <a:buChar char="●"/>
            </a:pPr>
            <a:r>
              <a:rPr lang="en-US" dirty="0"/>
              <a:t>LEA and AEA Considerations and Requirements</a:t>
            </a:r>
            <a:endParaRPr dirty="0"/>
          </a:p>
          <a:p>
            <a:pPr marL="457200" lvl="0" indent="-361950" algn="l" rtl="0">
              <a:spcBef>
                <a:spcPts val="0"/>
              </a:spcBef>
              <a:spcAft>
                <a:spcPts val="0"/>
              </a:spcAft>
              <a:buSzPts val="2100"/>
              <a:buChar char="●"/>
            </a:pPr>
            <a:r>
              <a:rPr lang="en-US" dirty="0"/>
              <a:t>Role of the Ombudsman</a:t>
            </a:r>
            <a:endParaRPr dirty="0"/>
          </a:p>
          <a:p>
            <a:pPr marL="457200" lvl="0" indent="-361950" algn="l" rtl="0">
              <a:spcBef>
                <a:spcPts val="0"/>
              </a:spcBef>
              <a:spcAft>
                <a:spcPts val="0"/>
              </a:spcAft>
              <a:buSzPts val="2100"/>
              <a:buChar char="●"/>
            </a:pPr>
            <a:r>
              <a:rPr lang="en-US" dirty="0"/>
              <a:t>Complaint Process</a:t>
            </a:r>
            <a:endParaRPr dirty="0"/>
          </a:p>
        </p:txBody>
      </p:sp>
      <p:sp>
        <p:nvSpPr>
          <p:cNvPr id="147" name="Google Shape;147;g3b10c5dc68c_0_42" descr="ESEA Programs: (link to https://educate.iowa.gov/pk-12/essa/guidance-allocations)&#10; - Specific Requirements&#10;Title I, Part A—Improving Basic Programs Operated by LEAs&#10;Title I, Part C—Education of Migratory Children&#10;Title II, Part A - Supporting Effective Instruction&#10;Title III, Part A - English Language Acquisition, Language Enhancement, and Academic Achievement&#10;Title IV, Part A - Student Support and Academic Enrichment Grants&#10;Title IV, Part B - Nita M. Lowey 21st Century Community Learning Centers (21st CCLC)&#10;"/>
          <p:cNvSpPr txBox="1"/>
          <p:nvPr/>
        </p:nvSpPr>
        <p:spPr>
          <a:xfrm>
            <a:off x="5968650" y="733075"/>
            <a:ext cx="5343300" cy="56799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dk1"/>
              </a:buClr>
              <a:buSzPts val="2100"/>
              <a:buChar char="●"/>
            </a:pPr>
            <a:r>
              <a:rPr lang="en-US" sz="2100" u="sng" dirty="0">
                <a:solidFill>
                  <a:schemeClr val="dk2"/>
                </a:solidFill>
                <a:hlinkClick r:id="rId3">
                  <a:extLst>
                    <a:ext uri="{A12FA001-AC4F-418D-AE19-62706E023703}">
                      <ahyp:hlinkClr xmlns:ahyp="http://schemas.microsoft.com/office/drawing/2018/hyperlinkcolor" val="tx"/>
                    </a:ext>
                  </a:extLst>
                </a:hlinkClick>
              </a:rPr>
              <a:t>ESEA Programs</a:t>
            </a:r>
            <a:r>
              <a:rPr lang="en-US" sz="2100" dirty="0">
                <a:solidFill>
                  <a:schemeClr val="dk2"/>
                </a:solidFill>
              </a:rPr>
              <a:t> </a:t>
            </a:r>
            <a:r>
              <a:rPr lang="en-US" sz="2100" dirty="0">
                <a:solidFill>
                  <a:schemeClr val="dk1"/>
                </a:solidFill>
              </a:rPr>
              <a:t>- Specific Requirements</a:t>
            </a:r>
            <a:endParaRPr sz="2100" dirty="0">
              <a:solidFill>
                <a:schemeClr val="dk1"/>
              </a:solidFill>
            </a:endParaRPr>
          </a:p>
          <a:p>
            <a:pPr marL="914400" lvl="1" indent="-361950" algn="l" rtl="0">
              <a:spcBef>
                <a:spcPts val="0"/>
              </a:spcBef>
              <a:spcAft>
                <a:spcPts val="0"/>
              </a:spcAft>
              <a:buClr>
                <a:schemeClr val="dk1"/>
              </a:buClr>
              <a:buSzPts val="2100"/>
              <a:buChar char="○"/>
            </a:pPr>
            <a:r>
              <a:rPr lang="en-US" sz="2100" dirty="0">
                <a:solidFill>
                  <a:schemeClr val="dk1"/>
                </a:solidFill>
              </a:rPr>
              <a:t>Title I, Part A—Improving Basic Programs Operated by LEAs</a:t>
            </a:r>
            <a:endParaRPr sz="2100" dirty="0">
              <a:solidFill>
                <a:schemeClr val="dk1"/>
              </a:solidFill>
            </a:endParaRPr>
          </a:p>
          <a:p>
            <a:pPr marL="914400" lvl="1" indent="-361950" algn="l" rtl="0">
              <a:spcBef>
                <a:spcPts val="0"/>
              </a:spcBef>
              <a:spcAft>
                <a:spcPts val="0"/>
              </a:spcAft>
              <a:buClr>
                <a:schemeClr val="dk1"/>
              </a:buClr>
              <a:buSzPts val="2100"/>
              <a:buChar char="○"/>
            </a:pPr>
            <a:r>
              <a:rPr lang="en-US" sz="2100" dirty="0">
                <a:solidFill>
                  <a:schemeClr val="dk1"/>
                </a:solidFill>
              </a:rPr>
              <a:t>Title I, Part C—Education of Migratory Children</a:t>
            </a:r>
            <a:endParaRPr sz="2100" dirty="0">
              <a:solidFill>
                <a:schemeClr val="dk1"/>
              </a:solidFill>
            </a:endParaRPr>
          </a:p>
          <a:p>
            <a:pPr marL="914400" lvl="1" indent="-361950" algn="l" rtl="0">
              <a:spcBef>
                <a:spcPts val="0"/>
              </a:spcBef>
              <a:spcAft>
                <a:spcPts val="0"/>
              </a:spcAft>
              <a:buClr>
                <a:schemeClr val="dk1"/>
              </a:buClr>
              <a:buSzPts val="2100"/>
              <a:buChar char="○"/>
            </a:pPr>
            <a:r>
              <a:rPr lang="en-US" sz="2100" dirty="0">
                <a:solidFill>
                  <a:schemeClr val="dk1"/>
                </a:solidFill>
              </a:rPr>
              <a:t>Title II, Part A - Supporting Effective Instruction</a:t>
            </a:r>
            <a:endParaRPr sz="2100" dirty="0">
              <a:solidFill>
                <a:schemeClr val="dk1"/>
              </a:solidFill>
            </a:endParaRPr>
          </a:p>
          <a:p>
            <a:pPr marL="914400" lvl="1" indent="-361950" algn="l" rtl="0">
              <a:spcBef>
                <a:spcPts val="0"/>
              </a:spcBef>
              <a:spcAft>
                <a:spcPts val="0"/>
              </a:spcAft>
              <a:buClr>
                <a:schemeClr val="dk1"/>
              </a:buClr>
              <a:buSzPts val="2100"/>
              <a:buChar char="○"/>
            </a:pPr>
            <a:r>
              <a:rPr lang="en-US" sz="2100" dirty="0">
                <a:solidFill>
                  <a:schemeClr val="dk1"/>
                </a:solidFill>
              </a:rPr>
              <a:t>Title III, Part A - English Language Acquisition, Language Enhancement, and Academic Achievement</a:t>
            </a:r>
            <a:endParaRPr sz="2100" dirty="0">
              <a:solidFill>
                <a:schemeClr val="dk1"/>
              </a:solidFill>
            </a:endParaRPr>
          </a:p>
          <a:p>
            <a:pPr marL="914400" lvl="1" indent="-361950" algn="l" rtl="0">
              <a:spcBef>
                <a:spcPts val="0"/>
              </a:spcBef>
              <a:spcAft>
                <a:spcPts val="0"/>
              </a:spcAft>
              <a:buClr>
                <a:schemeClr val="dk1"/>
              </a:buClr>
              <a:buSzPts val="2100"/>
              <a:buChar char="○"/>
            </a:pPr>
            <a:r>
              <a:rPr lang="en-US" sz="2100" dirty="0">
                <a:solidFill>
                  <a:schemeClr val="dk1"/>
                </a:solidFill>
              </a:rPr>
              <a:t>Title IV, Part A - Student Support and Academic Enrichment Grants</a:t>
            </a:r>
            <a:endParaRPr sz="2100" dirty="0">
              <a:solidFill>
                <a:schemeClr val="dk1"/>
              </a:solidFill>
            </a:endParaRPr>
          </a:p>
          <a:p>
            <a:pPr marL="914400" lvl="1" indent="-361950" algn="l" rtl="0">
              <a:spcBef>
                <a:spcPts val="0"/>
              </a:spcBef>
              <a:spcAft>
                <a:spcPts val="0"/>
              </a:spcAft>
              <a:buClr>
                <a:schemeClr val="dk1"/>
              </a:buClr>
              <a:buSzPts val="2100"/>
              <a:buChar char="○"/>
            </a:pPr>
            <a:r>
              <a:rPr lang="en-US" sz="2100" dirty="0">
                <a:solidFill>
                  <a:schemeClr val="dk1"/>
                </a:solidFill>
              </a:rPr>
              <a:t>Title IV, Part B - Nita M. Lowey 21st Century Community Learning Centers (21st CCLC)</a:t>
            </a:r>
            <a:endParaRPr sz="2100" dirty="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3b10c5dc68c_0_97"/>
          <p:cNvSpPr txBox="1">
            <a:spLocks noGrp="1"/>
          </p:cNvSpPr>
          <p:nvPr>
            <p:ph type="title"/>
          </p:nvPr>
        </p:nvSpPr>
        <p:spPr>
          <a:xfrm>
            <a:off x="325075" y="566250"/>
            <a:ext cx="3596700" cy="1317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2800" dirty="0">
                <a:solidFill>
                  <a:schemeClr val="dk1"/>
                </a:solidFill>
              </a:rPr>
              <a:t>Most Common Questions &amp; Clarifications</a:t>
            </a:r>
            <a:br>
              <a:rPr lang="en-US" sz="2800" dirty="0">
                <a:solidFill>
                  <a:schemeClr val="dk1"/>
                </a:solidFill>
              </a:rPr>
            </a:br>
            <a:endParaRPr sz="2800" dirty="0">
              <a:solidFill>
                <a:schemeClr val="dk1"/>
              </a:solidFill>
            </a:endParaRPr>
          </a:p>
        </p:txBody>
      </p:sp>
      <p:sp>
        <p:nvSpPr>
          <p:cNvPr id="333" name="Google Shape;333;g3b10c5dc68c_0_97"/>
          <p:cNvSpPr txBox="1">
            <a:spLocks noGrp="1"/>
          </p:cNvSpPr>
          <p:nvPr>
            <p:ph type="body" idx="2"/>
          </p:nvPr>
        </p:nvSpPr>
        <p:spPr>
          <a:xfrm>
            <a:off x="207275" y="1960925"/>
            <a:ext cx="3804000" cy="4470300"/>
          </a:xfrm>
          <a:prstGeom prst="rect">
            <a:avLst/>
          </a:prstGeom>
        </p:spPr>
        <p:txBody>
          <a:bodyPr spcFirstLastPara="1" wrap="square" lIns="91425" tIns="45700" rIns="91425" bIns="45700" anchor="t" anchorCtr="0">
            <a:noAutofit/>
          </a:bodyPr>
          <a:lstStyle/>
          <a:p>
            <a:pPr marL="0" lvl="0" indent="0" algn="ctr" rtl="0">
              <a:spcBef>
                <a:spcPts val="750"/>
              </a:spcBef>
              <a:spcAft>
                <a:spcPts val="0"/>
              </a:spcAft>
              <a:buNone/>
            </a:pPr>
            <a:r>
              <a:rPr lang="en-US" sz="1800" dirty="0"/>
              <a:t>Title I, Part A funds to provide equitable services must:</a:t>
            </a:r>
            <a:endParaRPr sz="1800" dirty="0"/>
          </a:p>
          <a:p>
            <a:pPr marL="457200" lvl="0" indent="-342900" algn="l" rtl="0">
              <a:spcBef>
                <a:spcPts val="750"/>
              </a:spcBef>
              <a:spcAft>
                <a:spcPts val="0"/>
              </a:spcAft>
              <a:buSzPts val="1800"/>
              <a:buChar char="●"/>
            </a:pPr>
            <a:r>
              <a:rPr lang="en-US" sz="1800" dirty="0"/>
              <a:t>Supplement, and in no case supplant, the services that would, in the absence of Title I, Part A services, be available to participating nonpublic school children. </a:t>
            </a:r>
            <a:endParaRPr sz="1800" dirty="0"/>
          </a:p>
          <a:p>
            <a:pPr marL="457200" lvl="0" indent="-342900" algn="l" rtl="0">
              <a:spcBef>
                <a:spcPts val="0"/>
              </a:spcBef>
              <a:spcAft>
                <a:spcPts val="0"/>
              </a:spcAft>
              <a:buSzPts val="1800"/>
              <a:buChar char="●"/>
            </a:pPr>
            <a:r>
              <a:rPr lang="en-US" sz="1800" dirty="0"/>
              <a:t>Meet the identified educational needs of participating nonpublic school children and not to meet the needs of the nonpublic school or the general needs of children in the nonpublic school.</a:t>
            </a:r>
            <a:endParaRPr sz="1800" dirty="0"/>
          </a:p>
        </p:txBody>
      </p:sp>
      <p:sp>
        <p:nvSpPr>
          <p:cNvPr id="336" name="Google Shape;336;g3b10c5dc68c_0_97"/>
          <p:cNvSpPr txBox="1">
            <a:spLocks noGrp="1"/>
          </p:cNvSpPr>
          <p:nvPr>
            <p:ph type="body" idx="5"/>
          </p:nvPr>
        </p:nvSpPr>
        <p:spPr>
          <a:xfrm>
            <a:off x="5045450" y="909700"/>
            <a:ext cx="1368300" cy="14847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sz="1400"/>
              <a:t>How are equitable shares generated?</a:t>
            </a:r>
            <a:endParaRPr sz="1400"/>
          </a:p>
        </p:txBody>
      </p:sp>
      <p:sp>
        <p:nvSpPr>
          <p:cNvPr id="332" name="Google Shape;332;g3b10c5dc68c_0_97"/>
          <p:cNvSpPr txBox="1">
            <a:spLocks noGrp="1"/>
          </p:cNvSpPr>
          <p:nvPr>
            <p:ph type="body" idx="1"/>
          </p:nvPr>
        </p:nvSpPr>
        <p:spPr>
          <a:xfrm>
            <a:off x="6772650" y="507325"/>
            <a:ext cx="4944000" cy="19779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800" b="0"/>
              <a:t>The ESEA requires an accurate count of children from low-income families who attend public and nonpublic schools and reside in participating Title I, Part A public school attendance areas in order to allocate the proportional share.</a:t>
            </a:r>
            <a:endParaRPr sz="1800" b="0"/>
          </a:p>
        </p:txBody>
      </p:sp>
      <p:sp>
        <p:nvSpPr>
          <p:cNvPr id="337" name="Google Shape;337;g3b10c5dc68c_0_97"/>
          <p:cNvSpPr txBox="1">
            <a:spLocks noGrp="1"/>
          </p:cNvSpPr>
          <p:nvPr>
            <p:ph type="body" idx="6"/>
          </p:nvPr>
        </p:nvSpPr>
        <p:spPr>
          <a:xfrm>
            <a:off x="5045450" y="2946775"/>
            <a:ext cx="1366800" cy="1317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sz="1400"/>
              <a:t>Can the LEA just provide instructional supplies?</a:t>
            </a:r>
            <a:endParaRPr sz="1400"/>
          </a:p>
        </p:txBody>
      </p:sp>
      <p:sp>
        <p:nvSpPr>
          <p:cNvPr id="334" name="Google Shape;334;g3b10c5dc68c_0_97"/>
          <p:cNvSpPr txBox="1">
            <a:spLocks noGrp="1"/>
          </p:cNvSpPr>
          <p:nvPr>
            <p:ph type="body" idx="3"/>
          </p:nvPr>
        </p:nvSpPr>
        <p:spPr>
          <a:xfrm>
            <a:off x="6772650" y="2394400"/>
            <a:ext cx="5321700" cy="24798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800" b="0"/>
              <a:t>No. Simply providing a nonpublic school with instructional supplies does not meet the LEA’s obligation to provide equitable services because it is neither a proper Title I, Part A program implemented by the LEA nor does it meet the requirement that services be equitable. (ESEA section 1117(a)(1)(A), (a)(3)(A)).</a:t>
            </a:r>
            <a:endParaRPr sz="1800" b="0"/>
          </a:p>
        </p:txBody>
      </p:sp>
      <p:sp>
        <p:nvSpPr>
          <p:cNvPr id="338" name="Google Shape;338;g3b10c5dc68c_0_97"/>
          <p:cNvSpPr txBox="1">
            <a:spLocks noGrp="1"/>
          </p:cNvSpPr>
          <p:nvPr>
            <p:ph type="body" idx="7"/>
          </p:nvPr>
        </p:nvSpPr>
        <p:spPr>
          <a:xfrm>
            <a:off x="5040000" y="4874050"/>
            <a:ext cx="1368300" cy="13170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sz="1400"/>
              <a:t>Can a nonpublic teacher provide these services?</a:t>
            </a:r>
            <a:endParaRPr sz="1400"/>
          </a:p>
        </p:txBody>
      </p:sp>
      <p:sp>
        <p:nvSpPr>
          <p:cNvPr id="335" name="Google Shape;335;g3b10c5dc68c_0_97"/>
          <p:cNvSpPr txBox="1">
            <a:spLocks noGrp="1"/>
          </p:cNvSpPr>
          <p:nvPr>
            <p:ph type="body" idx="4"/>
          </p:nvPr>
        </p:nvSpPr>
        <p:spPr>
          <a:xfrm>
            <a:off x="6698275" y="4910825"/>
            <a:ext cx="5321700" cy="13170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800" b="0"/>
              <a:t>All service providers must be independent of the nonpublic school, and the provider's contract must be under the control and supervision of the LEA (34 CFR 200.64(b)(3)).</a:t>
            </a:r>
            <a:endParaRPr sz="1800" b="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3ab2e9bc486_1_0"/>
          <p:cNvSpPr txBox="1">
            <a:spLocks noGrp="1"/>
          </p:cNvSpPr>
          <p:nvPr>
            <p:ph type="title"/>
          </p:nvPr>
        </p:nvSpPr>
        <p:spPr>
          <a:xfrm>
            <a:off x="457200" y="561925"/>
            <a:ext cx="3396300" cy="1262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2800" dirty="0">
                <a:solidFill>
                  <a:schemeClr val="dk1"/>
                </a:solidFill>
              </a:rPr>
              <a:t>Most Common Questions &amp; Clarifications</a:t>
            </a:r>
            <a:br>
              <a:rPr lang="en-US" sz="2800" dirty="0">
                <a:solidFill>
                  <a:schemeClr val="dk1"/>
                </a:solidFill>
              </a:rPr>
            </a:br>
            <a:r>
              <a:rPr lang="en-US" sz="1200" dirty="0">
                <a:solidFill>
                  <a:srgbClr val="D3D3D3"/>
                </a:solidFill>
              </a:rPr>
              <a:t>Consultation</a:t>
            </a:r>
            <a:endParaRPr dirty="0">
              <a:solidFill>
                <a:srgbClr val="D3D3D3"/>
              </a:solidFill>
            </a:endParaRPr>
          </a:p>
        </p:txBody>
      </p:sp>
      <p:sp>
        <p:nvSpPr>
          <p:cNvPr id="345" name="Google Shape;345;g3ab2e9bc486_1_0"/>
          <p:cNvSpPr txBox="1">
            <a:spLocks noGrp="1"/>
          </p:cNvSpPr>
          <p:nvPr>
            <p:ph type="body" idx="2"/>
          </p:nvPr>
        </p:nvSpPr>
        <p:spPr>
          <a:xfrm>
            <a:off x="457200" y="2107725"/>
            <a:ext cx="3298500" cy="40623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2000"/>
              <a:t>An LEA must engage in ongoing nonpublic consultation and provide Title I, Part A services to eligible nonpublic school students, teachers, and families (ESEA § 1117). </a:t>
            </a:r>
            <a:endParaRPr sz="2000"/>
          </a:p>
          <a:p>
            <a:pPr marL="0" lvl="0" indent="0" algn="l" rtl="0">
              <a:spcBef>
                <a:spcPts val="750"/>
              </a:spcBef>
              <a:spcAft>
                <a:spcPts val="0"/>
              </a:spcAft>
              <a:buNone/>
            </a:pPr>
            <a:endParaRPr sz="2000"/>
          </a:p>
          <a:p>
            <a:pPr marL="0" lvl="0" indent="0" algn="l" rtl="0">
              <a:spcBef>
                <a:spcPts val="750"/>
              </a:spcBef>
              <a:spcAft>
                <a:spcPts val="0"/>
              </a:spcAft>
              <a:buNone/>
            </a:pPr>
            <a:r>
              <a:rPr lang="en-US" sz="2000"/>
              <a:t>Nonpublic schools may decline to participate in equitable services.</a:t>
            </a:r>
            <a:endParaRPr sz="2000"/>
          </a:p>
          <a:p>
            <a:pPr marL="0" lvl="0" indent="0" algn="ctr" rtl="0">
              <a:spcBef>
                <a:spcPts val="750"/>
              </a:spcBef>
              <a:spcAft>
                <a:spcPts val="0"/>
              </a:spcAft>
              <a:buNone/>
            </a:pPr>
            <a:endParaRPr/>
          </a:p>
        </p:txBody>
      </p:sp>
      <p:sp>
        <p:nvSpPr>
          <p:cNvPr id="348" name="Google Shape;348;g3ab2e9bc486_1_0"/>
          <p:cNvSpPr txBox="1">
            <a:spLocks noGrp="1"/>
          </p:cNvSpPr>
          <p:nvPr>
            <p:ph type="body" idx="5"/>
          </p:nvPr>
        </p:nvSpPr>
        <p:spPr>
          <a:xfrm>
            <a:off x="5045445" y="1193093"/>
            <a:ext cx="1368300" cy="1201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sz="1600"/>
              <a:t>Who receives services?</a:t>
            </a:r>
            <a:endParaRPr sz="1600"/>
          </a:p>
        </p:txBody>
      </p:sp>
      <p:sp>
        <p:nvSpPr>
          <p:cNvPr id="344" name="Google Shape;344;g3ab2e9bc486_1_0"/>
          <p:cNvSpPr txBox="1">
            <a:spLocks noGrp="1"/>
          </p:cNvSpPr>
          <p:nvPr>
            <p:ph type="body" idx="1"/>
          </p:nvPr>
        </p:nvSpPr>
        <p:spPr>
          <a:xfrm>
            <a:off x="6703725" y="924200"/>
            <a:ext cx="5340000" cy="13452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800" b="0"/>
              <a:t>Students that generate Title I, Part A funds for nonpublic school services and students who are eligible to receive Title I, Part A services may not always be the same.</a:t>
            </a:r>
            <a:endParaRPr b="0"/>
          </a:p>
        </p:txBody>
      </p:sp>
      <p:sp>
        <p:nvSpPr>
          <p:cNvPr id="349" name="Google Shape;349;g3ab2e9bc486_1_0"/>
          <p:cNvSpPr txBox="1">
            <a:spLocks noGrp="1"/>
          </p:cNvSpPr>
          <p:nvPr>
            <p:ph type="body" idx="6"/>
          </p:nvPr>
        </p:nvSpPr>
        <p:spPr>
          <a:xfrm>
            <a:off x="4928525" y="3062575"/>
            <a:ext cx="1562400" cy="1201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sz="1600"/>
              <a:t>Who determines services?</a:t>
            </a:r>
            <a:endParaRPr sz="1600"/>
          </a:p>
        </p:txBody>
      </p:sp>
      <p:sp>
        <p:nvSpPr>
          <p:cNvPr id="346" name="Google Shape;346;g3ab2e9bc486_1_0"/>
          <p:cNvSpPr txBox="1">
            <a:spLocks noGrp="1"/>
          </p:cNvSpPr>
          <p:nvPr>
            <p:ph type="body" idx="3"/>
          </p:nvPr>
        </p:nvSpPr>
        <p:spPr>
          <a:xfrm>
            <a:off x="6703725" y="2590100"/>
            <a:ext cx="5340000" cy="19191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800" b="0"/>
              <a:t>An LEA, in consultation with appropriate nonpublic school officials, determines the appropriate Title I, Part A services based on the academic needs of the eligible nonpublic school students. (ESEA section 1117(a)(1)(A); 34 C.F.R. § 299.64(b)(2)(i)).</a:t>
            </a:r>
            <a:endParaRPr sz="1800" b="0"/>
          </a:p>
        </p:txBody>
      </p:sp>
      <p:sp>
        <p:nvSpPr>
          <p:cNvPr id="350" name="Google Shape;350;g3ab2e9bc486_1_0"/>
          <p:cNvSpPr txBox="1">
            <a:spLocks noGrp="1"/>
          </p:cNvSpPr>
          <p:nvPr>
            <p:ph type="body" idx="7"/>
          </p:nvPr>
        </p:nvSpPr>
        <p:spPr>
          <a:xfrm>
            <a:off x="4928525" y="4824800"/>
            <a:ext cx="1625400" cy="1345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sz="1600"/>
              <a:t>Family Engagement Requirements</a:t>
            </a:r>
            <a:endParaRPr sz="1600"/>
          </a:p>
        </p:txBody>
      </p:sp>
      <p:sp>
        <p:nvSpPr>
          <p:cNvPr id="347" name="Google Shape;347;g3ab2e9bc486_1_0"/>
          <p:cNvSpPr txBox="1">
            <a:spLocks noGrp="1"/>
          </p:cNvSpPr>
          <p:nvPr>
            <p:ph type="body" idx="4"/>
          </p:nvPr>
        </p:nvSpPr>
        <p:spPr>
          <a:xfrm>
            <a:off x="6698275" y="4739775"/>
            <a:ext cx="5340000" cy="14301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800" b="0"/>
              <a:t>Participating Title I, Part A schools must include parents of participating students attending nonpublic schools in informational meetings, activities and the development of school-parent compacts.</a:t>
            </a:r>
            <a:endParaRPr sz="1800" b="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3ab2e9bc486_1_11"/>
          <p:cNvSpPr txBox="1">
            <a:spLocks noGrp="1"/>
          </p:cNvSpPr>
          <p:nvPr>
            <p:ph type="title"/>
          </p:nvPr>
        </p:nvSpPr>
        <p:spPr>
          <a:xfrm>
            <a:off x="457200" y="587225"/>
            <a:ext cx="3396300" cy="1321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2800" dirty="0">
                <a:solidFill>
                  <a:schemeClr val="dk1"/>
                </a:solidFill>
              </a:rPr>
              <a:t>Most Common Questions &amp; Clarifications </a:t>
            </a:r>
            <a:r>
              <a:rPr lang="en-US" sz="1050" dirty="0">
                <a:solidFill>
                  <a:srgbClr val="D3D3D3"/>
                </a:solidFill>
              </a:rPr>
              <a:t>Responsibility</a:t>
            </a:r>
            <a:endParaRPr dirty="0">
              <a:solidFill>
                <a:srgbClr val="D3D3D3"/>
              </a:solidFill>
            </a:endParaRPr>
          </a:p>
        </p:txBody>
      </p:sp>
      <p:sp>
        <p:nvSpPr>
          <p:cNvPr id="357" name="Google Shape;357;g3ab2e9bc486_1_11"/>
          <p:cNvSpPr txBox="1">
            <a:spLocks noGrp="1"/>
          </p:cNvSpPr>
          <p:nvPr>
            <p:ph type="body" idx="2"/>
          </p:nvPr>
        </p:nvSpPr>
        <p:spPr>
          <a:xfrm>
            <a:off x="367025" y="2181150"/>
            <a:ext cx="3486600" cy="40101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2000"/>
              <a:t>When an eligible student resides in a participating Title I, Part A public school attendance area in one LEA and attends a nonpublic school in another LEA, which LEA is responsible for serving the student?</a:t>
            </a:r>
            <a:endParaRPr sz="2000"/>
          </a:p>
          <a:p>
            <a:pPr marL="0" lvl="0" indent="0" algn="l" rtl="0">
              <a:spcBef>
                <a:spcPts val="750"/>
              </a:spcBef>
              <a:spcAft>
                <a:spcPts val="0"/>
              </a:spcAft>
              <a:buNone/>
            </a:pPr>
            <a:endParaRPr sz="2000" i="1"/>
          </a:p>
          <a:p>
            <a:pPr marL="0" lvl="0" indent="0" algn="l" rtl="0">
              <a:spcBef>
                <a:spcPts val="750"/>
              </a:spcBef>
              <a:spcAft>
                <a:spcPts val="0"/>
              </a:spcAft>
              <a:buNone/>
            </a:pPr>
            <a:r>
              <a:rPr lang="en-US" sz="2000"/>
              <a:t>3 Considerations Apply</a:t>
            </a:r>
            <a:endParaRPr sz="2000"/>
          </a:p>
        </p:txBody>
      </p:sp>
      <p:sp>
        <p:nvSpPr>
          <p:cNvPr id="360" name="Google Shape;360;g3ab2e9bc486_1_11"/>
          <p:cNvSpPr txBox="1">
            <a:spLocks noGrp="1"/>
          </p:cNvSpPr>
          <p:nvPr>
            <p:ph type="body" idx="5"/>
          </p:nvPr>
        </p:nvSpPr>
        <p:spPr>
          <a:xfrm>
            <a:off x="5045445" y="1193093"/>
            <a:ext cx="1368300" cy="1201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dirty="0"/>
              <a:t>1</a:t>
            </a:r>
            <a:endParaRPr dirty="0"/>
          </a:p>
        </p:txBody>
      </p:sp>
      <p:sp>
        <p:nvSpPr>
          <p:cNvPr id="356" name="Google Shape;356;g3ab2e9bc486_1_11"/>
          <p:cNvSpPr txBox="1">
            <a:spLocks noGrp="1"/>
          </p:cNvSpPr>
          <p:nvPr>
            <p:ph type="body" idx="1"/>
          </p:nvPr>
        </p:nvSpPr>
        <p:spPr>
          <a:xfrm>
            <a:off x="6698275" y="692100"/>
            <a:ext cx="5403000" cy="18171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800" b="0"/>
              <a:t>34 C.F.R. § 200.62(b)(1)(i) defines, in part, Title I, Part A eligible nonpublic school students as those who reside in a participating Title I, Part A public school attendance area of an LEA, regardless of whether the nonpublic school they attend is located in the LEA.</a:t>
            </a:r>
            <a:endParaRPr sz="1800" b="0"/>
          </a:p>
        </p:txBody>
      </p:sp>
      <p:sp>
        <p:nvSpPr>
          <p:cNvPr id="361" name="Google Shape;361;g3ab2e9bc486_1_11"/>
          <p:cNvSpPr txBox="1">
            <a:spLocks noGrp="1"/>
          </p:cNvSpPr>
          <p:nvPr>
            <p:ph type="body" idx="6"/>
          </p:nvPr>
        </p:nvSpPr>
        <p:spPr>
          <a:xfrm>
            <a:off x="5045444" y="3062573"/>
            <a:ext cx="1366800" cy="1201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a:t>2</a:t>
            </a:r>
            <a:endParaRPr/>
          </a:p>
        </p:txBody>
      </p:sp>
      <p:sp>
        <p:nvSpPr>
          <p:cNvPr id="358" name="Google Shape;358;g3ab2e9bc486_1_11"/>
          <p:cNvSpPr txBox="1">
            <a:spLocks noGrp="1"/>
          </p:cNvSpPr>
          <p:nvPr>
            <p:ph type="body" idx="3"/>
          </p:nvPr>
        </p:nvSpPr>
        <p:spPr>
          <a:xfrm>
            <a:off x="6700975" y="2636100"/>
            <a:ext cx="5403000" cy="15858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800" b="0"/>
              <a:t>The LEA in which a student resides is responsible for providing services to the student, but it may arrange to have services provided by the LEA in which the nonpublic school is located and reimburse that LEA for costs.</a:t>
            </a:r>
            <a:endParaRPr sz="1800" b="0"/>
          </a:p>
        </p:txBody>
      </p:sp>
      <p:sp>
        <p:nvSpPr>
          <p:cNvPr id="362" name="Google Shape;362;g3ab2e9bc486_1_11"/>
          <p:cNvSpPr txBox="1">
            <a:spLocks noGrp="1"/>
          </p:cNvSpPr>
          <p:nvPr>
            <p:ph type="body" idx="7"/>
          </p:nvPr>
        </p:nvSpPr>
        <p:spPr>
          <a:xfrm>
            <a:off x="5040002" y="4990051"/>
            <a:ext cx="1368300" cy="1201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dirty="0"/>
              <a:t>3</a:t>
            </a:r>
            <a:endParaRPr dirty="0"/>
          </a:p>
        </p:txBody>
      </p:sp>
      <p:sp>
        <p:nvSpPr>
          <p:cNvPr id="359" name="Google Shape;359;g3ab2e9bc486_1_11"/>
          <p:cNvSpPr txBox="1">
            <a:spLocks noGrp="1"/>
          </p:cNvSpPr>
          <p:nvPr>
            <p:ph type="body" idx="4"/>
          </p:nvPr>
        </p:nvSpPr>
        <p:spPr>
          <a:xfrm>
            <a:off x="6698275" y="4263775"/>
            <a:ext cx="5403000" cy="20070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800" b="0" dirty="0"/>
              <a:t>The resident LEA, may not know the whereabouts of students who reside within its boundaries but attend a nonpublic school outside the LEA. Thus, nonpublic school officials need to notify the resident LEA about the presence of eligible students who reside outside the boundaries of the LEA.</a:t>
            </a:r>
            <a:endParaRPr sz="1800" b="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3ab2e9bc486_5_119"/>
          <p:cNvSpPr txBox="1">
            <a:spLocks noGrp="1"/>
          </p:cNvSpPr>
          <p:nvPr>
            <p:ph type="ctrTitle"/>
          </p:nvPr>
        </p:nvSpPr>
        <p:spPr>
          <a:xfrm>
            <a:off x="3679375" y="897251"/>
            <a:ext cx="4840500" cy="2523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6"/>
              </a:buClr>
              <a:buSzPts val="3300"/>
              <a:buFont typeface="Arial"/>
              <a:buNone/>
            </a:pPr>
            <a:r>
              <a:rPr lang="en-US"/>
              <a:t>ESEA Programs Specific Requirements</a:t>
            </a:r>
            <a:endParaRPr/>
          </a:p>
          <a:p>
            <a:pPr marL="0" lvl="0" indent="0" algn="ctr" rtl="0">
              <a:lnSpc>
                <a:spcPct val="90000"/>
              </a:lnSpc>
              <a:spcBef>
                <a:spcPts val="0"/>
              </a:spcBef>
              <a:spcAft>
                <a:spcPts val="0"/>
              </a:spcAft>
              <a:buClr>
                <a:schemeClr val="accent6"/>
              </a:buClr>
              <a:buSzPts val="3300"/>
              <a:buFont typeface="Arial"/>
              <a:buNone/>
            </a:pPr>
            <a:endParaRPr/>
          </a:p>
          <a:p>
            <a:pPr marL="0" lvl="0" indent="0" algn="ctr" rtl="0">
              <a:lnSpc>
                <a:spcPct val="90000"/>
              </a:lnSpc>
              <a:spcBef>
                <a:spcPts val="0"/>
              </a:spcBef>
              <a:spcAft>
                <a:spcPts val="0"/>
              </a:spcAft>
              <a:buClr>
                <a:schemeClr val="accent6"/>
              </a:buClr>
              <a:buSzPts val="3300"/>
              <a:buFont typeface="Arial"/>
              <a:buNone/>
            </a:pPr>
            <a:r>
              <a:rPr lang="en-US" sz="1800"/>
              <a:t>Title I, Part C - Education of Migratory Children</a:t>
            </a:r>
            <a:endParaRPr/>
          </a:p>
        </p:txBody>
      </p:sp>
      <p:sp>
        <p:nvSpPr>
          <p:cNvPr id="368" name="Google Shape;368;g3ab2e9bc486_5_119"/>
          <p:cNvSpPr txBox="1"/>
          <p:nvPr/>
        </p:nvSpPr>
        <p:spPr>
          <a:xfrm>
            <a:off x="6373225" y="5458500"/>
            <a:ext cx="5359800" cy="507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100">
                <a:solidFill>
                  <a:schemeClr val="lt1"/>
                </a:solidFill>
              </a:rPr>
              <a:t>Rachel Pettigrew</a:t>
            </a:r>
            <a:endParaRPr sz="21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3b28d2ee34f_0_0"/>
          <p:cNvSpPr txBox="1">
            <a:spLocks noGrp="1"/>
          </p:cNvSpPr>
          <p:nvPr>
            <p:ph type="title"/>
          </p:nvPr>
        </p:nvSpPr>
        <p:spPr>
          <a:xfrm>
            <a:off x="6662057" y="2057401"/>
            <a:ext cx="4854900" cy="9117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1800"/>
              </a:spcBef>
              <a:spcAft>
                <a:spcPts val="400"/>
              </a:spcAft>
              <a:buSzPts val="3300"/>
              <a:buNone/>
            </a:pPr>
            <a:r>
              <a:rPr lang="en-US" sz="2400" dirty="0">
                <a:solidFill>
                  <a:srgbClr val="262828"/>
                </a:solidFill>
              </a:rPr>
              <a:t>Title I, Part C—Education of Migratory Children</a:t>
            </a:r>
            <a:endParaRPr sz="2400" dirty="0"/>
          </a:p>
        </p:txBody>
      </p:sp>
      <p:sp>
        <p:nvSpPr>
          <p:cNvPr id="374" name="Google Shape;374;g3b28d2ee34f_0_0"/>
          <p:cNvSpPr txBox="1">
            <a:spLocks noGrp="1"/>
          </p:cNvSpPr>
          <p:nvPr>
            <p:ph type="body" idx="1"/>
          </p:nvPr>
        </p:nvSpPr>
        <p:spPr>
          <a:xfrm>
            <a:off x="6662056" y="3276599"/>
            <a:ext cx="4854900" cy="319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50"/>
              </a:spcBef>
              <a:spcAft>
                <a:spcPts val="0"/>
              </a:spcAft>
              <a:buSzPts val="2100"/>
              <a:buNone/>
            </a:pPr>
            <a:r>
              <a:rPr lang="en-US"/>
              <a:t>The purpose of Title I, Part C is to ensure that migratory children who move among the states are not penalized in any manner and to help them overcome educational disruption, cultural and language barriers, social isolation, various health-related problems, and other factors that inhibit the ability of such children to succeed in school (ESEA § 1301).</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3b28d2ee34f_0_86"/>
          <p:cNvSpPr txBox="1">
            <a:spLocks noGrp="1"/>
          </p:cNvSpPr>
          <p:nvPr>
            <p:ph type="title"/>
          </p:nvPr>
        </p:nvSpPr>
        <p:spPr>
          <a:xfrm>
            <a:off x="457202" y="507318"/>
            <a:ext cx="3396300" cy="1484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300"/>
              <a:buNone/>
            </a:pPr>
            <a:r>
              <a:rPr lang="en-US" sz="2800">
                <a:solidFill>
                  <a:schemeClr val="dk1"/>
                </a:solidFill>
              </a:rPr>
              <a:t>Allowable Activities</a:t>
            </a:r>
            <a:endParaRPr sz="2800">
              <a:solidFill>
                <a:schemeClr val="dk1"/>
              </a:solidFill>
            </a:endParaRPr>
          </a:p>
        </p:txBody>
      </p:sp>
      <p:sp>
        <p:nvSpPr>
          <p:cNvPr id="380" name="Google Shape;380;g3b28d2ee34f_0_86"/>
          <p:cNvSpPr txBox="1">
            <a:spLocks noGrp="1"/>
          </p:cNvSpPr>
          <p:nvPr>
            <p:ph type="body" idx="1"/>
          </p:nvPr>
        </p:nvSpPr>
        <p:spPr>
          <a:xfrm>
            <a:off x="5110842" y="876307"/>
            <a:ext cx="6531300" cy="120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50"/>
              </a:spcBef>
              <a:spcAft>
                <a:spcPts val="0"/>
              </a:spcAft>
              <a:buNone/>
            </a:pPr>
            <a:r>
              <a:rPr lang="en-US" sz="1800" b="1" dirty="0"/>
              <a:t>Supplemental Instructional Services</a:t>
            </a:r>
            <a:endParaRPr sz="1800" b="1" dirty="0"/>
          </a:p>
          <a:p>
            <a:pPr marL="457200" lvl="0" indent="-323850" algn="l" rtl="0">
              <a:lnSpc>
                <a:spcPct val="100000"/>
              </a:lnSpc>
              <a:spcBef>
                <a:spcPts val="750"/>
              </a:spcBef>
              <a:spcAft>
                <a:spcPts val="0"/>
              </a:spcAft>
              <a:buSzPts val="1500"/>
              <a:buChar char="●"/>
            </a:pPr>
            <a:r>
              <a:rPr lang="en-US" sz="1800" dirty="0"/>
              <a:t>Academic instruction; </a:t>
            </a:r>
            <a:endParaRPr sz="1800" dirty="0"/>
          </a:p>
          <a:p>
            <a:pPr marL="457200" lvl="0" indent="-323850" algn="l" rtl="0">
              <a:lnSpc>
                <a:spcPct val="100000"/>
              </a:lnSpc>
              <a:spcBef>
                <a:spcPts val="0"/>
              </a:spcBef>
              <a:spcAft>
                <a:spcPts val="0"/>
              </a:spcAft>
              <a:buSzPts val="1500"/>
              <a:buChar char="●"/>
            </a:pPr>
            <a:r>
              <a:rPr lang="en-US" sz="1800" dirty="0"/>
              <a:t>Transfer of student records within and across States; </a:t>
            </a:r>
            <a:endParaRPr sz="1800" dirty="0"/>
          </a:p>
          <a:p>
            <a:pPr marL="457200" lvl="0" indent="-323850" algn="l" rtl="0">
              <a:lnSpc>
                <a:spcPct val="100000"/>
              </a:lnSpc>
              <a:spcBef>
                <a:spcPts val="0"/>
              </a:spcBef>
              <a:spcAft>
                <a:spcPts val="0"/>
              </a:spcAft>
              <a:buSzPts val="1500"/>
              <a:buChar char="●"/>
            </a:pPr>
            <a:r>
              <a:rPr lang="en-US" sz="1800" dirty="0"/>
              <a:t>Counseling and career education services; </a:t>
            </a:r>
            <a:endParaRPr sz="1800" dirty="0"/>
          </a:p>
          <a:p>
            <a:pPr marL="457200" lvl="0" indent="0" algn="l" rtl="0">
              <a:lnSpc>
                <a:spcPct val="100000"/>
              </a:lnSpc>
              <a:spcBef>
                <a:spcPts val="750"/>
              </a:spcBef>
              <a:spcAft>
                <a:spcPts val="0"/>
              </a:spcAft>
              <a:buNone/>
            </a:pPr>
            <a:endParaRPr sz="1800" dirty="0"/>
          </a:p>
          <a:p>
            <a:pPr marL="0" lvl="0" indent="0" algn="l" rtl="0">
              <a:lnSpc>
                <a:spcPct val="100000"/>
              </a:lnSpc>
              <a:spcBef>
                <a:spcPts val="750"/>
              </a:spcBef>
              <a:spcAft>
                <a:spcPts val="0"/>
              </a:spcAft>
              <a:buNone/>
            </a:pPr>
            <a:endParaRPr sz="1800" dirty="0"/>
          </a:p>
        </p:txBody>
      </p:sp>
      <p:sp>
        <p:nvSpPr>
          <p:cNvPr id="381" name="Google Shape;381;g3b28d2ee34f_0_86"/>
          <p:cNvSpPr txBox="1">
            <a:spLocks noGrp="1"/>
          </p:cNvSpPr>
          <p:nvPr>
            <p:ph type="body" idx="2"/>
          </p:nvPr>
        </p:nvSpPr>
        <p:spPr>
          <a:xfrm>
            <a:off x="457202" y="2269391"/>
            <a:ext cx="3298500" cy="39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50"/>
              </a:spcBef>
              <a:spcAft>
                <a:spcPts val="0"/>
              </a:spcAft>
              <a:buSzPts val="2100"/>
              <a:buNone/>
            </a:pPr>
            <a:r>
              <a:rPr lang="en-US" sz="1800" dirty="0"/>
              <a:t>Allowable activities of Title I, Part C must align with Iowa’s Service Delivery Plan (ESEA § 1306) to address the unique needs of eligible  migratory children in the following four goal areas: </a:t>
            </a:r>
            <a:endParaRPr sz="1800" dirty="0"/>
          </a:p>
          <a:p>
            <a:pPr marL="457200" lvl="0" indent="-323850" algn="l" rtl="0">
              <a:lnSpc>
                <a:spcPct val="100000"/>
              </a:lnSpc>
              <a:spcBef>
                <a:spcPts val="750"/>
              </a:spcBef>
              <a:spcAft>
                <a:spcPts val="0"/>
              </a:spcAft>
              <a:buSzPts val="1500"/>
              <a:buAutoNum type="arabicPeriod"/>
            </a:pPr>
            <a:r>
              <a:rPr lang="en-US" sz="1800" dirty="0"/>
              <a:t>School Readiness</a:t>
            </a:r>
            <a:endParaRPr sz="1800" dirty="0"/>
          </a:p>
          <a:p>
            <a:pPr marL="457200" lvl="0" indent="-323850" algn="l" rtl="0">
              <a:lnSpc>
                <a:spcPct val="100000"/>
              </a:lnSpc>
              <a:spcBef>
                <a:spcPts val="0"/>
              </a:spcBef>
              <a:spcAft>
                <a:spcPts val="0"/>
              </a:spcAft>
              <a:buSzPts val="1500"/>
              <a:buAutoNum type="arabicPeriod"/>
            </a:pPr>
            <a:r>
              <a:rPr lang="en-US" sz="1800" dirty="0"/>
              <a:t>ELA and Mathematics</a:t>
            </a:r>
            <a:endParaRPr sz="1800" dirty="0"/>
          </a:p>
          <a:p>
            <a:pPr marL="457200" lvl="0" indent="-323850" algn="l" rtl="0">
              <a:lnSpc>
                <a:spcPct val="100000"/>
              </a:lnSpc>
              <a:spcBef>
                <a:spcPts val="0"/>
              </a:spcBef>
              <a:spcAft>
                <a:spcPts val="0"/>
              </a:spcAft>
              <a:buSzPts val="1500"/>
              <a:buAutoNum type="arabicPeriod"/>
            </a:pPr>
            <a:r>
              <a:rPr lang="en-US" sz="1800" dirty="0"/>
              <a:t>High School Graduation and Services to Out-of-School Youth (OSY)</a:t>
            </a:r>
            <a:endParaRPr sz="1800" dirty="0"/>
          </a:p>
          <a:p>
            <a:pPr marL="457200" lvl="0" indent="-323850" algn="l" rtl="0">
              <a:lnSpc>
                <a:spcPct val="100000"/>
              </a:lnSpc>
              <a:spcBef>
                <a:spcPts val="0"/>
              </a:spcBef>
              <a:spcAft>
                <a:spcPts val="0"/>
              </a:spcAft>
              <a:buSzPts val="1500"/>
              <a:buAutoNum type="arabicPeriod"/>
            </a:pPr>
            <a:r>
              <a:rPr lang="en-US" sz="1800" dirty="0"/>
              <a:t>Non-instructional Support </a:t>
            </a:r>
            <a:endParaRPr sz="1800" dirty="0"/>
          </a:p>
          <a:p>
            <a:pPr marL="457200" lvl="0" indent="0" algn="l" rtl="0">
              <a:lnSpc>
                <a:spcPct val="100000"/>
              </a:lnSpc>
              <a:spcBef>
                <a:spcPts val="750"/>
              </a:spcBef>
              <a:spcAft>
                <a:spcPts val="0"/>
              </a:spcAft>
              <a:buNone/>
            </a:pPr>
            <a:endParaRPr sz="1800" dirty="0"/>
          </a:p>
        </p:txBody>
      </p:sp>
      <p:sp>
        <p:nvSpPr>
          <p:cNvPr id="382" name="Google Shape;382;g3b28d2ee34f_0_86"/>
          <p:cNvSpPr txBox="1">
            <a:spLocks noGrp="1"/>
          </p:cNvSpPr>
          <p:nvPr>
            <p:ph type="body" idx="3"/>
          </p:nvPr>
        </p:nvSpPr>
        <p:spPr>
          <a:xfrm>
            <a:off x="5110842" y="2922515"/>
            <a:ext cx="6531300" cy="1201200"/>
          </a:xfrm>
          <a:prstGeom prst="rect">
            <a:avLst/>
          </a:prstGeom>
          <a:noFill/>
          <a:ln>
            <a:noFill/>
          </a:ln>
        </p:spPr>
        <p:txBody>
          <a:bodyPr spcFirstLastPara="1" wrap="square" lIns="91425" tIns="45700" rIns="91425" bIns="45700" anchor="t" anchorCtr="0">
            <a:noAutofit/>
          </a:bodyPr>
          <a:lstStyle/>
          <a:p>
            <a:pPr marL="0" lvl="0" indent="0" algn="l" rtl="0">
              <a:spcBef>
                <a:spcPts val="750"/>
              </a:spcBef>
              <a:spcAft>
                <a:spcPts val="0"/>
              </a:spcAft>
              <a:buNone/>
            </a:pPr>
            <a:r>
              <a:rPr lang="en-US" sz="1800" b="1" dirty="0"/>
              <a:t>Supplemental Non-instructional Services</a:t>
            </a:r>
            <a:endParaRPr sz="1800" b="1" dirty="0"/>
          </a:p>
          <a:p>
            <a:pPr marL="457200" lvl="0" indent="-323850" algn="l" rtl="0">
              <a:spcBef>
                <a:spcPts val="750"/>
              </a:spcBef>
              <a:spcAft>
                <a:spcPts val="0"/>
              </a:spcAft>
              <a:buSzPts val="1500"/>
              <a:buChar char="●"/>
            </a:pPr>
            <a:r>
              <a:rPr lang="en-US" sz="1800" dirty="0"/>
              <a:t>Health, nutrition, and social services; </a:t>
            </a:r>
            <a:endParaRPr sz="1800" dirty="0"/>
          </a:p>
          <a:p>
            <a:pPr marL="457200" lvl="0" indent="-323850" algn="l" rtl="0">
              <a:spcBef>
                <a:spcPts val="0"/>
              </a:spcBef>
              <a:spcAft>
                <a:spcPts val="0"/>
              </a:spcAft>
              <a:buSzPts val="1500"/>
              <a:buChar char="●"/>
            </a:pPr>
            <a:r>
              <a:rPr lang="en-US" sz="1800" dirty="0"/>
              <a:t>Professional development for educators of migratory children; </a:t>
            </a:r>
            <a:endParaRPr sz="1800" dirty="0"/>
          </a:p>
          <a:p>
            <a:pPr marL="0" lvl="0" indent="0" algn="l" rtl="0">
              <a:lnSpc>
                <a:spcPct val="100000"/>
              </a:lnSpc>
              <a:spcBef>
                <a:spcPts val="750"/>
              </a:spcBef>
              <a:spcAft>
                <a:spcPts val="0"/>
              </a:spcAft>
              <a:buSzPts val="2100"/>
              <a:buNone/>
            </a:pPr>
            <a:endParaRPr sz="1800" dirty="0"/>
          </a:p>
        </p:txBody>
      </p:sp>
      <p:sp>
        <p:nvSpPr>
          <p:cNvPr id="383" name="Google Shape;383;g3b28d2ee34f_0_86"/>
          <p:cNvSpPr txBox="1">
            <a:spLocks noGrp="1"/>
          </p:cNvSpPr>
          <p:nvPr>
            <p:ph type="body" idx="4"/>
          </p:nvPr>
        </p:nvSpPr>
        <p:spPr>
          <a:xfrm>
            <a:off x="5110842" y="4783516"/>
            <a:ext cx="6531300" cy="1201200"/>
          </a:xfrm>
          <a:prstGeom prst="rect">
            <a:avLst/>
          </a:prstGeom>
          <a:noFill/>
          <a:ln>
            <a:noFill/>
          </a:ln>
        </p:spPr>
        <p:txBody>
          <a:bodyPr spcFirstLastPara="1" wrap="square" lIns="91425" tIns="45700" rIns="91425" bIns="45700" anchor="t" anchorCtr="0">
            <a:noAutofit/>
          </a:bodyPr>
          <a:lstStyle/>
          <a:p>
            <a:pPr marL="0" lvl="0" indent="0" algn="l" rtl="0">
              <a:spcBef>
                <a:spcPts val="750"/>
              </a:spcBef>
              <a:spcAft>
                <a:spcPts val="0"/>
              </a:spcAft>
              <a:buNone/>
            </a:pPr>
            <a:r>
              <a:rPr lang="en-US" sz="1800" b="1" dirty="0"/>
              <a:t>Supplemental Family Engagement Services</a:t>
            </a:r>
            <a:endParaRPr sz="1800" b="1" dirty="0"/>
          </a:p>
          <a:p>
            <a:pPr marL="457200" lvl="0" indent="-323850" algn="l" rtl="0">
              <a:spcBef>
                <a:spcPts val="750"/>
              </a:spcBef>
              <a:spcAft>
                <a:spcPts val="0"/>
              </a:spcAft>
              <a:buSzPts val="1500"/>
              <a:buChar char="●"/>
            </a:pPr>
            <a:r>
              <a:rPr lang="en-US" sz="1800" dirty="0"/>
              <a:t>Parental involvement activities; and </a:t>
            </a:r>
            <a:endParaRPr sz="1800" dirty="0"/>
          </a:p>
          <a:p>
            <a:pPr marL="457200" lvl="0" indent="-323850" algn="l" rtl="0">
              <a:spcBef>
                <a:spcPts val="0"/>
              </a:spcBef>
              <a:spcAft>
                <a:spcPts val="0"/>
              </a:spcAft>
              <a:buSzPts val="1500"/>
              <a:buChar char="●"/>
            </a:pPr>
            <a:r>
              <a:rPr lang="en-US" sz="1800" dirty="0"/>
              <a:t>Advocacy and outreach to migratory children and their families. </a:t>
            </a:r>
            <a:endParaRPr sz="1800" dirty="0"/>
          </a:p>
          <a:p>
            <a:pPr marL="0" lvl="0" indent="0" algn="l" rtl="0">
              <a:spcBef>
                <a:spcPts val="750"/>
              </a:spcBef>
              <a:spcAft>
                <a:spcPts val="0"/>
              </a:spcAft>
              <a:buClr>
                <a:schemeClr val="dk1"/>
              </a:buClr>
              <a:buSzPts val="2100"/>
              <a:buFont typeface="Arial"/>
              <a:buNone/>
            </a:pPr>
            <a:endParaRPr sz="1800" dirty="0"/>
          </a:p>
          <a:p>
            <a:pPr marL="0" lvl="0" indent="0" algn="l" rtl="0">
              <a:lnSpc>
                <a:spcPct val="100000"/>
              </a:lnSpc>
              <a:spcBef>
                <a:spcPts val="750"/>
              </a:spcBef>
              <a:spcAft>
                <a:spcPts val="0"/>
              </a:spcAft>
              <a:buSzPts val="2100"/>
              <a:buNone/>
            </a:pPr>
            <a:endParaRPr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3b28d2ee34f_0_175"/>
          <p:cNvSpPr txBox="1">
            <a:spLocks noGrp="1"/>
          </p:cNvSpPr>
          <p:nvPr>
            <p:ph type="title"/>
          </p:nvPr>
        </p:nvSpPr>
        <p:spPr>
          <a:xfrm>
            <a:off x="457202" y="507318"/>
            <a:ext cx="3396300" cy="1484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300"/>
              <a:buNone/>
            </a:pPr>
            <a:r>
              <a:rPr lang="en-US" sz="2800" dirty="0">
                <a:solidFill>
                  <a:schemeClr val="dk1"/>
                </a:solidFill>
              </a:rPr>
              <a:t>Most Common Questions</a:t>
            </a:r>
            <a:endParaRPr sz="2800" dirty="0">
              <a:solidFill>
                <a:schemeClr val="dk1"/>
              </a:solidFill>
            </a:endParaRPr>
          </a:p>
        </p:txBody>
      </p:sp>
      <p:sp>
        <p:nvSpPr>
          <p:cNvPr id="390" name="Google Shape;390;g3b28d2ee34f_0_175"/>
          <p:cNvSpPr txBox="1">
            <a:spLocks noGrp="1"/>
          </p:cNvSpPr>
          <p:nvPr>
            <p:ph type="body" idx="2"/>
          </p:nvPr>
        </p:nvSpPr>
        <p:spPr>
          <a:xfrm>
            <a:off x="457202" y="2269391"/>
            <a:ext cx="3298500" cy="3900600"/>
          </a:xfrm>
          <a:prstGeom prst="rect">
            <a:avLst/>
          </a:prstGeom>
          <a:noFill/>
          <a:ln>
            <a:noFill/>
          </a:ln>
        </p:spPr>
        <p:txBody>
          <a:bodyPr spcFirstLastPara="1" wrap="square" lIns="91425" tIns="45700" rIns="91425" bIns="45700" anchor="t" anchorCtr="0">
            <a:noAutofit/>
          </a:bodyPr>
          <a:lstStyle/>
          <a:p>
            <a:pPr marL="0" lvl="0" indent="0" algn="l" rtl="0">
              <a:spcBef>
                <a:spcPts val="750"/>
              </a:spcBef>
              <a:spcAft>
                <a:spcPts val="0"/>
              </a:spcAft>
              <a:buSzPts val="2100"/>
              <a:buNone/>
            </a:pPr>
            <a:r>
              <a:rPr lang="en-US" sz="1500"/>
              <a:t>A </a:t>
            </a:r>
            <a:r>
              <a:rPr lang="en-US" sz="1500" b="1"/>
              <a:t>migratory child</a:t>
            </a:r>
            <a:r>
              <a:rPr lang="en-US" sz="1500"/>
              <a:t> is defined as a child or youth, from birth to age 21, who made a qualifying move in the preceding 36 months as a migratory agricultural worker or migratory fisher; or with, or to join, a parent or spouse who is a migratory agricultural worker or migratory fisher (ESEA § 1309(3)). </a:t>
            </a:r>
            <a:endParaRPr sz="1500"/>
          </a:p>
          <a:p>
            <a:pPr marL="0" lvl="0" indent="0" algn="l" rtl="0">
              <a:spcBef>
                <a:spcPts val="750"/>
              </a:spcBef>
              <a:spcAft>
                <a:spcPts val="0"/>
              </a:spcAft>
              <a:buSzPts val="2100"/>
              <a:buNone/>
            </a:pPr>
            <a:endParaRPr sz="1500"/>
          </a:p>
          <a:p>
            <a:pPr marL="0" lvl="0" indent="0" algn="l" rtl="0">
              <a:lnSpc>
                <a:spcPct val="100000"/>
              </a:lnSpc>
              <a:spcBef>
                <a:spcPts val="750"/>
              </a:spcBef>
              <a:spcAft>
                <a:spcPts val="0"/>
              </a:spcAft>
              <a:buClr>
                <a:srgbClr val="000000"/>
              </a:buClr>
              <a:buSzPts val="2100"/>
              <a:buFont typeface="Arial"/>
              <a:buNone/>
            </a:pPr>
            <a:r>
              <a:rPr lang="en-US" sz="1500"/>
              <a:t>The designated migratory liaison at each of Iowa’s LEAs refers potentially eligible migratory children to Iowa’s Migratory Education Program (MEP) using Iowa’s MEP Parent Form.</a:t>
            </a:r>
            <a:endParaRPr sz="1500"/>
          </a:p>
        </p:txBody>
      </p:sp>
      <p:sp>
        <p:nvSpPr>
          <p:cNvPr id="393" name="Google Shape;393;g3b28d2ee34f_0_175"/>
          <p:cNvSpPr txBox="1">
            <a:spLocks noGrp="1"/>
          </p:cNvSpPr>
          <p:nvPr>
            <p:ph type="body" idx="5"/>
          </p:nvPr>
        </p:nvSpPr>
        <p:spPr>
          <a:xfrm>
            <a:off x="5045445" y="1193093"/>
            <a:ext cx="1368300" cy="1201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750"/>
              </a:spcBef>
              <a:spcAft>
                <a:spcPts val="0"/>
              </a:spcAft>
              <a:buSzPts val="3600"/>
              <a:buNone/>
            </a:pPr>
            <a:r>
              <a:rPr lang="en-US" sz="1500"/>
              <a:t>What is the national Certificate of Eligibility? </a:t>
            </a:r>
            <a:endParaRPr sz="1500"/>
          </a:p>
        </p:txBody>
      </p:sp>
      <p:sp>
        <p:nvSpPr>
          <p:cNvPr id="389" name="Google Shape;389;g3b28d2ee34f_0_175"/>
          <p:cNvSpPr txBox="1">
            <a:spLocks noGrp="1"/>
          </p:cNvSpPr>
          <p:nvPr>
            <p:ph type="body" idx="1"/>
          </p:nvPr>
        </p:nvSpPr>
        <p:spPr>
          <a:xfrm>
            <a:off x="6703729" y="1171766"/>
            <a:ext cx="4944000" cy="1201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750"/>
              </a:spcBef>
              <a:spcAft>
                <a:spcPts val="0"/>
              </a:spcAft>
              <a:buSzPts val="2100"/>
              <a:buNone/>
            </a:pPr>
            <a:r>
              <a:rPr lang="en-US" sz="1800" dirty="0"/>
              <a:t>The national Certificate of Eligibility (COE) is completed for eligible migratory children by Iowa’s MEP staff, approved by the State, and emailed securely to the LEA’s migratory liaison. </a:t>
            </a:r>
            <a:endParaRPr sz="1800" dirty="0"/>
          </a:p>
        </p:txBody>
      </p:sp>
      <p:sp>
        <p:nvSpPr>
          <p:cNvPr id="394" name="Google Shape;394;g3b28d2ee34f_0_175"/>
          <p:cNvSpPr txBox="1">
            <a:spLocks noGrp="1"/>
          </p:cNvSpPr>
          <p:nvPr>
            <p:ph type="body" idx="6"/>
          </p:nvPr>
        </p:nvSpPr>
        <p:spPr>
          <a:xfrm>
            <a:off x="5045444" y="3062573"/>
            <a:ext cx="1366800" cy="1201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750"/>
              </a:spcBef>
              <a:spcAft>
                <a:spcPts val="0"/>
              </a:spcAft>
              <a:buSzPts val="3600"/>
              <a:buNone/>
            </a:pPr>
            <a:r>
              <a:rPr lang="en-US" sz="1500"/>
              <a:t>Can migratory children receive free lunch?</a:t>
            </a:r>
            <a:endParaRPr sz="1500"/>
          </a:p>
        </p:txBody>
      </p:sp>
      <p:sp>
        <p:nvSpPr>
          <p:cNvPr id="391" name="Google Shape;391;g3b28d2ee34f_0_175"/>
          <p:cNvSpPr txBox="1">
            <a:spLocks noGrp="1"/>
          </p:cNvSpPr>
          <p:nvPr>
            <p:ph type="body" idx="3"/>
          </p:nvPr>
        </p:nvSpPr>
        <p:spPr>
          <a:xfrm>
            <a:off x="6703729" y="3041246"/>
            <a:ext cx="4938600" cy="1201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750"/>
              </a:spcBef>
              <a:spcAft>
                <a:spcPts val="0"/>
              </a:spcAft>
              <a:buSzPts val="2100"/>
              <a:buNone/>
            </a:pPr>
            <a:r>
              <a:rPr lang="en-US" sz="1800" dirty="0"/>
              <a:t>Yes, if the nonpublic school participates in the National School Lunch Program (NSLP), eligible migratory children with COEs on file can receive free school meals.  </a:t>
            </a:r>
            <a:endParaRPr sz="1800" dirty="0"/>
          </a:p>
        </p:txBody>
      </p:sp>
      <p:sp>
        <p:nvSpPr>
          <p:cNvPr id="395" name="Google Shape;395;g3b28d2ee34f_0_175"/>
          <p:cNvSpPr txBox="1">
            <a:spLocks noGrp="1"/>
          </p:cNvSpPr>
          <p:nvPr>
            <p:ph type="body" idx="7"/>
          </p:nvPr>
        </p:nvSpPr>
        <p:spPr>
          <a:xfrm>
            <a:off x="5040002" y="4990051"/>
            <a:ext cx="1368300" cy="1201200"/>
          </a:xfrm>
          <a:prstGeom prst="rect">
            <a:avLst/>
          </a:prstGeom>
          <a:noFill/>
          <a:ln>
            <a:noFill/>
          </a:ln>
        </p:spPr>
        <p:txBody>
          <a:bodyPr spcFirstLastPara="1" wrap="square" lIns="91425" tIns="45700" rIns="91425" bIns="45700" anchor="ctr" anchorCtr="0">
            <a:noAutofit/>
          </a:bodyPr>
          <a:lstStyle/>
          <a:p>
            <a:pPr marL="0" lvl="0" indent="0" algn="ctr" rtl="0">
              <a:spcBef>
                <a:spcPts val="750"/>
              </a:spcBef>
              <a:spcAft>
                <a:spcPts val="0"/>
              </a:spcAft>
              <a:buClr>
                <a:schemeClr val="dk1"/>
              </a:buClr>
              <a:buSzPts val="3600"/>
              <a:buFont typeface="Arial"/>
              <a:buNone/>
            </a:pPr>
            <a:r>
              <a:rPr lang="en-US" sz="1500"/>
              <a:t>Who manages Title I, Part C equitable services? </a:t>
            </a:r>
            <a:endParaRPr sz="1500"/>
          </a:p>
          <a:p>
            <a:pPr marL="0" lvl="0" indent="0" algn="ctr" rtl="0">
              <a:lnSpc>
                <a:spcPct val="100000"/>
              </a:lnSpc>
              <a:spcBef>
                <a:spcPts val="750"/>
              </a:spcBef>
              <a:spcAft>
                <a:spcPts val="0"/>
              </a:spcAft>
              <a:buSzPts val="3600"/>
              <a:buNone/>
            </a:pPr>
            <a:endParaRPr sz="1500"/>
          </a:p>
        </p:txBody>
      </p:sp>
      <p:sp>
        <p:nvSpPr>
          <p:cNvPr id="392" name="Google Shape;392;g3b28d2ee34f_0_175"/>
          <p:cNvSpPr txBox="1">
            <a:spLocks noGrp="1"/>
          </p:cNvSpPr>
          <p:nvPr>
            <p:ph type="body" idx="4"/>
          </p:nvPr>
        </p:nvSpPr>
        <p:spPr>
          <a:xfrm>
            <a:off x="6698329" y="4702024"/>
            <a:ext cx="4944000" cy="1201200"/>
          </a:xfrm>
          <a:prstGeom prst="rect">
            <a:avLst/>
          </a:prstGeom>
          <a:noFill/>
          <a:ln>
            <a:noFill/>
          </a:ln>
        </p:spPr>
        <p:txBody>
          <a:bodyPr spcFirstLastPara="1" wrap="square" lIns="91425" tIns="45700" rIns="91425" bIns="45700" anchor="ctr" anchorCtr="0">
            <a:noAutofit/>
          </a:bodyPr>
          <a:lstStyle/>
          <a:p>
            <a:pPr marL="0" lvl="0" indent="0" algn="l" rtl="0">
              <a:spcBef>
                <a:spcPts val="750"/>
              </a:spcBef>
              <a:spcAft>
                <a:spcPts val="0"/>
              </a:spcAft>
              <a:buSzPts val="2100"/>
              <a:buNone/>
            </a:pPr>
            <a:r>
              <a:rPr lang="en-US" sz="1800" dirty="0"/>
              <a:t>Iowa has 15 LEAs receiving Title I, Part C subgrants. Equitable shares are included in the 15 subgrants in order to provide MEP services to eligible migratory children attending nonpublic schools within the boundaries of the 15 LEAs. </a:t>
            </a:r>
            <a:endParaRPr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3ab2e9bc486_5_124"/>
          <p:cNvSpPr txBox="1">
            <a:spLocks noGrp="1"/>
          </p:cNvSpPr>
          <p:nvPr>
            <p:ph type="ctrTitle"/>
          </p:nvPr>
        </p:nvSpPr>
        <p:spPr>
          <a:xfrm>
            <a:off x="3679375" y="897251"/>
            <a:ext cx="4840500" cy="2523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6"/>
              </a:buClr>
              <a:buSzPts val="3300"/>
              <a:buFont typeface="Arial"/>
              <a:buNone/>
            </a:pPr>
            <a:r>
              <a:rPr lang="en-US" dirty="0"/>
              <a:t>ESEA Programs Specific Requirements</a:t>
            </a:r>
            <a:endParaRPr dirty="0"/>
          </a:p>
          <a:p>
            <a:pPr marL="0" lvl="0" indent="0" algn="ctr" rtl="0">
              <a:lnSpc>
                <a:spcPct val="90000"/>
              </a:lnSpc>
              <a:spcBef>
                <a:spcPts val="0"/>
              </a:spcBef>
              <a:spcAft>
                <a:spcPts val="0"/>
              </a:spcAft>
              <a:buClr>
                <a:schemeClr val="accent6"/>
              </a:buClr>
              <a:buSzPts val="3300"/>
              <a:buFont typeface="Arial"/>
              <a:buNone/>
            </a:pPr>
            <a:endParaRPr dirty="0"/>
          </a:p>
          <a:p>
            <a:pPr marL="0" lvl="0" indent="0" algn="ctr" rtl="0">
              <a:lnSpc>
                <a:spcPct val="90000"/>
              </a:lnSpc>
              <a:spcBef>
                <a:spcPts val="0"/>
              </a:spcBef>
              <a:spcAft>
                <a:spcPts val="0"/>
              </a:spcAft>
              <a:buClr>
                <a:schemeClr val="accent6"/>
              </a:buClr>
              <a:buSzPts val="3300"/>
              <a:buFont typeface="Arial"/>
              <a:buNone/>
            </a:pPr>
            <a:r>
              <a:rPr lang="en-US" sz="1800" dirty="0"/>
              <a:t>Title II, Part A - Supporting Effective Instruction</a:t>
            </a:r>
            <a:endParaRPr dirty="0"/>
          </a:p>
        </p:txBody>
      </p:sp>
      <p:sp>
        <p:nvSpPr>
          <p:cNvPr id="401" name="Google Shape;401;g3ab2e9bc486_5_124"/>
          <p:cNvSpPr txBox="1"/>
          <p:nvPr/>
        </p:nvSpPr>
        <p:spPr>
          <a:xfrm>
            <a:off x="6373225" y="5458500"/>
            <a:ext cx="5359800" cy="507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100">
                <a:solidFill>
                  <a:schemeClr val="lt1"/>
                </a:solidFill>
              </a:rPr>
              <a:t>Amy Hensley</a:t>
            </a:r>
            <a:endParaRPr sz="2100">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3b10c5dc68c_0_13"/>
          <p:cNvSpPr txBox="1">
            <a:spLocks noGrp="1"/>
          </p:cNvSpPr>
          <p:nvPr>
            <p:ph type="title"/>
          </p:nvPr>
        </p:nvSpPr>
        <p:spPr>
          <a:xfrm>
            <a:off x="6662057" y="2057401"/>
            <a:ext cx="4854900" cy="91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dirty="0">
                <a:solidFill>
                  <a:schemeClr val="dk1"/>
                </a:solidFill>
              </a:rPr>
              <a:t>Title II, Part A - Supporting Effective Instruction</a:t>
            </a:r>
            <a:endParaRPr sz="2400" dirty="0">
              <a:solidFill>
                <a:schemeClr val="dk1"/>
              </a:solidFill>
            </a:endParaRPr>
          </a:p>
        </p:txBody>
      </p:sp>
      <p:sp>
        <p:nvSpPr>
          <p:cNvPr id="407" name="Google Shape;407;g3b10c5dc68c_0_13"/>
          <p:cNvSpPr txBox="1">
            <a:spLocks noGrp="1"/>
          </p:cNvSpPr>
          <p:nvPr>
            <p:ph type="body" idx="1"/>
          </p:nvPr>
        </p:nvSpPr>
        <p:spPr>
          <a:xfrm>
            <a:off x="6662056" y="3276599"/>
            <a:ext cx="4854900" cy="3199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a:t>The purpose of the Title II, Part A program is to increase student achievement through greater access to high quality instruction and highly effective teachers, principals, and other school leaders through the offerings of evidence-based professional development that is determined by need. (ESEA section 2001)</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3b10c5dc68c_0_127"/>
          <p:cNvSpPr txBox="1">
            <a:spLocks noGrp="1"/>
          </p:cNvSpPr>
          <p:nvPr>
            <p:ph type="title"/>
          </p:nvPr>
        </p:nvSpPr>
        <p:spPr>
          <a:xfrm>
            <a:off x="457202" y="507318"/>
            <a:ext cx="3396300" cy="1484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2800" dirty="0">
                <a:solidFill>
                  <a:schemeClr val="dk1"/>
                </a:solidFill>
              </a:rPr>
              <a:t>Allowable Activities </a:t>
            </a:r>
            <a:br>
              <a:rPr lang="en-US" sz="2800" dirty="0">
                <a:solidFill>
                  <a:schemeClr val="dk1"/>
                </a:solidFill>
              </a:rPr>
            </a:br>
            <a:r>
              <a:rPr lang="en-US" sz="2800" dirty="0">
                <a:solidFill>
                  <a:srgbClr val="D3D3D3"/>
                </a:solidFill>
              </a:rPr>
              <a:t>PD</a:t>
            </a:r>
            <a:endParaRPr sz="2800" dirty="0">
              <a:solidFill>
                <a:srgbClr val="D3D3D3"/>
              </a:solidFill>
            </a:endParaRPr>
          </a:p>
        </p:txBody>
      </p:sp>
      <p:sp>
        <p:nvSpPr>
          <p:cNvPr id="413" name="Google Shape;413;g3b10c5dc68c_0_127"/>
          <p:cNvSpPr txBox="1">
            <a:spLocks noGrp="1"/>
          </p:cNvSpPr>
          <p:nvPr>
            <p:ph type="body" idx="1"/>
          </p:nvPr>
        </p:nvSpPr>
        <p:spPr>
          <a:xfrm>
            <a:off x="5116285" y="1171766"/>
            <a:ext cx="6531300" cy="1201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800" dirty="0"/>
              <a:t>Conducting a needs assessment will help determine the specific professional development for a school. Each school is unique in their specific needs, and so the type of activities will vary from school to school.</a:t>
            </a:r>
            <a:endParaRPr sz="1800" dirty="0"/>
          </a:p>
        </p:txBody>
      </p:sp>
      <p:sp>
        <p:nvSpPr>
          <p:cNvPr id="414" name="Google Shape;414;g3b10c5dc68c_0_127"/>
          <p:cNvSpPr txBox="1">
            <a:spLocks noGrp="1"/>
          </p:cNvSpPr>
          <p:nvPr>
            <p:ph type="body" idx="2"/>
          </p:nvPr>
        </p:nvSpPr>
        <p:spPr>
          <a:xfrm>
            <a:off x="457202" y="2269391"/>
            <a:ext cx="3298500" cy="3900600"/>
          </a:xfrm>
          <a:prstGeom prst="rect">
            <a:avLst/>
          </a:prstGeom>
        </p:spPr>
        <p:txBody>
          <a:bodyPr spcFirstLastPara="1" wrap="square" lIns="91425" tIns="45700" rIns="91425" bIns="45700" anchor="t" anchorCtr="0">
            <a:noAutofit/>
          </a:bodyPr>
          <a:lstStyle/>
          <a:p>
            <a:pPr marL="0" lvl="0" indent="0" algn="ctr" rtl="0">
              <a:spcBef>
                <a:spcPts val="750"/>
              </a:spcBef>
              <a:spcAft>
                <a:spcPts val="0"/>
              </a:spcAft>
              <a:buClr>
                <a:schemeClr val="dk1"/>
              </a:buClr>
              <a:buSzPts val="1100"/>
              <a:buFont typeface="Arial"/>
              <a:buNone/>
            </a:pPr>
            <a:r>
              <a:rPr lang="en-US" dirty="0"/>
              <a:t>The LEA and the nonpublic school officials must consult on how to provide equitable and effective </a:t>
            </a:r>
            <a:r>
              <a:rPr lang="en-US" b="1" dirty="0"/>
              <a:t>professional development</a:t>
            </a:r>
            <a:r>
              <a:rPr lang="en-US" dirty="0"/>
              <a:t> activities and/or programs for eligible nonpublic school teachers, principals, and other school leaders (ESEA section 8501(c)(1)). </a:t>
            </a:r>
            <a:endParaRPr dirty="0"/>
          </a:p>
        </p:txBody>
      </p:sp>
      <p:sp>
        <p:nvSpPr>
          <p:cNvPr id="415" name="Google Shape;415;g3b10c5dc68c_0_127"/>
          <p:cNvSpPr txBox="1">
            <a:spLocks noGrp="1"/>
          </p:cNvSpPr>
          <p:nvPr>
            <p:ph type="body" idx="3"/>
          </p:nvPr>
        </p:nvSpPr>
        <p:spPr>
          <a:xfrm>
            <a:off x="5110850" y="2970700"/>
            <a:ext cx="6531300" cy="127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t>Supplemental professional development opportunities are evidence-based practices, focused on areas such as instructional strategies, core academic content knowledge, and leadership skills.</a:t>
            </a:r>
            <a:endParaRPr sz="1800" dirty="0"/>
          </a:p>
          <a:p>
            <a:pPr marL="0" lvl="0" indent="0" algn="l" rtl="0">
              <a:spcBef>
                <a:spcPts val="0"/>
              </a:spcBef>
              <a:spcAft>
                <a:spcPts val="0"/>
              </a:spcAft>
              <a:buClr>
                <a:schemeClr val="dk1"/>
              </a:buClr>
              <a:buSzPts val="1100"/>
              <a:buFont typeface="Arial"/>
              <a:buNone/>
            </a:pPr>
            <a:endParaRPr sz="1800" dirty="0"/>
          </a:p>
        </p:txBody>
      </p:sp>
      <p:sp>
        <p:nvSpPr>
          <p:cNvPr id="416" name="Google Shape;416;g3b10c5dc68c_0_127"/>
          <p:cNvSpPr txBox="1">
            <a:spLocks noGrp="1"/>
          </p:cNvSpPr>
          <p:nvPr>
            <p:ph type="body" idx="4"/>
          </p:nvPr>
        </p:nvSpPr>
        <p:spPr>
          <a:xfrm>
            <a:off x="5110850" y="4840134"/>
            <a:ext cx="6531300" cy="1201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800" dirty="0"/>
              <a:t>Some specific activities selected by schools allow training to implement formative assessments, training to identify and support gifted and talented students, and supporting instructional services provided by effective school library programs.</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g3aaeac0d552_0_0"/>
          <p:cNvSpPr txBox="1">
            <a:spLocks noGrp="1"/>
          </p:cNvSpPr>
          <p:nvPr>
            <p:ph type="title" idx="4294967295"/>
          </p:nvPr>
        </p:nvSpPr>
        <p:spPr>
          <a:xfrm>
            <a:off x="6597225" y="653700"/>
            <a:ext cx="3113100" cy="554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dk1"/>
                </a:solidFill>
                <a:effectLst/>
                <a:uLnTx/>
                <a:uFillTx/>
                <a:latin typeface="Arial"/>
                <a:ea typeface="Arial"/>
                <a:cs typeface="Arial"/>
                <a:sym typeface="Arial"/>
              </a:rPr>
              <a:t>Presentation Goals</a:t>
            </a:r>
          </a:p>
        </p:txBody>
      </p:sp>
      <p:sp>
        <p:nvSpPr>
          <p:cNvPr id="152" name="Google Shape;152;g3aaeac0d552_0_0"/>
          <p:cNvSpPr txBox="1">
            <a:spLocks noGrp="1"/>
          </p:cNvSpPr>
          <p:nvPr>
            <p:ph type="body" idx="1"/>
          </p:nvPr>
        </p:nvSpPr>
        <p:spPr>
          <a:xfrm>
            <a:off x="6045700" y="1436850"/>
            <a:ext cx="5471400" cy="5039100"/>
          </a:xfrm>
          <a:prstGeom prst="rect">
            <a:avLst/>
          </a:prstGeom>
        </p:spPr>
        <p:txBody>
          <a:bodyPr spcFirstLastPara="1" wrap="square" lIns="91425" tIns="45700" rIns="91425" bIns="45700" anchor="t" anchorCtr="0">
            <a:noAutofit/>
          </a:bodyPr>
          <a:lstStyle/>
          <a:p>
            <a:pPr marL="457200" lvl="0" indent="-361950" algn="l" rtl="0">
              <a:lnSpc>
                <a:spcPct val="90000"/>
              </a:lnSpc>
              <a:spcBef>
                <a:spcPts val="1200"/>
              </a:spcBef>
              <a:spcAft>
                <a:spcPts val="0"/>
              </a:spcAft>
              <a:buSzPts val="2100"/>
              <a:buChar char="●"/>
            </a:pPr>
            <a:r>
              <a:rPr lang="en-US" dirty="0"/>
              <a:t>To provide guidance on fulfilling equitable services requirements for eligible nonpublic school students, their teachers, and, where applicable, other educational personnel and their families.</a:t>
            </a:r>
            <a:endParaRPr dirty="0"/>
          </a:p>
          <a:p>
            <a:pPr marL="457200" lvl="0" indent="0" algn="l" rtl="0">
              <a:lnSpc>
                <a:spcPct val="90000"/>
              </a:lnSpc>
              <a:spcBef>
                <a:spcPts val="1200"/>
              </a:spcBef>
              <a:spcAft>
                <a:spcPts val="0"/>
              </a:spcAft>
              <a:buNone/>
            </a:pPr>
            <a:endParaRPr dirty="0"/>
          </a:p>
          <a:p>
            <a:pPr marL="457200" lvl="0" indent="-361950" algn="l" rtl="0">
              <a:lnSpc>
                <a:spcPct val="90000"/>
              </a:lnSpc>
              <a:spcBef>
                <a:spcPts val="1200"/>
              </a:spcBef>
              <a:spcAft>
                <a:spcPts val="0"/>
              </a:spcAft>
              <a:buSzPts val="2100"/>
              <a:buChar char="●"/>
            </a:pPr>
            <a:r>
              <a:rPr lang="en-US" dirty="0"/>
              <a:t>To clarify the most common equitable services inquiries of eligible ESEA programs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3ab2e9bc486_3_0"/>
          <p:cNvSpPr txBox="1">
            <a:spLocks noGrp="1"/>
          </p:cNvSpPr>
          <p:nvPr>
            <p:ph type="title"/>
          </p:nvPr>
        </p:nvSpPr>
        <p:spPr>
          <a:xfrm>
            <a:off x="195100" y="410925"/>
            <a:ext cx="3921300" cy="1581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2800" dirty="0">
                <a:solidFill>
                  <a:schemeClr val="dk1"/>
                </a:solidFill>
              </a:rPr>
              <a:t>Some Considerations to Inform Decision Making</a:t>
            </a:r>
            <a:endParaRPr sz="2800" dirty="0">
              <a:solidFill>
                <a:schemeClr val="dk1"/>
              </a:solidFill>
            </a:endParaRPr>
          </a:p>
        </p:txBody>
      </p:sp>
      <p:sp>
        <p:nvSpPr>
          <p:cNvPr id="423" name="Google Shape;423;g3ab2e9bc486_3_0"/>
          <p:cNvSpPr txBox="1">
            <a:spLocks noGrp="1"/>
          </p:cNvSpPr>
          <p:nvPr>
            <p:ph type="body" idx="2"/>
          </p:nvPr>
        </p:nvSpPr>
        <p:spPr>
          <a:xfrm>
            <a:off x="457200" y="2096975"/>
            <a:ext cx="3298500" cy="4073100"/>
          </a:xfrm>
          <a:prstGeom prst="rect">
            <a:avLst/>
          </a:prstGeom>
        </p:spPr>
        <p:txBody>
          <a:bodyPr spcFirstLastPara="1" wrap="square" lIns="91425" tIns="45700" rIns="91425" bIns="45700" anchor="t" anchorCtr="0">
            <a:noAutofit/>
          </a:bodyPr>
          <a:lstStyle/>
          <a:p>
            <a:pPr marL="457200" lvl="0" indent="-330200" algn="l" rtl="0">
              <a:spcBef>
                <a:spcPts val="750"/>
              </a:spcBef>
              <a:spcAft>
                <a:spcPts val="0"/>
              </a:spcAft>
              <a:buSzPts val="1600"/>
              <a:buChar char="●"/>
            </a:pPr>
            <a:r>
              <a:rPr lang="en-US" sz="1600"/>
              <a:t>Does the professional development meet the definition as outlined in the law?</a:t>
            </a:r>
            <a:endParaRPr sz="1600"/>
          </a:p>
          <a:p>
            <a:pPr marL="457200" lvl="0" indent="-330200" algn="l" rtl="0">
              <a:spcBef>
                <a:spcPts val="0"/>
              </a:spcBef>
              <a:spcAft>
                <a:spcPts val="0"/>
              </a:spcAft>
              <a:buSzPts val="1600"/>
              <a:buChar char="●"/>
            </a:pPr>
            <a:r>
              <a:rPr lang="en-US" sz="1600"/>
              <a:t>Is the professional development evidence-based?</a:t>
            </a:r>
            <a:endParaRPr sz="1600"/>
          </a:p>
          <a:p>
            <a:pPr marL="457200" lvl="0" indent="-330200" algn="l" rtl="0">
              <a:spcBef>
                <a:spcPts val="0"/>
              </a:spcBef>
              <a:spcAft>
                <a:spcPts val="0"/>
              </a:spcAft>
              <a:buSzPts val="1600"/>
              <a:buChar char="●"/>
            </a:pPr>
            <a:r>
              <a:rPr lang="en-US" sz="1600"/>
              <a:t>Is the professional development reasonable and necessary?</a:t>
            </a:r>
            <a:endParaRPr sz="1600"/>
          </a:p>
          <a:p>
            <a:pPr marL="457200" lvl="0" indent="-330200" algn="l" rtl="0">
              <a:spcBef>
                <a:spcPts val="0"/>
              </a:spcBef>
              <a:spcAft>
                <a:spcPts val="0"/>
              </a:spcAft>
              <a:buSzPts val="1600"/>
              <a:buChar char="●"/>
            </a:pPr>
            <a:r>
              <a:rPr lang="en-US" sz="1600"/>
              <a:t>Does the professional development supplement, and not supplant, professional development that would have otherwise been provided?</a:t>
            </a:r>
            <a:endParaRPr sz="1600"/>
          </a:p>
        </p:txBody>
      </p:sp>
      <p:sp>
        <p:nvSpPr>
          <p:cNvPr id="426" name="Google Shape;426;g3ab2e9bc486_3_0"/>
          <p:cNvSpPr txBox="1">
            <a:spLocks noGrp="1"/>
          </p:cNvSpPr>
          <p:nvPr>
            <p:ph type="body" idx="5"/>
          </p:nvPr>
        </p:nvSpPr>
        <p:spPr>
          <a:xfrm>
            <a:off x="5045450" y="1171775"/>
            <a:ext cx="1368300" cy="1201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sz="1800"/>
              <a:t>The Law</a:t>
            </a:r>
            <a:endParaRPr sz="1800"/>
          </a:p>
        </p:txBody>
      </p:sp>
      <p:sp>
        <p:nvSpPr>
          <p:cNvPr id="422" name="Google Shape;422;g3ab2e9bc486_3_0"/>
          <p:cNvSpPr txBox="1">
            <a:spLocks noGrp="1"/>
          </p:cNvSpPr>
          <p:nvPr>
            <p:ph type="body" idx="1"/>
          </p:nvPr>
        </p:nvSpPr>
        <p:spPr>
          <a:xfrm>
            <a:off x="6703729" y="1171766"/>
            <a:ext cx="4944000" cy="1201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1600" b="0" dirty="0"/>
              <a:t>All professional development must meet the definition provided in the law. Specifically, professional development services and programs must meet the definition of “professional development,” which requires that the activity be both— </a:t>
            </a:r>
            <a:endParaRPr sz="1600" b="0" dirty="0"/>
          </a:p>
        </p:txBody>
      </p:sp>
      <p:sp>
        <p:nvSpPr>
          <p:cNvPr id="427" name="Google Shape;427;g3ab2e9bc486_3_0"/>
          <p:cNvSpPr txBox="1">
            <a:spLocks noGrp="1"/>
          </p:cNvSpPr>
          <p:nvPr>
            <p:ph type="body" idx="6"/>
          </p:nvPr>
        </p:nvSpPr>
        <p:spPr>
          <a:xfrm>
            <a:off x="5045444" y="3062573"/>
            <a:ext cx="1366800" cy="1201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sz="1800"/>
              <a:t>1.</a:t>
            </a:r>
            <a:endParaRPr sz="1800"/>
          </a:p>
        </p:txBody>
      </p:sp>
      <p:sp>
        <p:nvSpPr>
          <p:cNvPr id="424" name="Google Shape;424;g3ab2e9bc486_3_0"/>
          <p:cNvSpPr txBox="1">
            <a:spLocks noGrp="1"/>
          </p:cNvSpPr>
          <p:nvPr>
            <p:ph type="body" idx="3"/>
          </p:nvPr>
        </p:nvSpPr>
        <p:spPr>
          <a:xfrm>
            <a:off x="6703729" y="3041246"/>
            <a:ext cx="4938600" cy="1201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1400" b="0" dirty="0"/>
              <a:t>An integral part of school and LEA strategies for providing </a:t>
            </a:r>
            <a:r>
              <a:rPr lang="en-US" sz="1600" b="0" dirty="0"/>
              <a:t>educators</a:t>
            </a:r>
            <a:r>
              <a:rPr lang="en-US" sz="1400" b="0" dirty="0"/>
              <a:t> (including teachers, principals, other school leaders, specialized instructional support personnel, paraprofessionals, and, as applicable, early childhood educators) with the knowledge and skills necessary to enable children to succeed in a well-rounded education and to meet the challenging State academic standards;</a:t>
            </a:r>
            <a:endParaRPr sz="1500" b="0" dirty="0"/>
          </a:p>
        </p:txBody>
      </p:sp>
      <p:sp>
        <p:nvSpPr>
          <p:cNvPr id="428" name="Google Shape;428;g3ab2e9bc486_3_0"/>
          <p:cNvSpPr txBox="1">
            <a:spLocks noGrp="1"/>
          </p:cNvSpPr>
          <p:nvPr>
            <p:ph type="body" idx="7"/>
          </p:nvPr>
        </p:nvSpPr>
        <p:spPr>
          <a:xfrm>
            <a:off x="5040002" y="4990051"/>
            <a:ext cx="1368300" cy="1201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sz="1800"/>
              <a:t>2.</a:t>
            </a:r>
            <a:endParaRPr sz="1800"/>
          </a:p>
        </p:txBody>
      </p:sp>
      <p:sp>
        <p:nvSpPr>
          <p:cNvPr id="425" name="Google Shape;425;g3ab2e9bc486_3_0"/>
          <p:cNvSpPr txBox="1">
            <a:spLocks noGrp="1"/>
          </p:cNvSpPr>
          <p:nvPr>
            <p:ph type="body" idx="4"/>
          </p:nvPr>
        </p:nvSpPr>
        <p:spPr>
          <a:xfrm>
            <a:off x="6698286" y="4968724"/>
            <a:ext cx="4944000" cy="1201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1600" b="0" dirty="0"/>
              <a:t>Sustained (not stand-alone, one-day, or short term workshops), intensive, collaborative, job embedded, data-driven, and classroom-focused (ESEA § 8101(42)).</a:t>
            </a:r>
            <a:endParaRPr sz="1600" b="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3b10c5dc68c_0_135"/>
          <p:cNvSpPr txBox="1">
            <a:spLocks noGrp="1"/>
          </p:cNvSpPr>
          <p:nvPr>
            <p:ph type="title"/>
          </p:nvPr>
        </p:nvSpPr>
        <p:spPr>
          <a:xfrm>
            <a:off x="457202" y="507318"/>
            <a:ext cx="3396300" cy="1484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2800" dirty="0">
                <a:solidFill>
                  <a:schemeClr val="dk1"/>
                </a:solidFill>
              </a:rPr>
              <a:t>Most Common Questions</a:t>
            </a:r>
            <a:br>
              <a:rPr lang="en-US" sz="2800" dirty="0">
                <a:solidFill>
                  <a:schemeClr val="dk1"/>
                </a:solidFill>
              </a:rPr>
            </a:br>
            <a:r>
              <a:rPr lang="en-US" sz="2800" dirty="0">
                <a:solidFill>
                  <a:srgbClr val="D3D3D3"/>
                </a:solidFill>
              </a:rPr>
              <a:t>PD</a:t>
            </a:r>
            <a:endParaRPr sz="2800" dirty="0">
              <a:solidFill>
                <a:srgbClr val="D3D3D3"/>
              </a:solidFill>
            </a:endParaRPr>
          </a:p>
        </p:txBody>
      </p:sp>
      <p:sp>
        <p:nvSpPr>
          <p:cNvPr id="435" name="Google Shape;435;g3b10c5dc68c_0_135"/>
          <p:cNvSpPr txBox="1">
            <a:spLocks noGrp="1"/>
          </p:cNvSpPr>
          <p:nvPr>
            <p:ph type="body" idx="2"/>
          </p:nvPr>
        </p:nvSpPr>
        <p:spPr>
          <a:xfrm>
            <a:off x="457200" y="2096975"/>
            <a:ext cx="3298500" cy="4073100"/>
          </a:xfrm>
          <a:prstGeom prst="rect">
            <a:avLst/>
          </a:prstGeom>
        </p:spPr>
        <p:txBody>
          <a:bodyPr spcFirstLastPara="1" wrap="square" lIns="91425" tIns="45700" rIns="91425" bIns="45700" anchor="t" anchorCtr="0">
            <a:noAutofit/>
          </a:bodyPr>
          <a:lstStyle/>
          <a:p>
            <a:pPr marL="0" lvl="0" indent="0" algn="l" rtl="0">
              <a:lnSpc>
                <a:spcPct val="115000"/>
              </a:lnSpc>
              <a:spcBef>
                <a:spcPts val="750"/>
              </a:spcBef>
              <a:spcAft>
                <a:spcPts val="0"/>
              </a:spcAft>
              <a:buNone/>
            </a:pPr>
            <a:r>
              <a:rPr lang="en-US" sz="2000" dirty="0"/>
              <a:t>The most frequently selected allowable activity is “Provide high-quality, personalized professional development for educators focused on improving teaching, student learning, technology integration, and community engagement.”</a:t>
            </a:r>
            <a:endParaRPr sz="2000" dirty="0"/>
          </a:p>
          <a:p>
            <a:pPr marL="457200" lvl="0" indent="0" algn="l" rtl="0">
              <a:spcBef>
                <a:spcPts val="750"/>
              </a:spcBef>
              <a:spcAft>
                <a:spcPts val="0"/>
              </a:spcAft>
              <a:buNone/>
            </a:pPr>
            <a:endParaRPr sz="2000" dirty="0"/>
          </a:p>
        </p:txBody>
      </p:sp>
      <p:sp>
        <p:nvSpPr>
          <p:cNvPr id="438" name="Google Shape;438;g3b10c5dc68c_0_135"/>
          <p:cNvSpPr txBox="1">
            <a:spLocks noGrp="1"/>
          </p:cNvSpPr>
          <p:nvPr>
            <p:ph type="body" idx="5"/>
          </p:nvPr>
        </p:nvSpPr>
        <p:spPr>
          <a:xfrm>
            <a:off x="4939143" y="1085276"/>
            <a:ext cx="1572000" cy="1201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sz="1500" dirty="0"/>
              <a:t>Can the equitable share be used for teacher stipends?</a:t>
            </a:r>
            <a:endParaRPr sz="1500" dirty="0"/>
          </a:p>
        </p:txBody>
      </p:sp>
      <p:sp>
        <p:nvSpPr>
          <p:cNvPr id="434" name="Google Shape;434;g3b10c5dc68c_0_135"/>
          <p:cNvSpPr txBox="1">
            <a:spLocks noGrp="1"/>
          </p:cNvSpPr>
          <p:nvPr>
            <p:ph type="body" idx="1"/>
          </p:nvPr>
        </p:nvSpPr>
        <p:spPr>
          <a:xfrm>
            <a:off x="6703729" y="1171766"/>
            <a:ext cx="4944000" cy="12012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800" b="0" dirty="0"/>
              <a:t>Yes. Teachers may be paid a stipend to participate in professional development that occur outside of contract time. However, Title II, Part A funds cannot pay for any portion of an educator’s salary and/or benefits.</a:t>
            </a:r>
            <a:endParaRPr sz="1800" b="0" dirty="0"/>
          </a:p>
        </p:txBody>
      </p:sp>
      <p:sp>
        <p:nvSpPr>
          <p:cNvPr id="439" name="Google Shape;439;g3b10c5dc68c_0_135"/>
          <p:cNvSpPr txBox="1">
            <a:spLocks noGrp="1"/>
          </p:cNvSpPr>
          <p:nvPr>
            <p:ph type="body" idx="6"/>
          </p:nvPr>
        </p:nvSpPr>
        <p:spPr>
          <a:xfrm>
            <a:off x="5045444" y="3013145"/>
            <a:ext cx="1366800" cy="1201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sz="1500" dirty="0"/>
              <a:t>Does the school get reimbursed for the service?</a:t>
            </a:r>
            <a:endParaRPr sz="1500" dirty="0"/>
          </a:p>
        </p:txBody>
      </p:sp>
      <p:sp>
        <p:nvSpPr>
          <p:cNvPr id="436" name="Google Shape;436;g3b10c5dc68c_0_135"/>
          <p:cNvSpPr txBox="1">
            <a:spLocks noGrp="1"/>
          </p:cNvSpPr>
          <p:nvPr>
            <p:ph type="body" idx="3"/>
          </p:nvPr>
        </p:nvSpPr>
        <p:spPr>
          <a:xfrm>
            <a:off x="6703729" y="3041246"/>
            <a:ext cx="4938600" cy="12012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800" b="0" dirty="0"/>
              <a:t>No. The LEA pays the service provider directly. The nonpublic schools are not reimbursed.</a:t>
            </a:r>
            <a:endParaRPr sz="1800" b="0" dirty="0"/>
          </a:p>
        </p:txBody>
      </p:sp>
      <p:sp>
        <p:nvSpPr>
          <p:cNvPr id="440" name="Google Shape;440;g3b10c5dc68c_0_135"/>
          <p:cNvSpPr txBox="1">
            <a:spLocks noGrp="1"/>
          </p:cNvSpPr>
          <p:nvPr>
            <p:ph type="body" idx="7"/>
          </p:nvPr>
        </p:nvSpPr>
        <p:spPr>
          <a:xfrm>
            <a:off x="4918136" y="4826975"/>
            <a:ext cx="1572000" cy="14847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sz="1400" dirty="0"/>
              <a:t>Can student supplies be paid for with Title II-A equitable share?</a:t>
            </a:r>
            <a:endParaRPr sz="1200" dirty="0"/>
          </a:p>
        </p:txBody>
      </p:sp>
      <p:sp>
        <p:nvSpPr>
          <p:cNvPr id="437" name="Google Shape;437;g3b10c5dc68c_0_135"/>
          <p:cNvSpPr txBox="1">
            <a:spLocks noGrp="1"/>
          </p:cNvSpPr>
          <p:nvPr>
            <p:ph type="body" idx="4"/>
          </p:nvPr>
        </p:nvSpPr>
        <p:spPr>
          <a:xfrm>
            <a:off x="6698286" y="4968724"/>
            <a:ext cx="4944000" cy="12012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800" b="0" dirty="0"/>
              <a:t>No. Supplies in Title II-A are for teachers and school leaders who are participating in a Title II-A funded professional development that requires specific supplies.</a:t>
            </a:r>
            <a:endParaRPr sz="1800" b="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3ab2e9bc486_5_129"/>
          <p:cNvSpPr txBox="1">
            <a:spLocks noGrp="1"/>
          </p:cNvSpPr>
          <p:nvPr>
            <p:ph type="ctrTitle"/>
          </p:nvPr>
        </p:nvSpPr>
        <p:spPr>
          <a:xfrm>
            <a:off x="3679375" y="897251"/>
            <a:ext cx="4840500" cy="2523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6"/>
              </a:buClr>
              <a:buSzPts val="3300"/>
              <a:buFont typeface="Arial"/>
              <a:buNone/>
            </a:pPr>
            <a:r>
              <a:rPr lang="en-US" dirty="0"/>
              <a:t>ESEA Programs Specific Requirements</a:t>
            </a:r>
            <a:endParaRPr dirty="0"/>
          </a:p>
          <a:p>
            <a:pPr marL="0" lvl="0" indent="0" algn="ctr" rtl="0">
              <a:lnSpc>
                <a:spcPct val="90000"/>
              </a:lnSpc>
              <a:spcBef>
                <a:spcPts val="0"/>
              </a:spcBef>
              <a:spcAft>
                <a:spcPts val="0"/>
              </a:spcAft>
              <a:buClr>
                <a:schemeClr val="accent6"/>
              </a:buClr>
              <a:buSzPts val="3300"/>
              <a:buFont typeface="Arial"/>
              <a:buNone/>
            </a:pPr>
            <a:endParaRPr dirty="0"/>
          </a:p>
          <a:p>
            <a:pPr marL="0" lvl="0" indent="0" algn="ctr" rtl="0">
              <a:lnSpc>
                <a:spcPct val="90000"/>
              </a:lnSpc>
              <a:spcBef>
                <a:spcPts val="0"/>
              </a:spcBef>
              <a:spcAft>
                <a:spcPts val="0"/>
              </a:spcAft>
              <a:buClr>
                <a:schemeClr val="accent6"/>
              </a:buClr>
              <a:buSzPts val="3300"/>
              <a:buFont typeface="Arial"/>
              <a:buNone/>
            </a:pPr>
            <a:r>
              <a:rPr lang="en-US" sz="1800" dirty="0"/>
              <a:t>Title III, Part A - English Language Acquisition, Language Enhancement, and Academic Achievement</a:t>
            </a:r>
            <a:endParaRPr dirty="0"/>
          </a:p>
        </p:txBody>
      </p:sp>
      <p:sp>
        <p:nvSpPr>
          <p:cNvPr id="446" name="Google Shape;446;g3ab2e9bc486_5_129"/>
          <p:cNvSpPr txBox="1"/>
          <p:nvPr/>
        </p:nvSpPr>
        <p:spPr>
          <a:xfrm>
            <a:off x="6373225" y="5458500"/>
            <a:ext cx="5359800" cy="507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100">
                <a:solidFill>
                  <a:schemeClr val="lt1"/>
                </a:solidFill>
              </a:rPr>
              <a:t>Rachel Pettigrew</a:t>
            </a:r>
            <a:endParaRPr sz="2100">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3b10c5dc68c_0_19"/>
          <p:cNvSpPr txBox="1">
            <a:spLocks noGrp="1"/>
          </p:cNvSpPr>
          <p:nvPr>
            <p:ph type="title"/>
          </p:nvPr>
        </p:nvSpPr>
        <p:spPr>
          <a:xfrm>
            <a:off x="6662050" y="1656724"/>
            <a:ext cx="4854900" cy="1480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dirty="0">
                <a:solidFill>
                  <a:schemeClr val="dk1"/>
                </a:solidFill>
              </a:rPr>
              <a:t>Title III, Part A - English Language Acquisition, Language Enhancement, and Academic Achievement</a:t>
            </a:r>
            <a:endParaRPr sz="2400" dirty="0">
              <a:solidFill>
                <a:schemeClr val="dk1"/>
              </a:solidFill>
            </a:endParaRPr>
          </a:p>
        </p:txBody>
      </p:sp>
      <p:sp>
        <p:nvSpPr>
          <p:cNvPr id="452" name="Google Shape;452;g3b10c5dc68c_0_19"/>
          <p:cNvSpPr txBox="1">
            <a:spLocks noGrp="1"/>
          </p:cNvSpPr>
          <p:nvPr>
            <p:ph type="body" idx="1"/>
          </p:nvPr>
        </p:nvSpPr>
        <p:spPr>
          <a:xfrm>
            <a:off x="6662056" y="3276599"/>
            <a:ext cx="4854900" cy="3199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a:t>The purpose of Title III, Part A is to ensure English learners (ELs), including immigrant children and youth, attain English proficiency and develop high levels of academic achievement in English (ESEA § 3102).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3b10c5dc68c_0_146"/>
          <p:cNvSpPr txBox="1">
            <a:spLocks noGrp="1"/>
          </p:cNvSpPr>
          <p:nvPr>
            <p:ph type="title"/>
          </p:nvPr>
        </p:nvSpPr>
        <p:spPr>
          <a:xfrm>
            <a:off x="457202" y="507318"/>
            <a:ext cx="3396300" cy="1484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2800" dirty="0">
                <a:solidFill>
                  <a:schemeClr val="dk1"/>
                </a:solidFill>
              </a:rPr>
              <a:t>Allowable Activities</a:t>
            </a:r>
            <a:br>
              <a:rPr lang="en-US" sz="2800" dirty="0">
                <a:solidFill>
                  <a:schemeClr val="dk1"/>
                </a:solidFill>
              </a:rPr>
            </a:br>
            <a:r>
              <a:rPr lang="en-US" sz="2800" dirty="0">
                <a:solidFill>
                  <a:srgbClr val="D3D3D3"/>
                </a:solidFill>
              </a:rPr>
              <a:t>Equitable Services</a:t>
            </a:r>
            <a:endParaRPr sz="2800" dirty="0">
              <a:solidFill>
                <a:srgbClr val="D3D3D3"/>
              </a:solidFill>
            </a:endParaRPr>
          </a:p>
        </p:txBody>
      </p:sp>
      <p:sp>
        <p:nvSpPr>
          <p:cNvPr id="458" name="Google Shape;458;g3b10c5dc68c_0_146"/>
          <p:cNvSpPr txBox="1">
            <a:spLocks noGrp="1"/>
          </p:cNvSpPr>
          <p:nvPr>
            <p:ph type="body" idx="1"/>
          </p:nvPr>
        </p:nvSpPr>
        <p:spPr>
          <a:xfrm>
            <a:off x="5110860" y="1068191"/>
            <a:ext cx="6531300" cy="1201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600" b="1" dirty="0"/>
              <a:t>1. Effective language instruction educational programs (LIEPs)</a:t>
            </a:r>
            <a:endParaRPr sz="1600" b="1" dirty="0"/>
          </a:p>
          <a:p>
            <a:pPr marL="457200" lvl="0" indent="-330200" algn="l" rtl="0">
              <a:spcBef>
                <a:spcPts val="750"/>
              </a:spcBef>
              <a:spcAft>
                <a:spcPts val="0"/>
              </a:spcAft>
              <a:buSzPts val="1600"/>
              <a:buChar char="●"/>
            </a:pPr>
            <a:r>
              <a:rPr lang="en-US" sz="1600" dirty="0"/>
              <a:t>Tutoring for ELs before, during, or after school hours.</a:t>
            </a:r>
            <a:endParaRPr sz="1600" dirty="0"/>
          </a:p>
          <a:p>
            <a:pPr marL="457200" lvl="0" indent="-330200" algn="l" rtl="0">
              <a:spcBef>
                <a:spcPts val="0"/>
              </a:spcBef>
              <a:spcAft>
                <a:spcPts val="0"/>
              </a:spcAft>
              <a:buSzPts val="1600"/>
              <a:buChar char="●"/>
            </a:pPr>
            <a:r>
              <a:rPr lang="en-US" sz="1600" dirty="0"/>
              <a:t>Supplemental instructional materials and supplies</a:t>
            </a:r>
            <a:endParaRPr sz="1600" dirty="0"/>
          </a:p>
          <a:p>
            <a:pPr marL="0" lvl="0" indent="0" algn="l" rtl="0">
              <a:spcBef>
                <a:spcPts val="750"/>
              </a:spcBef>
              <a:spcAft>
                <a:spcPts val="0"/>
              </a:spcAft>
              <a:buNone/>
            </a:pPr>
            <a:endParaRPr sz="1600" dirty="0"/>
          </a:p>
        </p:txBody>
      </p:sp>
      <p:sp>
        <p:nvSpPr>
          <p:cNvPr id="459" name="Google Shape;459;g3b10c5dc68c_0_146"/>
          <p:cNvSpPr txBox="1">
            <a:spLocks noGrp="1"/>
          </p:cNvSpPr>
          <p:nvPr>
            <p:ph type="body" idx="2"/>
          </p:nvPr>
        </p:nvSpPr>
        <p:spPr>
          <a:xfrm>
            <a:off x="457202" y="2269391"/>
            <a:ext cx="3298500" cy="3900600"/>
          </a:xfrm>
          <a:prstGeom prst="rect">
            <a:avLst/>
          </a:prstGeom>
        </p:spPr>
        <p:txBody>
          <a:bodyPr spcFirstLastPara="1" wrap="square" lIns="91425" tIns="45700" rIns="91425" bIns="45700" anchor="t" anchorCtr="0">
            <a:noAutofit/>
          </a:bodyPr>
          <a:lstStyle/>
          <a:p>
            <a:pPr marL="0" lvl="0" indent="0" algn="ctr" rtl="0">
              <a:spcBef>
                <a:spcPts val="750"/>
              </a:spcBef>
              <a:spcAft>
                <a:spcPts val="0"/>
              </a:spcAft>
              <a:buNone/>
            </a:pPr>
            <a:r>
              <a:rPr lang="en-US" sz="1500" dirty="0"/>
              <a:t>There are three required activities of Title III, Part A (ESEA § 3115(c)) which must supplement, not supplant core services for ELs. </a:t>
            </a:r>
            <a:endParaRPr sz="1500" dirty="0"/>
          </a:p>
          <a:p>
            <a:pPr marL="0" lvl="0" indent="0" algn="ctr" rtl="0">
              <a:spcBef>
                <a:spcPts val="750"/>
              </a:spcBef>
              <a:spcAft>
                <a:spcPts val="0"/>
              </a:spcAft>
              <a:buNone/>
            </a:pPr>
            <a:r>
              <a:rPr lang="en-US" sz="1500" b="1" i="1" dirty="0"/>
              <a:t>Subgrantees </a:t>
            </a:r>
            <a:r>
              <a:rPr lang="en-US" sz="1500" dirty="0"/>
              <a:t>of Title III, Part A must engage in </a:t>
            </a:r>
            <a:r>
              <a:rPr lang="en-US" sz="1500" b="1" i="1" dirty="0"/>
              <a:t>all three</a:t>
            </a:r>
            <a:r>
              <a:rPr lang="en-US" sz="1500" dirty="0"/>
              <a:t> required activities. </a:t>
            </a:r>
            <a:endParaRPr sz="1500" dirty="0"/>
          </a:p>
          <a:p>
            <a:pPr marL="0" lvl="0" indent="0" algn="ctr" rtl="0">
              <a:spcBef>
                <a:spcPts val="750"/>
              </a:spcBef>
              <a:spcAft>
                <a:spcPts val="0"/>
              </a:spcAft>
              <a:buNone/>
            </a:pPr>
            <a:r>
              <a:rPr lang="en-US" sz="1500" dirty="0"/>
              <a:t>Title III </a:t>
            </a:r>
            <a:r>
              <a:rPr lang="en-US" sz="1500" b="1" i="1" dirty="0"/>
              <a:t>equitable services</a:t>
            </a:r>
            <a:r>
              <a:rPr lang="en-US" sz="1500" dirty="0"/>
              <a:t> must align with </a:t>
            </a:r>
            <a:r>
              <a:rPr lang="en-US" sz="1500" b="1" i="1" dirty="0"/>
              <a:t>at least one</a:t>
            </a:r>
            <a:r>
              <a:rPr lang="en-US" sz="1500" dirty="0"/>
              <a:t> of the three required activities. </a:t>
            </a:r>
            <a:endParaRPr sz="1500" dirty="0"/>
          </a:p>
          <a:p>
            <a:pPr marL="0" lvl="0" indent="0" algn="ctr" rtl="0">
              <a:spcBef>
                <a:spcPts val="750"/>
              </a:spcBef>
              <a:spcAft>
                <a:spcPts val="0"/>
              </a:spcAft>
              <a:buClr>
                <a:schemeClr val="dk1"/>
              </a:buClr>
              <a:buSzPts val="1100"/>
              <a:buFont typeface="Arial"/>
              <a:buNone/>
            </a:pPr>
            <a:r>
              <a:rPr lang="en-US" sz="1500" dirty="0"/>
              <a:t>Title III, Part A has two allocation funding streams:</a:t>
            </a:r>
            <a:endParaRPr sz="1500" dirty="0"/>
          </a:p>
          <a:p>
            <a:pPr marL="0" lvl="0" indent="0" algn="ctr" rtl="0">
              <a:spcBef>
                <a:spcPts val="750"/>
              </a:spcBef>
              <a:spcAft>
                <a:spcPts val="0"/>
              </a:spcAft>
              <a:buClr>
                <a:schemeClr val="dk1"/>
              </a:buClr>
              <a:buSzPts val="1100"/>
              <a:buFont typeface="Arial"/>
              <a:buNone/>
            </a:pPr>
            <a:r>
              <a:rPr lang="en-US" sz="1500" dirty="0"/>
              <a:t>Title III, Part A - English Learners </a:t>
            </a:r>
            <a:endParaRPr sz="1500" dirty="0"/>
          </a:p>
          <a:p>
            <a:pPr marL="0" lvl="0" indent="0" algn="ctr" rtl="0">
              <a:spcBef>
                <a:spcPts val="750"/>
              </a:spcBef>
              <a:spcAft>
                <a:spcPts val="0"/>
              </a:spcAft>
              <a:buNone/>
            </a:pPr>
            <a:r>
              <a:rPr lang="en-US" sz="1500" dirty="0"/>
              <a:t>Title III, Part A - Immigrant Students</a:t>
            </a:r>
            <a:r>
              <a:rPr lang="en-US" sz="15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endParaRPr sz="1500" dirty="0"/>
          </a:p>
          <a:p>
            <a:pPr marL="0" lvl="0" indent="0" algn="ctr" rtl="0">
              <a:spcBef>
                <a:spcPts val="750"/>
              </a:spcBef>
              <a:spcAft>
                <a:spcPts val="0"/>
              </a:spcAft>
              <a:buNone/>
            </a:pPr>
            <a:endParaRPr sz="1500" dirty="0"/>
          </a:p>
        </p:txBody>
      </p:sp>
      <p:sp>
        <p:nvSpPr>
          <p:cNvPr id="460" name="Google Shape;460;g3b10c5dc68c_0_146"/>
          <p:cNvSpPr txBox="1">
            <a:spLocks noGrp="1"/>
          </p:cNvSpPr>
          <p:nvPr>
            <p:ph type="body" idx="3"/>
          </p:nvPr>
        </p:nvSpPr>
        <p:spPr>
          <a:xfrm>
            <a:off x="5110842" y="2932171"/>
            <a:ext cx="6531300" cy="1201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600" b="1" dirty="0"/>
              <a:t>2. Effective EL professional development</a:t>
            </a:r>
            <a:endParaRPr sz="1600" b="1" dirty="0"/>
          </a:p>
          <a:p>
            <a:pPr marL="457200" lvl="0" indent="-330200" algn="l" rtl="0">
              <a:spcBef>
                <a:spcPts val="750"/>
              </a:spcBef>
              <a:spcAft>
                <a:spcPts val="0"/>
              </a:spcAft>
              <a:buSzPts val="1600"/>
              <a:buChar char="●"/>
            </a:pPr>
            <a:r>
              <a:rPr lang="en-US" sz="1600" dirty="0"/>
              <a:t>Professional development for private school teachers of ELs.</a:t>
            </a:r>
            <a:endParaRPr sz="1600" dirty="0"/>
          </a:p>
          <a:p>
            <a:pPr marL="457200" lvl="0" indent="-330200" algn="l" rtl="0">
              <a:spcBef>
                <a:spcPts val="0"/>
              </a:spcBef>
              <a:spcAft>
                <a:spcPts val="0"/>
              </a:spcAft>
              <a:buSzPts val="1600"/>
              <a:buChar char="●"/>
            </a:pPr>
            <a:r>
              <a:rPr lang="en-US" sz="1600" dirty="0"/>
              <a:t>Administration of an ELP assessment for identification of ELs, including the provision of test materials, teacher training, and stipends to teachers to administer assessments.</a:t>
            </a:r>
            <a:endParaRPr sz="1600" dirty="0"/>
          </a:p>
        </p:txBody>
      </p:sp>
      <p:sp>
        <p:nvSpPr>
          <p:cNvPr id="461" name="Google Shape;461;g3b10c5dc68c_0_146"/>
          <p:cNvSpPr txBox="1">
            <a:spLocks noGrp="1"/>
          </p:cNvSpPr>
          <p:nvPr>
            <p:ph type="body" idx="4"/>
          </p:nvPr>
        </p:nvSpPr>
        <p:spPr>
          <a:xfrm>
            <a:off x="5110842" y="4873274"/>
            <a:ext cx="6531300" cy="1201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600" b="1" dirty="0"/>
              <a:t>3. EL parent, family, and community engagement activities</a:t>
            </a:r>
            <a:endParaRPr sz="1600" b="1" dirty="0"/>
          </a:p>
          <a:p>
            <a:pPr marL="457200" lvl="0" indent="-330200" algn="l" rtl="0">
              <a:spcBef>
                <a:spcPts val="750"/>
              </a:spcBef>
              <a:spcAft>
                <a:spcPts val="0"/>
              </a:spcAft>
              <a:buSzPts val="1600"/>
              <a:buChar char="●"/>
            </a:pPr>
            <a:r>
              <a:rPr lang="en-US" sz="1600" dirty="0"/>
              <a:t>Family literacy services and family outreach and training activities to support the education of ELs in private schools.</a:t>
            </a:r>
            <a:endParaRPr sz="1600" dirty="0"/>
          </a:p>
          <a:p>
            <a:pPr marL="457200" lvl="0" indent="-330200" algn="l" rtl="0">
              <a:spcBef>
                <a:spcPts val="0"/>
              </a:spcBef>
              <a:spcAft>
                <a:spcPts val="0"/>
              </a:spcAft>
              <a:buSzPts val="1600"/>
              <a:buChar char="●"/>
            </a:pPr>
            <a:r>
              <a:rPr lang="en-US" sz="1600" dirty="0"/>
              <a:t>Summer school programs to provide English language instruction for ELs.</a:t>
            </a:r>
            <a:endParaRPr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3b10c5dc68c_0_154"/>
          <p:cNvSpPr txBox="1">
            <a:spLocks noGrp="1"/>
          </p:cNvSpPr>
          <p:nvPr>
            <p:ph type="title"/>
          </p:nvPr>
        </p:nvSpPr>
        <p:spPr>
          <a:xfrm>
            <a:off x="457202" y="507318"/>
            <a:ext cx="3396300" cy="1484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2800" dirty="0">
                <a:solidFill>
                  <a:schemeClr val="dk1"/>
                </a:solidFill>
              </a:rPr>
              <a:t>Most Common Questions</a:t>
            </a:r>
            <a:br>
              <a:rPr lang="en-US" sz="2800" dirty="0">
                <a:solidFill>
                  <a:schemeClr val="dk1"/>
                </a:solidFill>
              </a:rPr>
            </a:br>
            <a:r>
              <a:rPr lang="en-US" sz="2800" dirty="0">
                <a:solidFill>
                  <a:srgbClr val="D3D3D3"/>
                </a:solidFill>
              </a:rPr>
              <a:t>LIEP</a:t>
            </a:r>
            <a:endParaRPr sz="2800" dirty="0">
              <a:solidFill>
                <a:srgbClr val="D3D3D3"/>
              </a:solidFill>
            </a:endParaRPr>
          </a:p>
        </p:txBody>
      </p:sp>
      <p:sp>
        <p:nvSpPr>
          <p:cNvPr id="468" name="Google Shape;468;g3b10c5dc68c_0_154"/>
          <p:cNvSpPr txBox="1">
            <a:spLocks noGrp="1"/>
          </p:cNvSpPr>
          <p:nvPr>
            <p:ph type="body" idx="2"/>
          </p:nvPr>
        </p:nvSpPr>
        <p:spPr>
          <a:xfrm>
            <a:off x="457202" y="2269391"/>
            <a:ext cx="3298500" cy="3900600"/>
          </a:xfrm>
          <a:prstGeom prst="rect">
            <a:avLst/>
          </a:prstGeom>
        </p:spPr>
        <p:txBody>
          <a:bodyPr spcFirstLastPara="1" wrap="square" lIns="91425" tIns="45700" rIns="91425" bIns="45700" anchor="t" anchorCtr="0">
            <a:noAutofit/>
          </a:bodyPr>
          <a:lstStyle/>
          <a:p>
            <a:pPr marL="0" lvl="0" indent="0" algn="ctr" rtl="0">
              <a:spcBef>
                <a:spcPts val="750"/>
              </a:spcBef>
              <a:spcAft>
                <a:spcPts val="0"/>
              </a:spcAft>
              <a:buNone/>
            </a:pPr>
            <a:r>
              <a:rPr lang="en-US" sz="1500"/>
              <a:t>All accredited nonpublic schools must ensure EL students are provided core LIEP services under</a:t>
            </a:r>
            <a:br>
              <a:rPr lang="en-US" sz="1500"/>
            </a:br>
            <a:r>
              <a:rPr lang="en-US" sz="1500"/>
              <a:t>Iowa Administrative Code 281.60. </a:t>
            </a:r>
            <a:endParaRPr sz="1500"/>
          </a:p>
          <a:p>
            <a:pPr marL="0" lvl="0" indent="0" algn="ctr" rtl="0">
              <a:spcBef>
                <a:spcPts val="750"/>
              </a:spcBef>
              <a:spcAft>
                <a:spcPts val="0"/>
              </a:spcAft>
              <a:buNone/>
            </a:pPr>
            <a:r>
              <a:rPr lang="en-US" sz="1500"/>
              <a:t>Supplemental EL funding </a:t>
            </a:r>
            <a:br>
              <a:rPr lang="en-US" sz="1500"/>
            </a:br>
            <a:r>
              <a:rPr lang="en-US" sz="1500"/>
              <a:t>(both state and federal) </a:t>
            </a:r>
            <a:br>
              <a:rPr lang="en-US" sz="1500"/>
            </a:br>
            <a:r>
              <a:rPr lang="en-US" sz="1500"/>
              <a:t>is allocated based on student enrollment data as well as data reported to the State by LEAs and nonpublic schools in SRI and BEDs. </a:t>
            </a:r>
            <a:endParaRPr sz="1500"/>
          </a:p>
          <a:p>
            <a:pPr marL="0" lvl="0" indent="0" algn="ctr" rtl="0">
              <a:spcBef>
                <a:spcPts val="750"/>
              </a:spcBef>
              <a:spcAft>
                <a:spcPts val="0"/>
              </a:spcAft>
              <a:buNone/>
            </a:pPr>
            <a:r>
              <a:rPr lang="en-US" sz="1500"/>
              <a:t>Title III must supplement, not supplant core LIEP services for ELs.</a:t>
            </a:r>
            <a:endParaRPr sz="1500"/>
          </a:p>
          <a:p>
            <a:pPr marL="0" lvl="0" indent="0" algn="ctr" rtl="0">
              <a:spcBef>
                <a:spcPts val="750"/>
              </a:spcBef>
              <a:spcAft>
                <a:spcPts val="0"/>
              </a:spcAft>
              <a:buClr>
                <a:schemeClr val="dk1"/>
              </a:buClr>
              <a:buSzPts val="1100"/>
              <a:buFont typeface="Arial"/>
              <a:buNone/>
            </a:pPr>
            <a:r>
              <a:rPr lang="en-US" sz="1500"/>
              <a:t>For additional information, see the Department’s </a:t>
            </a:r>
            <a:r>
              <a:rPr lang="en-US" sz="1500" u="sng">
                <a:solidFill>
                  <a:srgbClr val="024659"/>
                </a:solidFill>
                <a:hlinkClick r:id="rId3">
                  <a:extLst>
                    <a:ext uri="{A12FA001-AC4F-418D-AE19-62706E023703}">
                      <ahyp:hlinkClr xmlns:ahyp="http://schemas.microsoft.com/office/drawing/2018/hyperlinkcolor" val="tx"/>
                    </a:ext>
                  </a:extLst>
                </a:hlinkClick>
              </a:rPr>
              <a:t>Serving Nonpublic School English Learners Guidance</a:t>
            </a:r>
            <a:r>
              <a:rPr lang="en-US" sz="1500"/>
              <a:t> </a:t>
            </a:r>
            <a:endParaRPr sz="1500"/>
          </a:p>
        </p:txBody>
      </p:sp>
      <p:sp>
        <p:nvSpPr>
          <p:cNvPr id="471" name="Google Shape;471;g3b10c5dc68c_0_154"/>
          <p:cNvSpPr txBox="1">
            <a:spLocks noGrp="1"/>
          </p:cNvSpPr>
          <p:nvPr>
            <p:ph type="body" idx="5"/>
          </p:nvPr>
        </p:nvSpPr>
        <p:spPr>
          <a:xfrm>
            <a:off x="5045445" y="1193093"/>
            <a:ext cx="1368300" cy="1201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sz="1500"/>
              <a:t>How should Title III equitable share be used?</a:t>
            </a:r>
            <a:endParaRPr sz="1500"/>
          </a:p>
        </p:txBody>
      </p:sp>
      <p:sp>
        <p:nvSpPr>
          <p:cNvPr id="467" name="Google Shape;467;g3b10c5dc68c_0_154"/>
          <p:cNvSpPr txBox="1">
            <a:spLocks noGrp="1"/>
          </p:cNvSpPr>
          <p:nvPr>
            <p:ph type="body" idx="1"/>
          </p:nvPr>
        </p:nvSpPr>
        <p:spPr>
          <a:xfrm>
            <a:off x="6703729" y="1171766"/>
            <a:ext cx="4944000" cy="12012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600" b="0"/>
              <a:t>Title III equitable share for services must be used to address needs of English learners and immigrant students. Therefore, a needs assessment should be the first step in identifying needs systematically.  </a:t>
            </a:r>
            <a:endParaRPr sz="1600" b="0"/>
          </a:p>
        </p:txBody>
      </p:sp>
      <p:sp>
        <p:nvSpPr>
          <p:cNvPr id="472" name="Google Shape;472;g3b10c5dc68c_0_154"/>
          <p:cNvSpPr txBox="1">
            <a:spLocks noGrp="1"/>
          </p:cNvSpPr>
          <p:nvPr>
            <p:ph type="body" idx="6"/>
          </p:nvPr>
        </p:nvSpPr>
        <p:spPr>
          <a:xfrm>
            <a:off x="5045444" y="3062573"/>
            <a:ext cx="1366800" cy="1201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sz="1500"/>
              <a:t>Who manages Title III funding? </a:t>
            </a:r>
            <a:endParaRPr sz="1500"/>
          </a:p>
        </p:txBody>
      </p:sp>
      <p:sp>
        <p:nvSpPr>
          <p:cNvPr id="469" name="Google Shape;469;g3b10c5dc68c_0_154"/>
          <p:cNvSpPr txBox="1">
            <a:spLocks noGrp="1"/>
          </p:cNvSpPr>
          <p:nvPr>
            <p:ph type="body" idx="3"/>
          </p:nvPr>
        </p:nvSpPr>
        <p:spPr>
          <a:xfrm>
            <a:off x="6703729" y="3041246"/>
            <a:ext cx="4938600" cy="12012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600" b="0"/>
              <a:t>Both LEAs and AEAs receive allocations for Title III, Part A - English Learners, which must be at least $10,000 (ESEA § 3114(b)).</a:t>
            </a:r>
            <a:br>
              <a:rPr lang="en-US" sz="1600" b="0"/>
            </a:br>
            <a:br>
              <a:rPr lang="en-US" sz="1600" b="0"/>
            </a:br>
            <a:r>
              <a:rPr lang="en-US" sz="1600" b="0"/>
              <a:t>LEAs alone receive subgrants for Title III, Part A - Immigrant Students, based on greatest increase in immigrant student counts.  </a:t>
            </a:r>
            <a:endParaRPr sz="1600" b="0"/>
          </a:p>
        </p:txBody>
      </p:sp>
      <p:sp>
        <p:nvSpPr>
          <p:cNvPr id="473" name="Google Shape;473;g3b10c5dc68c_0_154"/>
          <p:cNvSpPr txBox="1">
            <a:spLocks noGrp="1"/>
          </p:cNvSpPr>
          <p:nvPr>
            <p:ph type="body" idx="7"/>
          </p:nvPr>
        </p:nvSpPr>
        <p:spPr>
          <a:xfrm>
            <a:off x="5040002" y="4990051"/>
            <a:ext cx="1368300" cy="1201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Clr>
                <a:schemeClr val="dk1"/>
              </a:buClr>
              <a:buSzPts val="1100"/>
              <a:buFont typeface="Arial"/>
              <a:buNone/>
            </a:pPr>
            <a:r>
              <a:rPr lang="en-US" sz="1500"/>
              <a:t>Can Title III cover ELPA21? </a:t>
            </a:r>
            <a:endParaRPr sz="1500"/>
          </a:p>
        </p:txBody>
      </p:sp>
      <p:sp>
        <p:nvSpPr>
          <p:cNvPr id="470" name="Google Shape;470;g3b10c5dc68c_0_154"/>
          <p:cNvSpPr txBox="1">
            <a:spLocks noGrp="1"/>
          </p:cNvSpPr>
          <p:nvPr>
            <p:ph type="body" idx="4"/>
          </p:nvPr>
        </p:nvSpPr>
        <p:spPr>
          <a:xfrm>
            <a:off x="6698329" y="4910726"/>
            <a:ext cx="4944000" cy="12012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Clr>
                <a:schemeClr val="dk1"/>
              </a:buClr>
              <a:buSzPts val="1100"/>
              <a:buFont typeface="Arial"/>
              <a:buNone/>
            </a:pPr>
            <a:r>
              <a:rPr lang="en-US" sz="1600" b="0" dirty="0"/>
              <a:t>Equitable shares may be utilized to pay for required ELP assessments for nonpublic school students who are </a:t>
            </a:r>
            <a:r>
              <a:rPr lang="en-US" sz="1600" b="0" i="1" dirty="0"/>
              <a:t>not</a:t>
            </a:r>
            <a:r>
              <a:rPr lang="en-US" sz="1600" b="0" dirty="0"/>
              <a:t> dually enrolled in the LEA for core LIEP services and are therefore </a:t>
            </a:r>
            <a:r>
              <a:rPr lang="en-US" sz="1600" b="0" i="1" dirty="0"/>
              <a:t>not </a:t>
            </a:r>
            <a:r>
              <a:rPr lang="en-US" sz="1600" b="0" dirty="0"/>
              <a:t>generating the state’s EL weighted funds.  </a:t>
            </a:r>
            <a:endParaRPr sz="1600" b="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3ab2e9bc486_5_134"/>
          <p:cNvSpPr txBox="1">
            <a:spLocks noGrp="1"/>
          </p:cNvSpPr>
          <p:nvPr>
            <p:ph type="ctrTitle"/>
          </p:nvPr>
        </p:nvSpPr>
        <p:spPr>
          <a:xfrm>
            <a:off x="3679375" y="897251"/>
            <a:ext cx="4840500" cy="2523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6"/>
              </a:buClr>
              <a:buSzPts val="3300"/>
              <a:buFont typeface="Arial"/>
              <a:buNone/>
            </a:pPr>
            <a:r>
              <a:rPr lang="en-US" dirty="0"/>
              <a:t>ESEA Programs Specific Requirements</a:t>
            </a:r>
            <a:endParaRPr dirty="0"/>
          </a:p>
          <a:p>
            <a:pPr marL="0" lvl="0" indent="0" algn="ctr" rtl="0">
              <a:lnSpc>
                <a:spcPct val="90000"/>
              </a:lnSpc>
              <a:spcBef>
                <a:spcPts val="0"/>
              </a:spcBef>
              <a:spcAft>
                <a:spcPts val="0"/>
              </a:spcAft>
              <a:buClr>
                <a:schemeClr val="accent6"/>
              </a:buClr>
              <a:buSzPts val="3300"/>
              <a:buFont typeface="Arial"/>
              <a:buNone/>
            </a:pPr>
            <a:endParaRPr dirty="0"/>
          </a:p>
          <a:p>
            <a:pPr marL="0" lvl="0" indent="0" algn="ctr" rtl="0">
              <a:lnSpc>
                <a:spcPct val="90000"/>
              </a:lnSpc>
              <a:spcBef>
                <a:spcPts val="0"/>
              </a:spcBef>
              <a:spcAft>
                <a:spcPts val="0"/>
              </a:spcAft>
              <a:buClr>
                <a:schemeClr val="accent6"/>
              </a:buClr>
              <a:buSzPts val="3300"/>
              <a:buFont typeface="Arial"/>
              <a:buNone/>
            </a:pPr>
            <a:r>
              <a:rPr lang="en-US" sz="1800" dirty="0"/>
              <a:t>Title IV, Part A - Student Support and Academic Enrichment Grants</a:t>
            </a:r>
            <a:endParaRPr dirty="0"/>
          </a:p>
        </p:txBody>
      </p:sp>
      <p:sp>
        <p:nvSpPr>
          <p:cNvPr id="479" name="Google Shape;479;g3ab2e9bc486_5_134"/>
          <p:cNvSpPr txBox="1"/>
          <p:nvPr/>
        </p:nvSpPr>
        <p:spPr>
          <a:xfrm>
            <a:off x="6373225" y="5458500"/>
            <a:ext cx="5359800" cy="831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100">
                <a:solidFill>
                  <a:schemeClr val="lt1"/>
                </a:solidFill>
              </a:rPr>
              <a:t>Luke Markway</a:t>
            </a:r>
            <a:endParaRPr sz="2100">
              <a:solidFill>
                <a:schemeClr val="lt1"/>
              </a:solidFill>
            </a:endParaRPr>
          </a:p>
          <a:p>
            <a:pPr marL="0" lvl="0" indent="0" algn="r" rtl="0">
              <a:spcBef>
                <a:spcPts val="0"/>
              </a:spcBef>
              <a:spcAft>
                <a:spcPts val="0"/>
              </a:spcAft>
              <a:buNone/>
            </a:pPr>
            <a:endParaRPr sz="2100">
              <a:solidFill>
                <a:schemeClr val="l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3b10c5dc68c_0_25"/>
          <p:cNvSpPr txBox="1">
            <a:spLocks noGrp="1"/>
          </p:cNvSpPr>
          <p:nvPr>
            <p:ph type="title"/>
          </p:nvPr>
        </p:nvSpPr>
        <p:spPr>
          <a:xfrm>
            <a:off x="5964282" y="631976"/>
            <a:ext cx="4854900" cy="91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dirty="0">
                <a:solidFill>
                  <a:schemeClr val="dk1"/>
                </a:solidFill>
              </a:rPr>
              <a:t>Title IV, Part A - Student Support and Academic Enrichment Grants</a:t>
            </a:r>
            <a:endParaRPr sz="2400" dirty="0">
              <a:solidFill>
                <a:schemeClr val="dk1"/>
              </a:solidFill>
            </a:endParaRPr>
          </a:p>
        </p:txBody>
      </p:sp>
      <p:sp>
        <p:nvSpPr>
          <p:cNvPr id="485" name="Google Shape;485;g3b10c5dc68c_0_25"/>
          <p:cNvSpPr txBox="1">
            <a:spLocks noGrp="1"/>
          </p:cNvSpPr>
          <p:nvPr>
            <p:ph type="body" idx="1"/>
          </p:nvPr>
        </p:nvSpPr>
        <p:spPr>
          <a:xfrm>
            <a:off x="6024099" y="2120325"/>
            <a:ext cx="5529900" cy="3199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600"/>
              <a:t>The purpose of the SSAE program is to improve students’ academic achievement by increasing the capacity of the Iowa Department of Education (Department), school LEAs, and local communities to improve in the three content areas: </a:t>
            </a:r>
            <a:endParaRPr sz="1600"/>
          </a:p>
          <a:p>
            <a:pPr marL="0" lvl="0" indent="0" algn="l" rtl="0">
              <a:spcBef>
                <a:spcPts val="750"/>
              </a:spcBef>
              <a:spcAft>
                <a:spcPts val="0"/>
              </a:spcAft>
              <a:buNone/>
            </a:pPr>
            <a:r>
              <a:rPr lang="en-US" sz="1600"/>
              <a:t>● Well-rounded education for all students (ESEA § 4107); </a:t>
            </a:r>
            <a:endParaRPr sz="1600"/>
          </a:p>
          <a:p>
            <a:pPr marL="0" lvl="0" indent="0" algn="l" rtl="0">
              <a:spcBef>
                <a:spcPts val="750"/>
              </a:spcBef>
              <a:spcAft>
                <a:spcPts val="0"/>
              </a:spcAft>
              <a:buNone/>
            </a:pPr>
            <a:r>
              <a:rPr lang="en-US" sz="1600"/>
              <a:t>● School conditions for student learning to create a healthy and safe school environment (safe and healthy students; ESEA § 4108); and </a:t>
            </a:r>
            <a:endParaRPr sz="1600"/>
          </a:p>
          <a:p>
            <a:pPr marL="0" lvl="0" indent="0" algn="l" rtl="0">
              <a:spcBef>
                <a:spcPts val="750"/>
              </a:spcBef>
              <a:spcAft>
                <a:spcPts val="0"/>
              </a:spcAft>
              <a:buNone/>
            </a:pPr>
            <a:r>
              <a:rPr lang="en-US" sz="1600"/>
              <a:t>● Access to personalized learning experiences supported by technology and professional development for the effective use of technology and data (ESEA § 4109).</a:t>
            </a:r>
            <a:endParaRPr sz="1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3b10c5dc68c_0_165"/>
          <p:cNvSpPr txBox="1">
            <a:spLocks noGrp="1"/>
          </p:cNvSpPr>
          <p:nvPr>
            <p:ph type="title"/>
          </p:nvPr>
        </p:nvSpPr>
        <p:spPr>
          <a:xfrm>
            <a:off x="457202" y="507318"/>
            <a:ext cx="3396300" cy="1484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2800" dirty="0">
                <a:solidFill>
                  <a:schemeClr val="dk1"/>
                </a:solidFill>
              </a:rPr>
              <a:t>Allowable Activities</a:t>
            </a:r>
            <a:br>
              <a:rPr lang="en-US" sz="2800" dirty="0">
                <a:solidFill>
                  <a:schemeClr val="dk1"/>
                </a:solidFill>
              </a:rPr>
            </a:br>
            <a:r>
              <a:rPr lang="en-US" sz="2800" dirty="0">
                <a:solidFill>
                  <a:srgbClr val="D3D3D3"/>
                </a:solidFill>
              </a:rPr>
              <a:t>3 content areas</a:t>
            </a:r>
            <a:endParaRPr sz="2800" dirty="0">
              <a:solidFill>
                <a:srgbClr val="D3D3D3"/>
              </a:solidFill>
            </a:endParaRPr>
          </a:p>
        </p:txBody>
      </p:sp>
      <p:sp>
        <p:nvSpPr>
          <p:cNvPr id="492" name="Google Shape;492;g3b10c5dc68c_0_165"/>
          <p:cNvSpPr txBox="1">
            <a:spLocks noGrp="1"/>
          </p:cNvSpPr>
          <p:nvPr>
            <p:ph type="body" idx="2"/>
          </p:nvPr>
        </p:nvSpPr>
        <p:spPr>
          <a:xfrm>
            <a:off x="307400" y="1855625"/>
            <a:ext cx="3672000" cy="4314300"/>
          </a:xfrm>
          <a:prstGeom prst="rect">
            <a:avLst/>
          </a:prstGeom>
        </p:spPr>
        <p:txBody>
          <a:bodyPr spcFirstLastPara="1" wrap="square" lIns="91425" tIns="45700" rIns="91425" bIns="45700" anchor="t" anchorCtr="0">
            <a:noAutofit/>
          </a:bodyPr>
          <a:lstStyle/>
          <a:p>
            <a:pPr marL="0" lvl="0" indent="0" algn="ctr" rtl="0">
              <a:spcBef>
                <a:spcPts val="750"/>
              </a:spcBef>
              <a:spcAft>
                <a:spcPts val="0"/>
              </a:spcAft>
              <a:buNone/>
            </a:pPr>
            <a:r>
              <a:rPr lang="en-US" sz="1800"/>
              <a:t>Allowable uses of funds under each of the three content areas may include (but are not limited to): </a:t>
            </a:r>
            <a:endParaRPr sz="1800"/>
          </a:p>
          <a:p>
            <a:pPr marL="0" lvl="0" indent="0" algn="l" rtl="0">
              <a:spcBef>
                <a:spcPts val="750"/>
              </a:spcBef>
              <a:spcAft>
                <a:spcPts val="0"/>
              </a:spcAft>
              <a:buNone/>
            </a:pPr>
            <a:r>
              <a:rPr lang="en-US" sz="1800"/>
              <a:t>● Direct services for students, </a:t>
            </a:r>
            <a:endParaRPr sz="1800"/>
          </a:p>
          <a:p>
            <a:pPr marL="0" lvl="0" indent="0" algn="l" rtl="0">
              <a:spcBef>
                <a:spcPts val="750"/>
              </a:spcBef>
              <a:spcAft>
                <a:spcPts val="0"/>
              </a:spcAft>
              <a:buNone/>
            </a:pPr>
            <a:r>
              <a:rPr lang="en-US" sz="1800"/>
              <a:t>● Professional development for educators, </a:t>
            </a:r>
            <a:endParaRPr sz="1800"/>
          </a:p>
          <a:p>
            <a:pPr marL="0" lvl="0" indent="0" algn="l" rtl="0">
              <a:spcBef>
                <a:spcPts val="750"/>
              </a:spcBef>
              <a:spcAft>
                <a:spcPts val="0"/>
              </a:spcAft>
              <a:buNone/>
            </a:pPr>
            <a:r>
              <a:rPr lang="en-US" sz="1800"/>
              <a:t>● Salaries of personnel to carry out the identified supplemental programs and services, and </a:t>
            </a:r>
            <a:endParaRPr sz="1800"/>
          </a:p>
          <a:p>
            <a:pPr marL="0" lvl="0" indent="0" algn="l" rtl="0">
              <a:spcBef>
                <a:spcPts val="750"/>
              </a:spcBef>
              <a:spcAft>
                <a:spcPts val="0"/>
              </a:spcAft>
              <a:buNone/>
            </a:pPr>
            <a:r>
              <a:rPr lang="en-US" sz="1800"/>
              <a:t>● Supplemental educational resources and equipment.</a:t>
            </a:r>
            <a:endParaRPr sz="1400"/>
          </a:p>
        </p:txBody>
      </p:sp>
      <p:sp>
        <p:nvSpPr>
          <p:cNvPr id="491" name="Google Shape;491;g3b10c5dc68c_0_165"/>
          <p:cNvSpPr txBox="1">
            <a:spLocks noGrp="1"/>
          </p:cNvSpPr>
          <p:nvPr>
            <p:ph type="body" idx="1"/>
          </p:nvPr>
        </p:nvSpPr>
        <p:spPr>
          <a:xfrm>
            <a:off x="4901775" y="888275"/>
            <a:ext cx="6941700" cy="1621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800"/>
              <a:t>Well Rounded Education (ESEA § 4107): </a:t>
            </a:r>
            <a:endParaRPr sz="1800"/>
          </a:p>
          <a:p>
            <a:pPr marL="457200" lvl="0" indent="-330200" algn="l" rtl="0">
              <a:spcBef>
                <a:spcPts val="750"/>
              </a:spcBef>
              <a:spcAft>
                <a:spcPts val="0"/>
              </a:spcAft>
              <a:buSzPts val="1600"/>
              <a:buChar char="●"/>
            </a:pPr>
            <a:r>
              <a:rPr lang="en-US" sz="1600"/>
              <a:t>Science, technology, engineering and mathematics (STEM)</a:t>
            </a:r>
            <a:endParaRPr sz="1600"/>
          </a:p>
          <a:p>
            <a:pPr marL="457200" lvl="0" indent="-330200" algn="l" rtl="0">
              <a:spcBef>
                <a:spcPts val="0"/>
              </a:spcBef>
              <a:spcAft>
                <a:spcPts val="0"/>
              </a:spcAft>
              <a:buSzPts val="1600"/>
              <a:buChar char="●"/>
            </a:pPr>
            <a:r>
              <a:rPr lang="en-US" sz="1600"/>
              <a:t>College and career counseling</a:t>
            </a:r>
            <a:endParaRPr sz="1600"/>
          </a:p>
          <a:p>
            <a:pPr marL="457200" lvl="0" indent="-330200" algn="l" rtl="0">
              <a:spcBef>
                <a:spcPts val="0"/>
              </a:spcBef>
              <a:spcAft>
                <a:spcPts val="0"/>
              </a:spcAft>
              <a:buSzPts val="1600"/>
              <a:buChar char="●"/>
            </a:pPr>
            <a:r>
              <a:rPr lang="en-US" sz="1600"/>
              <a:t>Accelerated learning programs, including dual or concurrent enrollment and Advanced Placement or International Baccalaureate</a:t>
            </a:r>
            <a:endParaRPr sz="1600"/>
          </a:p>
        </p:txBody>
      </p:sp>
      <p:sp>
        <p:nvSpPr>
          <p:cNvPr id="493" name="Google Shape;493;g3b10c5dc68c_0_165"/>
          <p:cNvSpPr txBox="1">
            <a:spLocks noGrp="1"/>
          </p:cNvSpPr>
          <p:nvPr>
            <p:ph type="body" idx="3"/>
          </p:nvPr>
        </p:nvSpPr>
        <p:spPr>
          <a:xfrm>
            <a:off x="4901775" y="2844925"/>
            <a:ext cx="6941700" cy="1621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800"/>
              <a:t>Safe and healthy Students (ESEA § 4108):</a:t>
            </a:r>
            <a:endParaRPr sz="1800"/>
          </a:p>
          <a:p>
            <a:pPr marL="457200" lvl="0" indent="-330200" algn="l" rtl="0">
              <a:spcBef>
                <a:spcPts val="750"/>
              </a:spcBef>
              <a:spcAft>
                <a:spcPts val="0"/>
              </a:spcAft>
              <a:buSzPts val="1600"/>
              <a:buChar char="●"/>
            </a:pPr>
            <a:r>
              <a:rPr lang="en-US" sz="1600"/>
              <a:t>Healthy, active lifestyle education </a:t>
            </a:r>
            <a:endParaRPr sz="1600"/>
          </a:p>
          <a:p>
            <a:pPr marL="457200" lvl="0" indent="-330200" algn="l" rtl="0">
              <a:spcBef>
                <a:spcPts val="0"/>
              </a:spcBef>
              <a:spcAft>
                <a:spcPts val="0"/>
              </a:spcAft>
              <a:buSzPts val="1600"/>
              <a:buChar char="●"/>
            </a:pPr>
            <a:r>
              <a:rPr lang="en-US" sz="1600"/>
              <a:t>Mentoring and school counseling </a:t>
            </a:r>
            <a:endParaRPr sz="1600"/>
          </a:p>
          <a:p>
            <a:pPr marL="457200" lvl="0" indent="-330200" algn="l" rtl="0">
              <a:spcBef>
                <a:spcPts val="0"/>
              </a:spcBef>
              <a:spcAft>
                <a:spcPts val="0"/>
              </a:spcAft>
              <a:buSzPts val="1600"/>
              <a:buChar char="●"/>
            </a:pPr>
            <a:r>
              <a:rPr lang="en-US" sz="1600"/>
              <a:t>Schoolwide positive behavioral interventions</a:t>
            </a:r>
            <a:endParaRPr sz="1600"/>
          </a:p>
        </p:txBody>
      </p:sp>
      <p:sp>
        <p:nvSpPr>
          <p:cNvPr id="494" name="Google Shape;494;g3b10c5dc68c_0_165"/>
          <p:cNvSpPr txBox="1">
            <a:spLocks noGrp="1"/>
          </p:cNvSpPr>
          <p:nvPr>
            <p:ph type="body" idx="4"/>
          </p:nvPr>
        </p:nvSpPr>
        <p:spPr>
          <a:xfrm>
            <a:off x="4901775" y="4685225"/>
            <a:ext cx="6941700" cy="1621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800"/>
              <a:t>Effective use of technology (ESEA § 4109): </a:t>
            </a:r>
            <a:endParaRPr sz="1800"/>
          </a:p>
          <a:p>
            <a:pPr marL="457200" lvl="0" indent="-330200" algn="l" rtl="0">
              <a:spcBef>
                <a:spcPts val="750"/>
              </a:spcBef>
              <a:spcAft>
                <a:spcPts val="0"/>
              </a:spcAft>
              <a:buSzPts val="1600"/>
              <a:buChar char="●"/>
            </a:pPr>
            <a:r>
              <a:rPr lang="en-US" sz="1600"/>
              <a:t>Technological capacity and infrastructure (15% cap)</a:t>
            </a:r>
            <a:endParaRPr sz="1600"/>
          </a:p>
          <a:p>
            <a:pPr marL="457200" lvl="0" indent="-330200" algn="l" rtl="0">
              <a:spcBef>
                <a:spcPts val="0"/>
              </a:spcBef>
              <a:spcAft>
                <a:spcPts val="0"/>
              </a:spcAft>
              <a:buSzPts val="1600"/>
              <a:buChar char="●"/>
            </a:pPr>
            <a:r>
              <a:rPr lang="en-US" sz="1600"/>
              <a:t>Specialized or rigorous academic technological courses and curricula, including digital learning and assistive technologies</a:t>
            </a:r>
            <a:endParaRPr sz="1600"/>
          </a:p>
          <a:p>
            <a:pPr marL="457200" lvl="0" indent="-330200" algn="l" rtl="0">
              <a:spcBef>
                <a:spcPts val="0"/>
              </a:spcBef>
              <a:spcAft>
                <a:spcPts val="0"/>
              </a:spcAft>
              <a:buSzPts val="1600"/>
              <a:buChar char="●"/>
            </a:pPr>
            <a:r>
              <a:rPr lang="en-US" sz="1600"/>
              <a:t>Innovative blended learning projects</a:t>
            </a:r>
            <a:endParaRPr sz="16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g3b10c5dc68c_0_173"/>
          <p:cNvSpPr txBox="1">
            <a:spLocks noGrp="1"/>
          </p:cNvSpPr>
          <p:nvPr>
            <p:ph type="title"/>
          </p:nvPr>
        </p:nvSpPr>
        <p:spPr>
          <a:xfrm>
            <a:off x="457202" y="507318"/>
            <a:ext cx="3396300" cy="1484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2800" dirty="0">
                <a:solidFill>
                  <a:schemeClr val="dk1"/>
                </a:solidFill>
              </a:rPr>
              <a:t>Most Common Questions</a:t>
            </a:r>
            <a:br>
              <a:rPr lang="en-US" sz="2800" dirty="0">
                <a:solidFill>
                  <a:schemeClr val="dk1"/>
                </a:solidFill>
              </a:rPr>
            </a:br>
            <a:r>
              <a:rPr lang="en-US" sz="2800" dirty="0">
                <a:solidFill>
                  <a:srgbClr val="D3D3D3"/>
                </a:solidFill>
              </a:rPr>
              <a:t>$30,000 or more</a:t>
            </a:r>
            <a:endParaRPr sz="2800" dirty="0">
              <a:solidFill>
                <a:srgbClr val="D3D3D3"/>
              </a:solidFill>
            </a:endParaRPr>
          </a:p>
        </p:txBody>
      </p:sp>
      <p:sp>
        <p:nvSpPr>
          <p:cNvPr id="501" name="Google Shape;501;g3b10c5dc68c_0_173"/>
          <p:cNvSpPr txBox="1">
            <a:spLocks noGrp="1"/>
          </p:cNvSpPr>
          <p:nvPr>
            <p:ph type="body" idx="2"/>
          </p:nvPr>
        </p:nvSpPr>
        <p:spPr>
          <a:xfrm>
            <a:off x="332256" y="1780665"/>
            <a:ext cx="3722400" cy="44769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650" dirty="0"/>
              <a:t>Based on the comprehensive needs assessment results, the LEA with a total amount available of $30,000 or more must use: </a:t>
            </a:r>
            <a:endParaRPr sz="1650" dirty="0"/>
          </a:p>
          <a:p>
            <a:pPr marL="0" lvl="0" indent="0" algn="l" rtl="0">
              <a:spcBef>
                <a:spcPts val="750"/>
              </a:spcBef>
              <a:spcAft>
                <a:spcPts val="0"/>
              </a:spcAft>
              <a:buNone/>
            </a:pPr>
            <a:r>
              <a:rPr lang="en-US" sz="1650" dirty="0"/>
              <a:t>● At least 20% of funds for activities to support well-rounded educational opportunities; </a:t>
            </a:r>
            <a:endParaRPr sz="1650" dirty="0"/>
          </a:p>
          <a:p>
            <a:pPr marL="0" lvl="0" indent="0" algn="l" rtl="0">
              <a:spcBef>
                <a:spcPts val="750"/>
              </a:spcBef>
              <a:spcAft>
                <a:spcPts val="0"/>
              </a:spcAft>
              <a:buNone/>
            </a:pPr>
            <a:r>
              <a:rPr lang="en-US" sz="1650" dirty="0"/>
              <a:t>● At least 20% of funds for activities to support safe and healthy students; and </a:t>
            </a:r>
            <a:endParaRPr sz="1650" dirty="0"/>
          </a:p>
          <a:p>
            <a:pPr marL="0" lvl="0" indent="0" algn="l" rtl="0">
              <a:spcBef>
                <a:spcPts val="750"/>
              </a:spcBef>
              <a:spcAft>
                <a:spcPts val="0"/>
              </a:spcAft>
              <a:buNone/>
            </a:pPr>
            <a:r>
              <a:rPr lang="en-US" sz="1650" dirty="0"/>
              <a:t>● A portion of funds for activities to support effective use of technology.</a:t>
            </a:r>
            <a:endParaRPr sz="1650" dirty="0"/>
          </a:p>
          <a:p>
            <a:pPr marL="0" lvl="0" indent="0" algn="l" rtl="0">
              <a:spcBef>
                <a:spcPts val="750"/>
              </a:spcBef>
              <a:spcAft>
                <a:spcPts val="0"/>
              </a:spcAft>
              <a:buNone/>
            </a:pPr>
            <a:r>
              <a:rPr lang="en-US" sz="1650" dirty="0"/>
              <a:t>If the LEA has a Total Available amount of less than $30,000, it must only meet one of the content area requirements.</a:t>
            </a:r>
            <a:endParaRPr sz="1650" dirty="0"/>
          </a:p>
        </p:txBody>
      </p:sp>
      <p:sp>
        <p:nvSpPr>
          <p:cNvPr id="504" name="Google Shape;504;g3b10c5dc68c_0_173"/>
          <p:cNvSpPr txBox="1">
            <a:spLocks noGrp="1"/>
          </p:cNvSpPr>
          <p:nvPr>
            <p:ph type="body" idx="5"/>
          </p:nvPr>
        </p:nvSpPr>
        <p:spPr>
          <a:xfrm>
            <a:off x="4984950" y="851204"/>
            <a:ext cx="1478400" cy="14847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sz="1400" dirty="0"/>
              <a:t>Does the nonpublic school need to meet the same requirements?</a:t>
            </a:r>
            <a:endParaRPr sz="1400" dirty="0"/>
          </a:p>
        </p:txBody>
      </p:sp>
      <p:sp>
        <p:nvSpPr>
          <p:cNvPr id="500" name="Google Shape;500;g3b10c5dc68c_0_173"/>
          <p:cNvSpPr txBox="1">
            <a:spLocks noGrp="1"/>
          </p:cNvSpPr>
          <p:nvPr>
            <p:ph type="body" idx="1"/>
          </p:nvPr>
        </p:nvSpPr>
        <p:spPr>
          <a:xfrm>
            <a:off x="6703729" y="1171766"/>
            <a:ext cx="4944000" cy="12012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600" b="0" dirty="0"/>
              <a:t>No, the nonpublic school does not need to meet the same requirements for each content area.  The equitable share amount used in each section will contribute to the LEA’s content area amount. </a:t>
            </a:r>
            <a:r>
              <a:rPr lang="en-US" b="0" dirty="0"/>
              <a:t> </a:t>
            </a:r>
            <a:endParaRPr b="0" dirty="0"/>
          </a:p>
        </p:txBody>
      </p:sp>
      <p:sp>
        <p:nvSpPr>
          <p:cNvPr id="505" name="Google Shape;505;g3b10c5dc68c_0_173"/>
          <p:cNvSpPr txBox="1">
            <a:spLocks noGrp="1"/>
          </p:cNvSpPr>
          <p:nvPr>
            <p:ph type="body" idx="6"/>
          </p:nvPr>
        </p:nvSpPr>
        <p:spPr>
          <a:xfrm>
            <a:off x="5043950" y="3037861"/>
            <a:ext cx="1368300" cy="1201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sz="1400" dirty="0"/>
              <a:t>Supplies or equipment purchased with equitable share? </a:t>
            </a:r>
            <a:endParaRPr sz="1400" dirty="0"/>
          </a:p>
        </p:txBody>
      </p:sp>
      <p:sp>
        <p:nvSpPr>
          <p:cNvPr id="502" name="Google Shape;502;g3b10c5dc68c_0_173"/>
          <p:cNvSpPr txBox="1">
            <a:spLocks noGrp="1"/>
          </p:cNvSpPr>
          <p:nvPr>
            <p:ph type="body" idx="3"/>
          </p:nvPr>
        </p:nvSpPr>
        <p:spPr>
          <a:xfrm>
            <a:off x="6703725" y="2872900"/>
            <a:ext cx="4938600" cy="14847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600" b="0"/>
              <a:t>Any supplies or equipment purchased with the equitable share to support an activity is owned by the public school.  The property will need to be returned when the nonpublic school is done using it.  </a:t>
            </a:r>
            <a:endParaRPr sz="1600" b="0"/>
          </a:p>
        </p:txBody>
      </p:sp>
      <p:sp>
        <p:nvSpPr>
          <p:cNvPr id="506" name="Google Shape;506;g3b10c5dc68c_0_173"/>
          <p:cNvSpPr txBox="1">
            <a:spLocks noGrp="1"/>
          </p:cNvSpPr>
          <p:nvPr>
            <p:ph type="body" idx="7"/>
          </p:nvPr>
        </p:nvSpPr>
        <p:spPr>
          <a:xfrm>
            <a:off x="5040002" y="4903552"/>
            <a:ext cx="1368300" cy="1201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sz="1400" dirty="0"/>
              <a:t>Can the LEA transfer the equitable share to other programs?</a:t>
            </a:r>
            <a:endParaRPr sz="1400" dirty="0"/>
          </a:p>
        </p:txBody>
      </p:sp>
      <p:sp>
        <p:nvSpPr>
          <p:cNvPr id="503" name="Google Shape;503;g3b10c5dc68c_0_173"/>
          <p:cNvSpPr txBox="1">
            <a:spLocks noGrp="1"/>
          </p:cNvSpPr>
          <p:nvPr>
            <p:ph type="body" idx="4"/>
          </p:nvPr>
        </p:nvSpPr>
        <p:spPr>
          <a:xfrm>
            <a:off x="6701036" y="4857524"/>
            <a:ext cx="4944000" cy="12012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600" b="0"/>
              <a:t>After meaningful consultation with the nonpublic school, the LEA may transfer the equitable share to another program as determined by the needs assessment.  This can only happen if the LEA transferred funds to or from the same programs.  </a:t>
            </a:r>
            <a:endParaRPr sz="1600" b="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3b10c5dc68c_0_48"/>
          <p:cNvSpPr txBox="1">
            <a:spLocks noGrp="1"/>
          </p:cNvSpPr>
          <p:nvPr>
            <p:ph type="title"/>
          </p:nvPr>
        </p:nvSpPr>
        <p:spPr>
          <a:xfrm>
            <a:off x="5505782" y="681826"/>
            <a:ext cx="4854900" cy="9117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Clr>
                <a:schemeClr val="dk1"/>
              </a:buClr>
              <a:buSzPts val="1100"/>
              <a:buFont typeface="Arial"/>
              <a:buNone/>
            </a:pPr>
            <a:r>
              <a:rPr lang="en-US" sz="2400" dirty="0">
                <a:solidFill>
                  <a:schemeClr val="dk1"/>
                </a:solidFill>
              </a:rPr>
              <a:t>Equitable Services</a:t>
            </a:r>
            <a:endParaRPr sz="2400" dirty="0">
              <a:solidFill>
                <a:schemeClr val="dk1"/>
              </a:solidFill>
            </a:endParaRPr>
          </a:p>
          <a:p>
            <a:pPr marL="12700" lvl="0" indent="0" algn="l" rtl="0">
              <a:spcBef>
                <a:spcPts val="800"/>
              </a:spcBef>
              <a:spcAft>
                <a:spcPts val="0"/>
              </a:spcAft>
              <a:buClr>
                <a:schemeClr val="dk1"/>
              </a:buClr>
              <a:buSzPts val="1100"/>
              <a:buFont typeface="Arial"/>
              <a:buNone/>
            </a:pPr>
            <a:endParaRPr sz="2400" dirty="0"/>
          </a:p>
        </p:txBody>
      </p:sp>
      <p:sp>
        <p:nvSpPr>
          <p:cNvPr id="159" name="Google Shape;159;g3b10c5dc68c_0_48"/>
          <p:cNvSpPr txBox="1">
            <a:spLocks noGrp="1"/>
          </p:cNvSpPr>
          <p:nvPr>
            <p:ph type="body" idx="1"/>
          </p:nvPr>
        </p:nvSpPr>
        <p:spPr>
          <a:xfrm>
            <a:off x="6163650" y="1653351"/>
            <a:ext cx="4854900" cy="4817100"/>
          </a:xfrm>
          <a:prstGeom prst="rect">
            <a:avLst/>
          </a:prstGeom>
        </p:spPr>
        <p:txBody>
          <a:bodyPr spcFirstLastPara="1" wrap="square" lIns="91425" tIns="45700" rIns="91425" bIns="45700" anchor="t" anchorCtr="0">
            <a:noAutofit/>
          </a:bodyPr>
          <a:lstStyle/>
          <a:p>
            <a:pPr marL="457200" lvl="0" indent="-361950" algn="l" rtl="0">
              <a:spcBef>
                <a:spcPts val="750"/>
              </a:spcBef>
              <a:spcAft>
                <a:spcPts val="0"/>
              </a:spcAft>
              <a:buSzPts val="2100"/>
              <a:buChar char="●"/>
            </a:pPr>
            <a:r>
              <a:rPr lang="en-US" u="sng">
                <a:solidFill>
                  <a:srgbClr val="29618B"/>
                </a:solidFill>
                <a:hlinkClick r:id="rId3">
                  <a:extLst>
                    <a:ext uri="{A12FA001-AC4F-418D-AE19-62706E023703}">
                      <ahyp:hlinkClr xmlns:ahyp="http://schemas.microsoft.com/office/drawing/2018/hyperlinkcolor" val="tx"/>
                    </a:ext>
                  </a:extLst>
                </a:hlinkClick>
              </a:rPr>
              <a:t>Title I, Part A of the ESEA</a:t>
            </a:r>
            <a:r>
              <a:rPr lang="en-US">
                <a:solidFill>
                  <a:srgbClr val="29618B"/>
                </a:solidFill>
              </a:rPr>
              <a:t> </a:t>
            </a:r>
            <a:r>
              <a:rPr lang="en-US"/>
              <a:t>- Providing Equitable Services to Eligible Private School Children, Teachers, and Families </a:t>
            </a:r>
            <a:endParaRPr/>
          </a:p>
          <a:p>
            <a:pPr marL="457200" lvl="0" indent="0" algn="l" rtl="0">
              <a:spcBef>
                <a:spcPts val="750"/>
              </a:spcBef>
              <a:spcAft>
                <a:spcPts val="0"/>
              </a:spcAft>
              <a:buNone/>
            </a:pPr>
            <a:endParaRPr/>
          </a:p>
          <a:p>
            <a:pPr marL="457200" lvl="0" indent="-355600" algn="l" rtl="0">
              <a:spcBef>
                <a:spcPts val="750"/>
              </a:spcBef>
              <a:spcAft>
                <a:spcPts val="0"/>
              </a:spcAft>
              <a:buSzPts val="2000"/>
              <a:buChar char="●"/>
            </a:pPr>
            <a:r>
              <a:rPr lang="en-US" u="sng">
                <a:solidFill>
                  <a:srgbClr val="29618B"/>
                </a:solidFill>
                <a:hlinkClick r:id="rId4">
                  <a:extLst>
                    <a:ext uri="{A12FA001-AC4F-418D-AE19-62706E023703}">
                      <ahyp:hlinkClr xmlns:ahyp="http://schemas.microsoft.com/office/drawing/2018/hyperlinkcolor" val="tx"/>
                    </a:ext>
                  </a:extLst>
                </a:hlinkClick>
              </a:rPr>
              <a:t>Title VIII, Part F of the ESEA</a:t>
            </a:r>
            <a:r>
              <a:rPr lang="en-US"/>
              <a:t> - Equitable Services for Eligible Private School Children, Teachers, and Other Educational Personnel</a:t>
            </a:r>
            <a:r>
              <a:rPr lang="en-US" sz="2000"/>
              <a:t>  </a:t>
            </a:r>
            <a:endParaRPr sz="2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3ab2e9bc486_5_139"/>
          <p:cNvSpPr txBox="1">
            <a:spLocks noGrp="1"/>
          </p:cNvSpPr>
          <p:nvPr>
            <p:ph type="ctrTitle"/>
          </p:nvPr>
        </p:nvSpPr>
        <p:spPr>
          <a:xfrm>
            <a:off x="3679375" y="897251"/>
            <a:ext cx="4840500" cy="2523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6"/>
              </a:buClr>
              <a:buSzPts val="3300"/>
              <a:buFont typeface="Arial"/>
              <a:buNone/>
            </a:pPr>
            <a:r>
              <a:rPr lang="en-US"/>
              <a:t>ESEA Programs Specific Requirements</a:t>
            </a:r>
            <a:endParaRPr/>
          </a:p>
          <a:p>
            <a:pPr marL="0" lvl="0" indent="0" algn="ctr" rtl="0">
              <a:lnSpc>
                <a:spcPct val="90000"/>
              </a:lnSpc>
              <a:spcBef>
                <a:spcPts val="0"/>
              </a:spcBef>
              <a:spcAft>
                <a:spcPts val="0"/>
              </a:spcAft>
              <a:buClr>
                <a:schemeClr val="accent6"/>
              </a:buClr>
              <a:buSzPts val="3300"/>
              <a:buFont typeface="Arial"/>
              <a:buNone/>
            </a:pPr>
            <a:endParaRPr/>
          </a:p>
          <a:p>
            <a:pPr marL="0" lvl="0" indent="0" algn="ctr" rtl="0">
              <a:lnSpc>
                <a:spcPct val="90000"/>
              </a:lnSpc>
              <a:spcBef>
                <a:spcPts val="0"/>
              </a:spcBef>
              <a:spcAft>
                <a:spcPts val="0"/>
              </a:spcAft>
              <a:buClr>
                <a:schemeClr val="accent6"/>
              </a:buClr>
              <a:buSzPts val="3300"/>
              <a:buFont typeface="Arial"/>
              <a:buNone/>
            </a:pPr>
            <a:r>
              <a:rPr lang="en-US" sz="1800"/>
              <a:t>Title IV, Part B - Nita M. Lowey 21st Century Community Learning Centers (21CCLC)</a:t>
            </a:r>
            <a:endParaRPr sz="1800"/>
          </a:p>
        </p:txBody>
      </p:sp>
      <p:sp>
        <p:nvSpPr>
          <p:cNvPr id="512" name="Google Shape;512;g3ab2e9bc486_5_139"/>
          <p:cNvSpPr txBox="1"/>
          <p:nvPr/>
        </p:nvSpPr>
        <p:spPr>
          <a:xfrm>
            <a:off x="6373225" y="5458500"/>
            <a:ext cx="5359800" cy="507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100">
                <a:solidFill>
                  <a:schemeClr val="lt1"/>
                </a:solidFill>
              </a:rPr>
              <a:t>Joe Collins</a:t>
            </a:r>
            <a:endParaRPr sz="2100">
              <a:solidFill>
                <a:schemeClr val="l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3b10c5dc68c_0_31"/>
          <p:cNvSpPr txBox="1">
            <a:spLocks noGrp="1"/>
          </p:cNvSpPr>
          <p:nvPr>
            <p:ph type="title"/>
          </p:nvPr>
        </p:nvSpPr>
        <p:spPr>
          <a:xfrm>
            <a:off x="6662057" y="1917701"/>
            <a:ext cx="4854900" cy="91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dirty="0">
                <a:solidFill>
                  <a:schemeClr val="dk1"/>
                </a:solidFill>
              </a:rPr>
              <a:t>Title IV, Part B - Nita M. Lowey 21st Century Community Learning Centers (21CCLC)</a:t>
            </a:r>
            <a:endParaRPr sz="2400" dirty="0">
              <a:solidFill>
                <a:schemeClr val="dk1"/>
              </a:solidFill>
            </a:endParaRPr>
          </a:p>
        </p:txBody>
      </p:sp>
      <p:sp>
        <p:nvSpPr>
          <p:cNvPr id="518" name="Google Shape;518;g3b10c5dc68c_0_31"/>
          <p:cNvSpPr txBox="1">
            <a:spLocks noGrp="1"/>
          </p:cNvSpPr>
          <p:nvPr>
            <p:ph type="body" idx="1"/>
          </p:nvPr>
        </p:nvSpPr>
        <p:spPr>
          <a:xfrm>
            <a:off x="6662057" y="3009899"/>
            <a:ext cx="4854900" cy="3199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700" dirty="0"/>
              <a:t>The purpose of 21CCLC funding is to provide academic enrichment and support during out-of-school hours (before school, after school and during breaks) to help students and their families in high-poverty areas to improve academic outcomes and overall well-being through a wide range of support and services. </a:t>
            </a:r>
            <a:endParaRPr sz="1700" dirty="0"/>
          </a:p>
          <a:p>
            <a:pPr marL="0" lvl="0" indent="0" algn="l" rtl="0">
              <a:spcBef>
                <a:spcPts val="750"/>
              </a:spcBef>
              <a:spcAft>
                <a:spcPts val="0"/>
              </a:spcAft>
              <a:buNone/>
            </a:pPr>
            <a:r>
              <a:rPr lang="en-US" sz="1700" dirty="0"/>
              <a:t>Iowa 21CCLC funds are awarded for up to 5 years through an annual competitive grant process for LEAs and qualifying nonprofits, community-based organizations and other entities that serve eligible public school students.</a:t>
            </a:r>
            <a:endParaRPr sz="17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3b10c5dc68c_0_184"/>
          <p:cNvSpPr txBox="1">
            <a:spLocks noGrp="1"/>
          </p:cNvSpPr>
          <p:nvPr>
            <p:ph type="title"/>
          </p:nvPr>
        </p:nvSpPr>
        <p:spPr>
          <a:xfrm>
            <a:off x="457202" y="507318"/>
            <a:ext cx="3396300" cy="1484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2800" dirty="0">
                <a:solidFill>
                  <a:schemeClr val="dk1"/>
                </a:solidFill>
              </a:rPr>
              <a:t>Allowable Activities</a:t>
            </a:r>
            <a:br>
              <a:rPr lang="en-US" sz="2800" dirty="0">
                <a:solidFill>
                  <a:schemeClr val="dk1"/>
                </a:solidFill>
              </a:rPr>
            </a:br>
            <a:r>
              <a:rPr lang="en-US" sz="1200" dirty="0">
                <a:solidFill>
                  <a:srgbClr val="D3D3D3"/>
                </a:solidFill>
              </a:rPr>
              <a:t>Community Learning Centers</a:t>
            </a:r>
            <a:endParaRPr sz="2800" dirty="0">
              <a:solidFill>
                <a:srgbClr val="D3D3D3"/>
              </a:solidFill>
            </a:endParaRPr>
          </a:p>
        </p:txBody>
      </p:sp>
      <p:sp>
        <p:nvSpPr>
          <p:cNvPr id="524" name="Google Shape;524;g3b10c5dc68c_0_184"/>
          <p:cNvSpPr txBox="1">
            <a:spLocks noGrp="1"/>
          </p:cNvSpPr>
          <p:nvPr>
            <p:ph type="body" idx="1"/>
          </p:nvPr>
        </p:nvSpPr>
        <p:spPr>
          <a:xfrm>
            <a:off x="5116275" y="830440"/>
            <a:ext cx="6531300" cy="14847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500" b="1" dirty="0"/>
              <a:t>Academic Enrichment</a:t>
            </a:r>
            <a:endParaRPr sz="1500" b="1" dirty="0"/>
          </a:p>
          <a:p>
            <a:pPr marL="457200" lvl="0" indent="-317500" algn="l" rtl="0">
              <a:spcBef>
                <a:spcPts val="750"/>
              </a:spcBef>
              <a:spcAft>
                <a:spcPts val="0"/>
              </a:spcAft>
              <a:buSzPts val="1400"/>
              <a:buChar char="●"/>
            </a:pPr>
            <a:r>
              <a:rPr lang="en-US" sz="1400" dirty="0"/>
              <a:t>Tutoring services, mentoring programs, expanded library hours, literacy supports and remedial education.</a:t>
            </a:r>
            <a:endParaRPr sz="1400" dirty="0"/>
          </a:p>
          <a:p>
            <a:pPr marL="457200" lvl="0" indent="-317500" algn="l" rtl="0">
              <a:spcBef>
                <a:spcPts val="0"/>
              </a:spcBef>
              <a:spcAft>
                <a:spcPts val="0"/>
              </a:spcAft>
              <a:buSzPts val="1400"/>
              <a:buChar char="●"/>
            </a:pPr>
            <a:r>
              <a:rPr lang="en-US" sz="1400" dirty="0"/>
              <a:t>Well-rounded education activities, including credit recovery or attainment.</a:t>
            </a:r>
            <a:endParaRPr sz="1400" dirty="0"/>
          </a:p>
          <a:p>
            <a:pPr marL="457200" lvl="0" indent="-317500" algn="l" rtl="0">
              <a:spcBef>
                <a:spcPts val="0"/>
              </a:spcBef>
              <a:spcAft>
                <a:spcPts val="0"/>
              </a:spcAft>
              <a:buSzPts val="1400"/>
              <a:buChar char="●"/>
            </a:pPr>
            <a:r>
              <a:rPr lang="en-US" sz="1400" dirty="0"/>
              <a:t>STEM, computer science, telecommunications and technology education programs.</a:t>
            </a:r>
            <a:endParaRPr sz="1400" dirty="0"/>
          </a:p>
          <a:p>
            <a:pPr marL="0" lvl="0" indent="0" algn="l" rtl="0">
              <a:spcBef>
                <a:spcPts val="750"/>
              </a:spcBef>
              <a:spcAft>
                <a:spcPts val="0"/>
              </a:spcAft>
              <a:buNone/>
            </a:pPr>
            <a:endParaRPr sz="1900" dirty="0"/>
          </a:p>
          <a:p>
            <a:pPr marL="0" lvl="0" indent="0" algn="l" rtl="0">
              <a:spcBef>
                <a:spcPts val="750"/>
              </a:spcBef>
              <a:spcAft>
                <a:spcPts val="0"/>
              </a:spcAft>
              <a:buNone/>
            </a:pPr>
            <a:endParaRPr dirty="0"/>
          </a:p>
        </p:txBody>
      </p:sp>
      <p:sp>
        <p:nvSpPr>
          <p:cNvPr id="525" name="Google Shape;525;g3b10c5dc68c_0_184"/>
          <p:cNvSpPr txBox="1">
            <a:spLocks noGrp="1"/>
          </p:cNvSpPr>
          <p:nvPr>
            <p:ph type="body" idx="2"/>
          </p:nvPr>
        </p:nvSpPr>
        <p:spPr>
          <a:xfrm>
            <a:off x="457202" y="2269391"/>
            <a:ext cx="3298500" cy="3900600"/>
          </a:xfrm>
          <a:prstGeom prst="rect">
            <a:avLst/>
          </a:prstGeom>
        </p:spPr>
        <p:txBody>
          <a:bodyPr spcFirstLastPara="1" wrap="square" lIns="91425" tIns="45700" rIns="91425" bIns="45700" anchor="t" anchorCtr="0">
            <a:noAutofit/>
          </a:bodyPr>
          <a:lstStyle/>
          <a:p>
            <a:pPr marL="0" lvl="0" indent="0" algn="ctr" rtl="0">
              <a:spcBef>
                <a:spcPts val="750"/>
              </a:spcBef>
              <a:spcAft>
                <a:spcPts val="0"/>
              </a:spcAft>
              <a:buNone/>
            </a:pPr>
            <a:r>
              <a:rPr lang="en-US" sz="1600" dirty="0"/>
              <a:t>The overarching goal is to establish or expand community learning centers during non-school hours that provide students with opportunities and supportive services necessary to help them achieve academically and develop socially, emotionally, physically and behaviorally.</a:t>
            </a:r>
            <a:endParaRPr sz="1600" dirty="0"/>
          </a:p>
          <a:p>
            <a:pPr marL="0" lvl="0" indent="0" algn="ctr" rtl="0">
              <a:spcBef>
                <a:spcPts val="750"/>
              </a:spcBef>
              <a:spcAft>
                <a:spcPts val="0"/>
              </a:spcAft>
              <a:buNone/>
            </a:pPr>
            <a:r>
              <a:rPr lang="en-US" sz="1600" dirty="0"/>
              <a:t>A broad array of services and activities are allowed, both within a center and during site visits or field trips, including, but not limited to the following three generalized areas of focus.</a:t>
            </a:r>
            <a:endParaRPr sz="1600" dirty="0"/>
          </a:p>
        </p:txBody>
      </p:sp>
      <p:sp>
        <p:nvSpPr>
          <p:cNvPr id="526" name="Google Shape;526;g3b10c5dc68c_0_184"/>
          <p:cNvSpPr txBox="1">
            <a:spLocks noGrp="1"/>
          </p:cNvSpPr>
          <p:nvPr>
            <p:ph type="body" idx="1"/>
          </p:nvPr>
        </p:nvSpPr>
        <p:spPr>
          <a:xfrm>
            <a:off x="5110850" y="2869050"/>
            <a:ext cx="6531300" cy="14847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500" b="1" dirty="0"/>
              <a:t>Health &amp; Wellness</a:t>
            </a:r>
            <a:endParaRPr sz="1500" b="1" dirty="0"/>
          </a:p>
          <a:p>
            <a:pPr marL="457200" lvl="0" indent="-317500" algn="l" rtl="0">
              <a:spcBef>
                <a:spcPts val="750"/>
              </a:spcBef>
              <a:spcAft>
                <a:spcPts val="0"/>
              </a:spcAft>
              <a:buSzPts val="1400"/>
              <a:buChar char="●"/>
            </a:pPr>
            <a:r>
              <a:rPr lang="en-US" sz="1400" dirty="0"/>
              <a:t>Programs that promote nutritional education and physical fitness. </a:t>
            </a:r>
            <a:endParaRPr sz="1400" dirty="0"/>
          </a:p>
          <a:p>
            <a:pPr marL="457200" lvl="0" indent="-317500" algn="l" rtl="0">
              <a:spcBef>
                <a:spcPts val="0"/>
              </a:spcBef>
              <a:spcAft>
                <a:spcPts val="0"/>
              </a:spcAft>
              <a:buSzPts val="1400"/>
              <a:buChar char="●"/>
            </a:pPr>
            <a:r>
              <a:rPr lang="en-US" sz="1400" dirty="0"/>
              <a:t>Drug and violence prevention and counseling programs.</a:t>
            </a:r>
            <a:endParaRPr sz="1400" dirty="0"/>
          </a:p>
          <a:p>
            <a:pPr marL="457200" lvl="0" indent="-317500" algn="l" rtl="0">
              <a:spcBef>
                <a:spcPts val="0"/>
              </a:spcBef>
              <a:spcAft>
                <a:spcPts val="0"/>
              </a:spcAft>
              <a:buSzPts val="1400"/>
              <a:buChar char="●"/>
            </a:pPr>
            <a:r>
              <a:rPr lang="en-US" sz="1400" dirty="0"/>
              <a:t>Parenting skills programs that promote parental involvement and family literacy.</a:t>
            </a:r>
            <a:endParaRPr sz="1400" dirty="0"/>
          </a:p>
          <a:p>
            <a:pPr marL="0" lvl="0" indent="0" algn="l" rtl="0">
              <a:spcBef>
                <a:spcPts val="750"/>
              </a:spcBef>
              <a:spcAft>
                <a:spcPts val="0"/>
              </a:spcAft>
              <a:buNone/>
            </a:pPr>
            <a:endParaRPr sz="1900" dirty="0"/>
          </a:p>
          <a:p>
            <a:pPr marL="0" lvl="0" indent="0" algn="l" rtl="0">
              <a:spcBef>
                <a:spcPts val="750"/>
              </a:spcBef>
              <a:spcAft>
                <a:spcPts val="0"/>
              </a:spcAft>
              <a:buNone/>
            </a:pPr>
            <a:endParaRPr dirty="0"/>
          </a:p>
        </p:txBody>
      </p:sp>
      <p:sp>
        <p:nvSpPr>
          <p:cNvPr id="527" name="Google Shape;527;g3b10c5dc68c_0_184"/>
          <p:cNvSpPr txBox="1">
            <a:spLocks noGrp="1"/>
          </p:cNvSpPr>
          <p:nvPr>
            <p:ph type="body" idx="1"/>
          </p:nvPr>
        </p:nvSpPr>
        <p:spPr>
          <a:xfrm>
            <a:off x="5110850" y="4719770"/>
            <a:ext cx="6531300" cy="14847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500" b="1" dirty="0"/>
              <a:t>Specialized Programs</a:t>
            </a:r>
            <a:endParaRPr sz="1500" b="1" dirty="0"/>
          </a:p>
          <a:p>
            <a:pPr marL="457200" lvl="0" indent="-317500" algn="l" rtl="0">
              <a:spcBef>
                <a:spcPts val="750"/>
              </a:spcBef>
              <a:spcAft>
                <a:spcPts val="0"/>
              </a:spcAft>
              <a:buSzPts val="1400"/>
              <a:buChar char="●"/>
            </a:pPr>
            <a:r>
              <a:rPr lang="en-US" sz="1400" dirty="0"/>
              <a:t>Programs supporting English Language Learners (ELL), students with disabilities and students who have been truant, suspended, or expelled.</a:t>
            </a:r>
            <a:endParaRPr sz="1400" dirty="0"/>
          </a:p>
          <a:p>
            <a:pPr marL="457200" lvl="0" indent="-317500" algn="l" rtl="0">
              <a:spcBef>
                <a:spcPts val="0"/>
              </a:spcBef>
              <a:spcAft>
                <a:spcPts val="0"/>
              </a:spcAft>
              <a:buSzPts val="1400"/>
              <a:buChar char="●"/>
            </a:pPr>
            <a:r>
              <a:rPr lang="en-US" sz="1400" dirty="0"/>
              <a:t>Career exploration and work-based learning opportunities, such as internships, service learning, and entrepreneurial programs.</a:t>
            </a:r>
            <a:endParaRPr sz="1400" dirty="0"/>
          </a:p>
          <a:p>
            <a:pPr marL="457200" lvl="0" indent="-317500" algn="l" rtl="0">
              <a:spcBef>
                <a:spcPts val="0"/>
              </a:spcBef>
              <a:spcAft>
                <a:spcPts val="0"/>
              </a:spcAft>
              <a:buSzPts val="1400"/>
              <a:buChar char="●"/>
            </a:pPr>
            <a:r>
              <a:rPr lang="en-US" sz="1400" dirty="0"/>
              <a:t>Programs that explore the arts, music and culture within a community. </a:t>
            </a:r>
            <a:endParaRPr sz="1900" dirty="0"/>
          </a:p>
          <a:p>
            <a:pPr marL="0" lvl="0" indent="0" algn="l" rtl="0">
              <a:spcBef>
                <a:spcPts val="750"/>
              </a:spcBef>
              <a:spcAft>
                <a:spcPts val="0"/>
              </a:spcAft>
              <a:buNone/>
            </a:pP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g3b10c5dc68c_0_192"/>
          <p:cNvSpPr txBox="1">
            <a:spLocks noGrp="1"/>
          </p:cNvSpPr>
          <p:nvPr>
            <p:ph type="title"/>
          </p:nvPr>
        </p:nvSpPr>
        <p:spPr>
          <a:xfrm>
            <a:off x="457202" y="507318"/>
            <a:ext cx="3396300" cy="1484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2800" dirty="0">
                <a:solidFill>
                  <a:schemeClr val="dk1"/>
                </a:solidFill>
              </a:rPr>
              <a:t>Most Common Questions</a:t>
            </a:r>
            <a:br>
              <a:rPr lang="en-US" sz="2800" dirty="0">
                <a:solidFill>
                  <a:schemeClr val="dk1"/>
                </a:solidFill>
              </a:rPr>
            </a:br>
            <a:r>
              <a:rPr lang="en-US" sz="1800" dirty="0">
                <a:solidFill>
                  <a:srgbClr val="D3D3D3"/>
                </a:solidFill>
              </a:rPr>
              <a:t>Nonpublic schools</a:t>
            </a:r>
            <a:endParaRPr sz="2800" dirty="0">
              <a:solidFill>
                <a:srgbClr val="D3D3D3"/>
              </a:solidFill>
            </a:endParaRPr>
          </a:p>
        </p:txBody>
      </p:sp>
      <p:sp>
        <p:nvSpPr>
          <p:cNvPr id="534" name="Google Shape;534;g3b10c5dc68c_0_192"/>
          <p:cNvSpPr txBox="1">
            <a:spLocks noGrp="1"/>
          </p:cNvSpPr>
          <p:nvPr>
            <p:ph type="body" idx="2"/>
          </p:nvPr>
        </p:nvSpPr>
        <p:spPr>
          <a:xfrm>
            <a:off x="457202" y="2269391"/>
            <a:ext cx="3298500" cy="3900600"/>
          </a:xfrm>
          <a:prstGeom prst="rect">
            <a:avLst/>
          </a:prstGeom>
        </p:spPr>
        <p:txBody>
          <a:bodyPr spcFirstLastPara="1" wrap="square" lIns="91425" tIns="45700" rIns="91425" bIns="45700" anchor="t" anchorCtr="0">
            <a:noAutofit/>
          </a:bodyPr>
          <a:lstStyle/>
          <a:p>
            <a:pPr marL="0" lvl="0" indent="0" algn="ctr" rtl="0">
              <a:spcBef>
                <a:spcPts val="750"/>
              </a:spcBef>
              <a:spcAft>
                <a:spcPts val="0"/>
              </a:spcAft>
              <a:buNone/>
            </a:pPr>
            <a:r>
              <a:rPr lang="en-US" sz="1900" dirty="0"/>
              <a:t>As a federal education funding program, it is important to keep in mind that the goal is to provide support and services for qualifying public school students. Nonpublic school students can benefit from this program and related services, but it must be in coordination with qualifying public schools and students at all times.</a:t>
            </a:r>
            <a:endParaRPr sz="1900" dirty="0"/>
          </a:p>
        </p:txBody>
      </p:sp>
      <p:sp>
        <p:nvSpPr>
          <p:cNvPr id="537" name="Google Shape;537;g3b10c5dc68c_0_192"/>
          <p:cNvSpPr txBox="1">
            <a:spLocks noGrp="1"/>
          </p:cNvSpPr>
          <p:nvPr>
            <p:ph type="body" idx="5"/>
          </p:nvPr>
        </p:nvSpPr>
        <p:spPr>
          <a:xfrm>
            <a:off x="5045445" y="1168041"/>
            <a:ext cx="1368300" cy="1201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sz="1400" dirty="0"/>
              <a:t>Can a nonpublic school receive funds?</a:t>
            </a:r>
            <a:endParaRPr sz="1400" dirty="0"/>
          </a:p>
        </p:txBody>
      </p:sp>
      <p:sp>
        <p:nvSpPr>
          <p:cNvPr id="533" name="Google Shape;533;g3b10c5dc68c_0_192"/>
          <p:cNvSpPr txBox="1">
            <a:spLocks noGrp="1"/>
          </p:cNvSpPr>
          <p:nvPr>
            <p:ph type="body" idx="1"/>
          </p:nvPr>
        </p:nvSpPr>
        <p:spPr>
          <a:xfrm>
            <a:off x="6703725" y="1171776"/>
            <a:ext cx="4944000" cy="13557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600" b="0" dirty="0"/>
              <a:t>Yes. Nonpublic schools can apply for and directly receive 21CCLC funds. They must, however, provide a majority of program services/activities to students from a qualifying public school district.</a:t>
            </a:r>
            <a:endParaRPr sz="1600" b="0" dirty="0"/>
          </a:p>
        </p:txBody>
      </p:sp>
      <p:sp>
        <p:nvSpPr>
          <p:cNvPr id="538" name="Google Shape;538;g3b10c5dc68c_0_192"/>
          <p:cNvSpPr txBox="1">
            <a:spLocks noGrp="1"/>
          </p:cNvSpPr>
          <p:nvPr>
            <p:ph type="body" idx="6"/>
          </p:nvPr>
        </p:nvSpPr>
        <p:spPr>
          <a:xfrm>
            <a:off x="5045444" y="3062573"/>
            <a:ext cx="1366800" cy="1201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sz="1400"/>
              <a:t>Are grantees required to consult with nonpublic schools?</a:t>
            </a:r>
            <a:endParaRPr sz="1400"/>
          </a:p>
        </p:txBody>
      </p:sp>
      <p:sp>
        <p:nvSpPr>
          <p:cNvPr id="535" name="Google Shape;535;g3b10c5dc68c_0_192"/>
          <p:cNvSpPr txBox="1">
            <a:spLocks noGrp="1"/>
          </p:cNvSpPr>
          <p:nvPr>
            <p:ph type="body" idx="3"/>
          </p:nvPr>
        </p:nvSpPr>
        <p:spPr>
          <a:xfrm>
            <a:off x="6703725" y="2803800"/>
            <a:ext cx="4938600" cy="18684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600" b="0" dirty="0"/>
              <a:t>Yes. Every entity that receives funds must consult with local nonpublic schools both at initial application time and on an annual basis thereafter. As with other federal funding programs, proof of consultation is required and services offered, if requested and approved/allowable.</a:t>
            </a:r>
            <a:endParaRPr sz="1600" b="0" dirty="0"/>
          </a:p>
        </p:txBody>
      </p:sp>
      <p:sp>
        <p:nvSpPr>
          <p:cNvPr id="539" name="Google Shape;539;g3b10c5dc68c_0_192"/>
          <p:cNvSpPr txBox="1">
            <a:spLocks noGrp="1"/>
          </p:cNvSpPr>
          <p:nvPr>
            <p:ph type="body" idx="7"/>
          </p:nvPr>
        </p:nvSpPr>
        <p:spPr>
          <a:xfrm>
            <a:off x="5040002" y="4990051"/>
            <a:ext cx="1368300" cy="1201200"/>
          </a:xfrm>
          <a:prstGeom prst="rect">
            <a:avLst/>
          </a:prstGeom>
        </p:spPr>
        <p:txBody>
          <a:bodyPr spcFirstLastPara="1" wrap="square" lIns="91425" tIns="45700" rIns="91425" bIns="45700" anchor="ctr" anchorCtr="0">
            <a:noAutofit/>
          </a:bodyPr>
          <a:lstStyle/>
          <a:p>
            <a:pPr marL="0" lvl="0" indent="0" algn="ctr" rtl="0">
              <a:spcBef>
                <a:spcPts val="750"/>
              </a:spcBef>
              <a:spcAft>
                <a:spcPts val="0"/>
              </a:spcAft>
              <a:buNone/>
            </a:pPr>
            <a:r>
              <a:rPr lang="en-US" sz="1400" dirty="0"/>
              <a:t>How is eligibility determined for schools?</a:t>
            </a:r>
            <a:endParaRPr sz="1400" dirty="0"/>
          </a:p>
        </p:txBody>
      </p:sp>
      <p:sp>
        <p:nvSpPr>
          <p:cNvPr id="536" name="Google Shape;536;g3b10c5dc68c_0_192"/>
          <p:cNvSpPr txBox="1">
            <a:spLocks noGrp="1"/>
          </p:cNvSpPr>
          <p:nvPr>
            <p:ph type="body" idx="4"/>
          </p:nvPr>
        </p:nvSpPr>
        <p:spPr>
          <a:xfrm>
            <a:off x="6698286" y="4968724"/>
            <a:ext cx="4944000" cy="1201200"/>
          </a:xfrm>
          <a:prstGeom prst="rect">
            <a:avLst/>
          </a:prstGeom>
        </p:spPr>
        <p:txBody>
          <a:bodyPr spcFirstLastPara="1" wrap="square" lIns="91425" tIns="45700" rIns="91425" bIns="45700" anchor="ctr" anchorCtr="0">
            <a:noAutofit/>
          </a:bodyPr>
          <a:lstStyle/>
          <a:p>
            <a:pPr marL="0" lvl="0" indent="0" algn="l" rtl="0">
              <a:spcBef>
                <a:spcPts val="750"/>
              </a:spcBef>
              <a:spcAft>
                <a:spcPts val="0"/>
              </a:spcAft>
              <a:buNone/>
            </a:pPr>
            <a:r>
              <a:rPr lang="en-US" sz="1600" b="0" dirty="0"/>
              <a:t>Funds must support a public school that has at least 40% of their student population eligible to receive Free and Reduced Lunch (FRL).</a:t>
            </a:r>
            <a:endParaRPr sz="1600" b="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3866b9abe49_0_0"/>
          <p:cNvSpPr txBox="1">
            <a:spLocks noGrp="1"/>
          </p:cNvSpPr>
          <p:nvPr>
            <p:ph type="title"/>
          </p:nvPr>
        </p:nvSpPr>
        <p:spPr>
          <a:xfrm>
            <a:off x="457202" y="507318"/>
            <a:ext cx="3396300" cy="1484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2800">
                <a:solidFill>
                  <a:schemeClr val="dk1"/>
                </a:solidFill>
              </a:rPr>
              <a:t>Resources</a:t>
            </a:r>
            <a:endParaRPr sz="2800">
              <a:solidFill>
                <a:schemeClr val="dk1"/>
              </a:solidFill>
            </a:endParaRPr>
          </a:p>
        </p:txBody>
      </p:sp>
      <p:sp>
        <p:nvSpPr>
          <p:cNvPr id="545" name="Google Shape;545;g3866b9abe49_0_0"/>
          <p:cNvSpPr txBox="1">
            <a:spLocks noGrp="1"/>
          </p:cNvSpPr>
          <p:nvPr>
            <p:ph type="body" idx="1"/>
          </p:nvPr>
        </p:nvSpPr>
        <p:spPr>
          <a:xfrm>
            <a:off x="5116285" y="1171766"/>
            <a:ext cx="6531300" cy="1201200"/>
          </a:xfrm>
          <a:prstGeom prst="rect">
            <a:avLst/>
          </a:prstGeom>
        </p:spPr>
        <p:txBody>
          <a:bodyPr spcFirstLastPara="1" wrap="square" lIns="91425" tIns="45700" rIns="91425" bIns="45700" anchor="t" anchorCtr="0">
            <a:noAutofit/>
          </a:bodyPr>
          <a:lstStyle/>
          <a:p>
            <a:pPr marL="12700" lvl="0" indent="0" algn="l" rtl="0">
              <a:lnSpc>
                <a:spcPct val="115000"/>
              </a:lnSpc>
              <a:spcBef>
                <a:spcPts val="800"/>
              </a:spcBef>
              <a:spcAft>
                <a:spcPts val="0"/>
              </a:spcAft>
              <a:buNone/>
            </a:pPr>
            <a:r>
              <a:rPr lang="en-US" sz="1800" u="sng">
                <a:solidFill>
                  <a:srgbClr val="29618B"/>
                </a:solidFill>
                <a:hlinkClick r:id="rId3">
                  <a:extLst>
                    <a:ext uri="{A12FA001-AC4F-418D-AE19-62706E023703}">
                      <ahyp:hlinkClr xmlns:ahyp="http://schemas.microsoft.com/office/drawing/2018/hyperlinkcolor" val="tx"/>
                    </a:ext>
                  </a:extLst>
                </a:hlinkClick>
              </a:rPr>
              <a:t>Federal Title IA Equitable Services Guidance</a:t>
            </a:r>
            <a:endParaRPr sz="1800">
              <a:solidFill>
                <a:srgbClr val="29618B"/>
              </a:solidFill>
            </a:endParaRPr>
          </a:p>
          <a:p>
            <a:pPr marL="12700" lvl="0" indent="0" algn="l" rtl="0">
              <a:lnSpc>
                <a:spcPct val="115000"/>
              </a:lnSpc>
              <a:spcBef>
                <a:spcPts val="800"/>
              </a:spcBef>
              <a:spcAft>
                <a:spcPts val="0"/>
              </a:spcAft>
              <a:buNone/>
            </a:pPr>
            <a:endParaRPr sz="1800">
              <a:solidFill>
                <a:srgbClr val="29618B"/>
              </a:solidFill>
            </a:endParaRPr>
          </a:p>
          <a:p>
            <a:pPr marL="12700" lvl="0" indent="0" algn="l" rtl="0">
              <a:lnSpc>
                <a:spcPct val="115000"/>
              </a:lnSpc>
              <a:spcBef>
                <a:spcPts val="0"/>
              </a:spcBef>
              <a:spcAft>
                <a:spcPts val="0"/>
              </a:spcAft>
              <a:buClr>
                <a:schemeClr val="dk1"/>
              </a:buClr>
              <a:buSzPts val="1100"/>
              <a:buFont typeface="Arial"/>
              <a:buNone/>
            </a:pPr>
            <a:r>
              <a:rPr lang="en-US" sz="1800" u="sng">
                <a:solidFill>
                  <a:srgbClr val="29618B"/>
                </a:solidFill>
                <a:hlinkClick r:id="rId4">
                  <a:extLst>
                    <a:ext uri="{A12FA001-AC4F-418D-AE19-62706E023703}">
                      <ahyp:hlinkClr xmlns:ahyp="http://schemas.microsoft.com/office/drawing/2018/hyperlinkcolor" val="tx"/>
                    </a:ext>
                  </a:extLst>
                </a:hlinkClick>
              </a:rPr>
              <a:t>Federal Title VIII Equitable Services Guidance</a:t>
            </a:r>
            <a:endParaRPr sz="1800">
              <a:solidFill>
                <a:srgbClr val="29618B"/>
              </a:solidFill>
            </a:endParaRPr>
          </a:p>
        </p:txBody>
      </p:sp>
      <p:sp>
        <p:nvSpPr>
          <p:cNvPr id="546" name="Google Shape;546;g3866b9abe49_0_0"/>
          <p:cNvSpPr txBox="1">
            <a:spLocks noGrp="1"/>
          </p:cNvSpPr>
          <p:nvPr>
            <p:ph type="body" idx="2"/>
          </p:nvPr>
        </p:nvSpPr>
        <p:spPr>
          <a:xfrm>
            <a:off x="457202" y="2269391"/>
            <a:ext cx="3298500" cy="3900600"/>
          </a:xfrm>
          <a:prstGeom prst="rect">
            <a:avLst/>
          </a:prstGeom>
        </p:spPr>
        <p:txBody>
          <a:bodyPr spcFirstLastPara="1" wrap="square" lIns="91425" tIns="45700" rIns="91425" bIns="45700" anchor="t" anchorCtr="0">
            <a:noAutofit/>
          </a:bodyPr>
          <a:lstStyle/>
          <a:p>
            <a:pPr marL="0" lvl="0" indent="0" algn="ctr" rtl="0">
              <a:spcBef>
                <a:spcPts val="750"/>
              </a:spcBef>
              <a:spcAft>
                <a:spcPts val="0"/>
              </a:spcAft>
              <a:buNone/>
            </a:pPr>
            <a:r>
              <a:rPr lang="en-US" sz="2400" b="1"/>
              <a:t>ESEA Programs</a:t>
            </a:r>
            <a:endParaRPr sz="2400" b="1"/>
          </a:p>
        </p:txBody>
      </p:sp>
      <p:sp>
        <p:nvSpPr>
          <p:cNvPr id="547" name="Google Shape;547;g3866b9abe49_0_0"/>
          <p:cNvSpPr txBox="1">
            <a:spLocks noGrp="1"/>
          </p:cNvSpPr>
          <p:nvPr>
            <p:ph type="body" idx="3"/>
          </p:nvPr>
        </p:nvSpPr>
        <p:spPr>
          <a:xfrm>
            <a:off x="5110842" y="3041246"/>
            <a:ext cx="6531300" cy="1201200"/>
          </a:xfrm>
          <a:prstGeom prst="rect">
            <a:avLst/>
          </a:prstGeom>
        </p:spPr>
        <p:txBody>
          <a:bodyPr spcFirstLastPara="1" wrap="square" lIns="91425" tIns="45700" rIns="91425" bIns="45700" anchor="t" anchorCtr="0">
            <a:noAutofit/>
          </a:bodyPr>
          <a:lstStyle/>
          <a:p>
            <a:pPr marL="12700" lvl="0" indent="0" algn="l" rtl="0">
              <a:lnSpc>
                <a:spcPct val="115000"/>
              </a:lnSpc>
              <a:spcBef>
                <a:spcPts val="0"/>
              </a:spcBef>
              <a:spcAft>
                <a:spcPts val="0"/>
              </a:spcAft>
              <a:buNone/>
            </a:pPr>
            <a:r>
              <a:rPr lang="en-US" sz="1800" u="sng">
                <a:solidFill>
                  <a:srgbClr val="29618B"/>
                </a:solidFill>
                <a:hlinkClick r:id="rId5">
                  <a:extLst>
                    <a:ext uri="{A12FA001-AC4F-418D-AE19-62706E023703}">
                      <ahyp:hlinkClr xmlns:ahyp="http://schemas.microsoft.com/office/drawing/2018/hyperlinkcolor" val="tx"/>
                    </a:ext>
                  </a:extLst>
                </a:hlinkClick>
              </a:rPr>
              <a:t>ESSA Guidance and Allocations</a:t>
            </a:r>
            <a:endParaRPr sz="1800" u="sng">
              <a:solidFill>
                <a:srgbClr val="29618B"/>
              </a:solidFill>
            </a:endParaRPr>
          </a:p>
          <a:p>
            <a:pPr marL="12700" lvl="0" indent="0" algn="l" rtl="0">
              <a:lnSpc>
                <a:spcPct val="115000"/>
              </a:lnSpc>
              <a:spcBef>
                <a:spcPts val="0"/>
              </a:spcBef>
              <a:spcAft>
                <a:spcPts val="0"/>
              </a:spcAft>
              <a:buClr>
                <a:schemeClr val="dk1"/>
              </a:buClr>
              <a:buSzPts val="1100"/>
              <a:buFont typeface="Arial"/>
              <a:buNone/>
            </a:pPr>
            <a:endParaRPr sz="1800" u="sng">
              <a:solidFill>
                <a:srgbClr val="29618B"/>
              </a:solidFill>
            </a:endParaRPr>
          </a:p>
          <a:p>
            <a:pPr marL="12700" lvl="0" indent="0" algn="l" rtl="0">
              <a:lnSpc>
                <a:spcPct val="115000"/>
              </a:lnSpc>
              <a:spcBef>
                <a:spcPts val="0"/>
              </a:spcBef>
              <a:spcAft>
                <a:spcPts val="0"/>
              </a:spcAft>
              <a:buClr>
                <a:schemeClr val="dk1"/>
              </a:buClr>
              <a:buSzPts val="1100"/>
              <a:buFont typeface="Arial"/>
              <a:buNone/>
            </a:pPr>
            <a:r>
              <a:rPr lang="en-US" sz="1800" u="sng">
                <a:solidFill>
                  <a:srgbClr val="29618B"/>
                </a:solidFill>
                <a:hlinkClick r:id="rId6">
                  <a:extLst>
                    <a:ext uri="{A12FA001-AC4F-418D-AE19-62706E023703}">
                      <ahyp:hlinkClr xmlns:ahyp="http://schemas.microsoft.com/office/drawing/2018/hyperlinkcolor" val="tx"/>
                    </a:ext>
                  </a:extLst>
                </a:hlinkClick>
              </a:rPr>
              <a:t>Equitable Services for Nonpublic Schools</a:t>
            </a:r>
            <a:endParaRPr sz="1800">
              <a:solidFill>
                <a:srgbClr val="29618B"/>
              </a:solidFill>
            </a:endParaRPr>
          </a:p>
        </p:txBody>
      </p:sp>
      <p:sp>
        <p:nvSpPr>
          <p:cNvPr id="548" name="Google Shape;548;g3866b9abe49_0_0"/>
          <p:cNvSpPr txBox="1">
            <a:spLocks noGrp="1"/>
          </p:cNvSpPr>
          <p:nvPr>
            <p:ph type="body" idx="4"/>
          </p:nvPr>
        </p:nvSpPr>
        <p:spPr>
          <a:xfrm>
            <a:off x="5110842" y="4968724"/>
            <a:ext cx="6531300" cy="1201200"/>
          </a:xfrm>
          <a:prstGeom prst="rect">
            <a:avLst/>
          </a:prstGeom>
        </p:spPr>
        <p:txBody>
          <a:bodyPr spcFirstLastPara="1" wrap="square" lIns="91425" tIns="45700" rIns="91425" bIns="45700" anchor="t" anchorCtr="0">
            <a:noAutofit/>
          </a:bodyPr>
          <a:lstStyle/>
          <a:p>
            <a:pPr marL="25400" lvl="0" indent="0" algn="l" rtl="0">
              <a:lnSpc>
                <a:spcPct val="115000"/>
              </a:lnSpc>
              <a:spcBef>
                <a:spcPts val="0"/>
              </a:spcBef>
              <a:spcAft>
                <a:spcPts val="0"/>
              </a:spcAft>
              <a:buClr>
                <a:schemeClr val="dk1"/>
              </a:buClr>
              <a:buSzPts val="1100"/>
              <a:buFont typeface="Arial"/>
              <a:buNone/>
            </a:pPr>
            <a:r>
              <a:rPr lang="en-US" sz="1800" u="sng">
                <a:solidFill>
                  <a:srgbClr val="29618B"/>
                </a:solidFill>
                <a:hlinkClick r:id="rId7">
                  <a:extLst>
                    <a:ext uri="{A12FA001-AC4F-418D-AE19-62706E023703}">
                      <ahyp:hlinkClr xmlns:ahyp="http://schemas.microsoft.com/office/drawing/2018/hyperlinkcolor" val="tx"/>
                    </a:ext>
                  </a:extLst>
                </a:hlinkClick>
              </a:rPr>
              <a:t>Equitable Services for Nonpublic Students and Teachers: Process and Procedures Guidance</a:t>
            </a:r>
            <a:endParaRPr sz="1800">
              <a:solidFill>
                <a:srgbClr val="29618B"/>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3866b9abe49_0_11"/>
          <p:cNvSpPr txBox="1">
            <a:spLocks noGrp="1"/>
          </p:cNvSpPr>
          <p:nvPr>
            <p:ph type="title"/>
          </p:nvPr>
        </p:nvSpPr>
        <p:spPr>
          <a:xfrm>
            <a:off x="457202" y="507318"/>
            <a:ext cx="3396300" cy="1484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solidFill>
                  <a:schemeClr val="dk1"/>
                </a:solidFill>
              </a:rPr>
              <a:t>Contact Information</a:t>
            </a:r>
            <a:endParaRPr>
              <a:solidFill>
                <a:schemeClr val="dk1"/>
              </a:solidFill>
            </a:endParaRPr>
          </a:p>
        </p:txBody>
      </p:sp>
      <p:sp>
        <p:nvSpPr>
          <p:cNvPr id="554" name="Google Shape;554;g3866b9abe49_0_11"/>
          <p:cNvSpPr txBox="1">
            <a:spLocks noGrp="1"/>
          </p:cNvSpPr>
          <p:nvPr>
            <p:ph type="body" idx="1"/>
          </p:nvPr>
        </p:nvSpPr>
        <p:spPr>
          <a:xfrm>
            <a:off x="5116285" y="1171766"/>
            <a:ext cx="6531300" cy="1201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700" dirty="0"/>
              <a:t>Title I, Part A - Veronica Andersen, </a:t>
            </a:r>
            <a:r>
              <a:rPr lang="en-US" sz="1700" u="sng" dirty="0">
                <a:solidFill>
                  <a:srgbClr val="29618B"/>
                </a:solidFill>
                <a:hlinkClick r:id="rId3">
                  <a:extLst>
                    <a:ext uri="{A12FA001-AC4F-418D-AE19-62706E023703}">
                      <ahyp:hlinkClr xmlns:ahyp="http://schemas.microsoft.com/office/drawing/2018/hyperlinkcolor" val="tx"/>
                    </a:ext>
                  </a:extLst>
                </a:hlinkClick>
              </a:rPr>
              <a:t>veronica.andersen@iowa.gov</a:t>
            </a:r>
            <a:r>
              <a:rPr lang="en-US" sz="1700" dirty="0"/>
              <a:t> </a:t>
            </a:r>
            <a:endParaRPr sz="1700" dirty="0"/>
          </a:p>
          <a:p>
            <a:pPr marL="0" lvl="0" indent="0" algn="l" rtl="0">
              <a:spcBef>
                <a:spcPts val="750"/>
              </a:spcBef>
              <a:spcAft>
                <a:spcPts val="0"/>
              </a:spcAft>
              <a:buClr>
                <a:schemeClr val="dk1"/>
              </a:buClr>
              <a:buSzPts val="1100"/>
              <a:buFont typeface="Arial"/>
              <a:buNone/>
            </a:pPr>
            <a:r>
              <a:rPr lang="en-US" sz="1700" dirty="0"/>
              <a:t>Title I, Part C - Rachel Pettigrew, </a:t>
            </a:r>
            <a:r>
              <a:rPr lang="en-US" sz="1700" u="sng" dirty="0">
                <a:solidFill>
                  <a:srgbClr val="29618B"/>
                </a:solidFill>
                <a:hlinkClick r:id="rId4">
                  <a:extLst>
                    <a:ext uri="{A12FA001-AC4F-418D-AE19-62706E023703}">
                      <ahyp:hlinkClr xmlns:ahyp="http://schemas.microsoft.com/office/drawing/2018/hyperlinkcolor" val="tx"/>
                    </a:ext>
                  </a:extLst>
                </a:hlinkClick>
              </a:rPr>
              <a:t>rachel.pettigrew@iowa.gov</a:t>
            </a:r>
            <a:r>
              <a:rPr lang="en-US" sz="1700" dirty="0">
                <a:solidFill>
                  <a:srgbClr val="29618B"/>
                </a:solidFill>
              </a:rPr>
              <a:t> </a:t>
            </a:r>
            <a:endParaRPr sz="1700" dirty="0">
              <a:solidFill>
                <a:srgbClr val="29618B"/>
              </a:solidFill>
            </a:endParaRPr>
          </a:p>
        </p:txBody>
      </p:sp>
      <p:sp>
        <p:nvSpPr>
          <p:cNvPr id="555" name="Google Shape;555;g3866b9abe49_0_11"/>
          <p:cNvSpPr txBox="1">
            <a:spLocks noGrp="1"/>
          </p:cNvSpPr>
          <p:nvPr>
            <p:ph type="body" idx="2"/>
          </p:nvPr>
        </p:nvSpPr>
        <p:spPr>
          <a:xfrm>
            <a:off x="457202" y="2269391"/>
            <a:ext cx="3298500" cy="3900600"/>
          </a:xfrm>
          <a:prstGeom prst="rect">
            <a:avLst/>
          </a:prstGeom>
        </p:spPr>
        <p:txBody>
          <a:bodyPr spcFirstLastPara="1" wrap="square" lIns="91425" tIns="45700" rIns="91425" bIns="45700" anchor="t" anchorCtr="0">
            <a:noAutofit/>
          </a:bodyPr>
          <a:lstStyle/>
          <a:p>
            <a:pPr marL="0" lvl="0" indent="0" algn="ctr" rtl="0">
              <a:spcBef>
                <a:spcPts val="750"/>
              </a:spcBef>
              <a:spcAft>
                <a:spcPts val="0"/>
              </a:spcAft>
              <a:buNone/>
            </a:pPr>
            <a:r>
              <a:rPr lang="en-US" sz="1800" dirty="0"/>
              <a:t>ESEA Programs Ombudsman</a:t>
            </a:r>
            <a:endParaRPr sz="1800" dirty="0"/>
          </a:p>
          <a:p>
            <a:pPr marL="0" lvl="0" indent="0" algn="ctr" rtl="0">
              <a:spcBef>
                <a:spcPts val="750"/>
              </a:spcBef>
              <a:spcAft>
                <a:spcPts val="0"/>
              </a:spcAft>
              <a:buNone/>
            </a:pPr>
            <a:endParaRPr sz="1800" dirty="0"/>
          </a:p>
          <a:p>
            <a:pPr marL="0" lvl="0" indent="0" algn="ctr" rtl="0">
              <a:spcBef>
                <a:spcPts val="750"/>
              </a:spcBef>
              <a:spcAft>
                <a:spcPts val="0"/>
              </a:spcAft>
              <a:buNone/>
            </a:pPr>
            <a:r>
              <a:rPr lang="en-US" sz="1800" dirty="0"/>
              <a:t>Luke </a:t>
            </a:r>
            <a:r>
              <a:rPr lang="en-US" sz="1800" dirty="0" err="1"/>
              <a:t>Markway</a:t>
            </a:r>
            <a:endParaRPr sz="1800" dirty="0"/>
          </a:p>
          <a:p>
            <a:pPr marL="0" lvl="0" indent="0" algn="ctr" rtl="0">
              <a:spcBef>
                <a:spcPts val="750"/>
              </a:spcBef>
              <a:spcAft>
                <a:spcPts val="0"/>
              </a:spcAft>
              <a:buNone/>
            </a:pPr>
            <a:r>
              <a:rPr lang="en-US" sz="1800" u="sng" dirty="0">
                <a:solidFill>
                  <a:srgbClr val="29618B"/>
                </a:solidFill>
                <a:hlinkClick r:id="rId5">
                  <a:extLst>
                    <a:ext uri="{A12FA001-AC4F-418D-AE19-62706E023703}">
                      <ahyp:hlinkClr xmlns:ahyp="http://schemas.microsoft.com/office/drawing/2018/hyperlinkcolor" val="tx"/>
                    </a:ext>
                  </a:extLst>
                </a:hlinkClick>
              </a:rPr>
              <a:t>luke.markway@iowa.gov</a:t>
            </a:r>
            <a:r>
              <a:rPr lang="en-US" sz="1800" dirty="0">
                <a:solidFill>
                  <a:srgbClr val="29618B"/>
                </a:solidFill>
              </a:rPr>
              <a:t> </a:t>
            </a:r>
            <a:endParaRPr sz="1800" dirty="0">
              <a:solidFill>
                <a:srgbClr val="29618B"/>
              </a:solidFill>
            </a:endParaRPr>
          </a:p>
        </p:txBody>
      </p:sp>
      <p:sp>
        <p:nvSpPr>
          <p:cNvPr id="556" name="Google Shape;556;g3866b9abe49_0_11"/>
          <p:cNvSpPr txBox="1">
            <a:spLocks noGrp="1"/>
          </p:cNvSpPr>
          <p:nvPr>
            <p:ph type="body" idx="3"/>
          </p:nvPr>
        </p:nvSpPr>
        <p:spPr>
          <a:xfrm>
            <a:off x="5110842" y="3041246"/>
            <a:ext cx="6531300" cy="1201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700" dirty="0"/>
              <a:t>Title II, Part A - Amy Hensley, </a:t>
            </a:r>
            <a:r>
              <a:rPr lang="en-US" sz="1700" u="sng" dirty="0">
                <a:solidFill>
                  <a:srgbClr val="024659"/>
                </a:solidFill>
                <a:hlinkClick r:id="rId6">
                  <a:extLst>
                    <a:ext uri="{A12FA001-AC4F-418D-AE19-62706E023703}">
                      <ahyp:hlinkClr xmlns:ahyp="http://schemas.microsoft.com/office/drawing/2018/hyperlinkcolor" val="tx"/>
                    </a:ext>
                  </a:extLst>
                </a:hlinkClick>
              </a:rPr>
              <a:t>amy.hensley@iowa.gov</a:t>
            </a:r>
            <a:endParaRPr sz="1700" dirty="0"/>
          </a:p>
          <a:p>
            <a:pPr marL="0" lvl="0" indent="0" algn="l" rtl="0">
              <a:spcBef>
                <a:spcPts val="750"/>
              </a:spcBef>
              <a:spcAft>
                <a:spcPts val="0"/>
              </a:spcAft>
              <a:buClr>
                <a:schemeClr val="dk1"/>
              </a:buClr>
              <a:buSzPts val="1100"/>
              <a:buFont typeface="Arial"/>
              <a:buNone/>
            </a:pPr>
            <a:r>
              <a:rPr lang="en-US" sz="1700" dirty="0"/>
              <a:t>Title III, Part A -  Rachel Pettigrew, </a:t>
            </a:r>
            <a:r>
              <a:rPr lang="en-US" sz="1700" u="sng" dirty="0">
                <a:solidFill>
                  <a:srgbClr val="29618B"/>
                </a:solidFill>
                <a:hlinkClick r:id="rId4">
                  <a:extLst>
                    <a:ext uri="{A12FA001-AC4F-418D-AE19-62706E023703}">
                      <ahyp:hlinkClr xmlns:ahyp="http://schemas.microsoft.com/office/drawing/2018/hyperlinkcolor" val="tx"/>
                    </a:ext>
                  </a:extLst>
                </a:hlinkClick>
              </a:rPr>
              <a:t>rachel.pettigrew@iowa.gov</a:t>
            </a:r>
            <a:endParaRPr sz="1700" dirty="0">
              <a:solidFill>
                <a:srgbClr val="29618B"/>
              </a:solidFill>
            </a:endParaRPr>
          </a:p>
          <a:p>
            <a:pPr marL="0" lvl="0" indent="0" algn="l" rtl="0">
              <a:spcBef>
                <a:spcPts val="750"/>
              </a:spcBef>
              <a:spcAft>
                <a:spcPts val="0"/>
              </a:spcAft>
              <a:buNone/>
            </a:pPr>
            <a:endParaRPr sz="1700" dirty="0">
              <a:solidFill>
                <a:schemeClr val="accent1"/>
              </a:solidFill>
            </a:endParaRPr>
          </a:p>
        </p:txBody>
      </p:sp>
      <p:sp>
        <p:nvSpPr>
          <p:cNvPr id="557" name="Google Shape;557;g3866b9abe49_0_11"/>
          <p:cNvSpPr txBox="1">
            <a:spLocks noGrp="1"/>
          </p:cNvSpPr>
          <p:nvPr>
            <p:ph type="body" idx="4"/>
          </p:nvPr>
        </p:nvSpPr>
        <p:spPr>
          <a:xfrm>
            <a:off x="5110842" y="4968724"/>
            <a:ext cx="6531300" cy="1201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700" dirty="0"/>
              <a:t>Title IV, Part A - Luke </a:t>
            </a:r>
            <a:r>
              <a:rPr lang="en-US" sz="1700" dirty="0" err="1"/>
              <a:t>Markway</a:t>
            </a:r>
            <a:r>
              <a:rPr lang="en-US" sz="1700" dirty="0"/>
              <a:t>, </a:t>
            </a:r>
            <a:r>
              <a:rPr lang="en-US" sz="1700" u="sng" dirty="0">
                <a:solidFill>
                  <a:srgbClr val="29618B"/>
                </a:solidFill>
                <a:hlinkClick r:id="rId5">
                  <a:extLst>
                    <a:ext uri="{A12FA001-AC4F-418D-AE19-62706E023703}">
                      <ahyp:hlinkClr xmlns:ahyp="http://schemas.microsoft.com/office/drawing/2018/hyperlinkcolor" val="tx"/>
                    </a:ext>
                  </a:extLst>
                </a:hlinkClick>
              </a:rPr>
              <a:t>luke.markway@iowa.gov</a:t>
            </a:r>
            <a:endParaRPr sz="1700" dirty="0">
              <a:solidFill>
                <a:srgbClr val="29618B"/>
              </a:solidFill>
            </a:endParaRPr>
          </a:p>
          <a:p>
            <a:pPr marL="0" lvl="0" indent="0" algn="l" rtl="0">
              <a:spcBef>
                <a:spcPts val="750"/>
              </a:spcBef>
              <a:spcAft>
                <a:spcPts val="0"/>
              </a:spcAft>
              <a:buNone/>
            </a:pPr>
            <a:r>
              <a:rPr lang="en-US" sz="1700" dirty="0"/>
              <a:t>Title IV, Part B - Joe Collins,</a:t>
            </a:r>
            <a:r>
              <a:rPr lang="en-US" sz="1700" dirty="0">
                <a:solidFill>
                  <a:srgbClr val="29618B"/>
                </a:solidFill>
              </a:rPr>
              <a:t> </a:t>
            </a:r>
            <a:r>
              <a:rPr lang="en-US" sz="1700" u="sng" dirty="0">
                <a:solidFill>
                  <a:srgbClr val="29618B"/>
                </a:solidFill>
                <a:hlinkClick r:id="rId7">
                  <a:extLst>
                    <a:ext uri="{A12FA001-AC4F-418D-AE19-62706E023703}">
                      <ahyp:hlinkClr xmlns:ahyp="http://schemas.microsoft.com/office/drawing/2018/hyperlinkcolor" val="tx"/>
                    </a:ext>
                  </a:extLst>
                </a:hlinkClick>
              </a:rPr>
              <a:t>joe.collins@iowa.gov</a:t>
            </a:r>
            <a:r>
              <a:rPr lang="en-US" sz="1700" dirty="0">
                <a:solidFill>
                  <a:srgbClr val="29618B"/>
                </a:solidFill>
              </a:rPr>
              <a:t> </a:t>
            </a:r>
            <a:endParaRPr sz="1700" dirty="0">
              <a:solidFill>
                <a:srgbClr val="29618B"/>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b10c5dc68c_0_53"/>
          <p:cNvSpPr txBox="1">
            <a:spLocks noGrp="1"/>
          </p:cNvSpPr>
          <p:nvPr>
            <p:ph type="title"/>
          </p:nvPr>
        </p:nvSpPr>
        <p:spPr>
          <a:xfrm>
            <a:off x="5535682" y="691776"/>
            <a:ext cx="4854900" cy="9117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r>
              <a:rPr lang="en-US" sz="2400" dirty="0">
                <a:solidFill>
                  <a:schemeClr val="dk1"/>
                </a:solidFill>
              </a:rPr>
              <a:t>Consultation Process and Procedures</a:t>
            </a:r>
            <a:endParaRPr dirty="0"/>
          </a:p>
        </p:txBody>
      </p:sp>
      <p:sp>
        <p:nvSpPr>
          <p:cNvPr id="165" name="Google Shape;165;g3b10c5dc68c_0_53"/>
          <p:cNvSpPr txBox="1">
            <a:spLocks noGrp="1"/>
          </p:cNvSpPr>
          <p:nvPr>
            <p:ph type="body" idx="1"/>
          </p:nvPr>
        </p:nvSpPr>
        <p:spPr>
          <a:xfrm>
            <a:off x="6073925" y="1733050"/>
            <a:ext cx="4854900" cy="45819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SzPts val="2100"/>
              <a:buChar char="●"/>
            </a:pPr>
            <a:r>
              <a:rPr lang="en-US"/>
              <a:t>Initial Consultation Process</a:t>
            </a:r>
            <a:endParaRPr/>
          </a:p>
          <a:p>
            <a:pPr marL="914400" lvl="1" indent="-361950" algn="l" rtl="0">
              <a:lnSpc>
                <a:spcPct val="115000"/>
              </a:lnSpc>
              <a:spcBef>
                <a:spcPts val="0"/>
              </a:spcBef>
              <a:spcAft>
                <a:spcPts val="0"/>
              </a:spcAft>
              <a:buSzPts val="2100"/>
              <a:buChar char="○"/>
            </a:pPr>
            <a:r>
              <a:rPr lang="en-US" sz="2100"/>
              <a:t>Beginning of January through March 15th</a:t>
            </a:r>
            <a:endParaRPr sz="2100"/>
          </a:p>
          <a:p>
            <a:pPr marL="914400" lvl="1" indent="-361950" algn="l" rtl="0">
              <a:lnSpc>
                <a:spcPct val="115000"/>
              </a:lnSpc>
              <a:spcBef>
                <a:spcPts val="0"/>
              </a:spcBef>
              <a:spcAft>
                <a:spcPts val="0"/>
              </a:spcAft>
              <a:buSzPts val="2100"/>
              <a:buChar char="○"/>
            </a:pPr>
            <a:r>
              <a:rPr lang="en-US" sz="2100"/>
              <a:t>The consultation should occur throughout the year</a:t>
            </a:r>
            <a:endParaRPr sz="2100"/>
          </a:p>
          <a:p>
            <a:pPr marL="457200" lvl="0" indent="-361950" algn="l" rtl="0">
              <a:lnSpc>
                <a:spcPct val="115000"/>
              </a:lnSpc>
              <a:spcBef>
                <a:spcPts val="0"/>
              </a:spcBef>
              <a:spcAft>
                <a:spcPts val="0"/>
              </a:spcAft>
              <a:buSzPts val="2100"/>
              <a:buChar char="●"/>
            </a:pPr>
            <a:r>
              <a:rPr lang="en-US"/>
              <a:t>Nonpublic Consultation Agreement</a:t>
            </a:r>
            <a:endParaRPr/>
          </a:p>
          <a:p>
            <a:pPr marL="914400" lvl="1" indent="-361950" algn="l" rtl="0">
              <a:lnSpc>
                <a:spcPct val="115000"/>
              </a:lnSpc>
              <a:spcBef>
                <a:spcPts val="0"/>
              </a:spcBef>
              <a:spcAft>
                <a:spcPts val="0"/>
              </a:spcAft>
              <a:buSzPts val="2100"/>
              <a:buChar char="○"/>
            </a:pPr>
            <a:r>
              <a:rPr lang="en-US" sz="2100"/>
              <a:t>March 15 - Equitable Services participation is due.</a:t>
            </a:r>
            <a:endParaRPr sz="2100"/>
          </a:p>
          <a:p>
            <a:pPr marL="914400" lvl="1" indent="-361950" algn="l" rtl="0">
              <a:lnSpc>
                <a:spcPct val="115000"/>
              </a:lnSpc>
              <a:spcBef>
                <a:spcPts val="0"/>
              </a:spcBef>
              <a:spcAft>
                <a:spcPts val="0"/>
              </a:spcAft>
              <a:buSzPts val="2100"/>
              <a:buChar char="○"/>
            </a:pPr>
            <a:r>
              <a:rPr lang="en-US" sz="2100"/>
              <a:t>October 1 - Final consultation agreement due for the current school year.</a:t>
            </a:r>
            <a:endParaRPr sz="2100"/>
          </a:p>
          <a:p>
            <a:pPr marL="914400" lvl="1" indent="-361950" algn="l" rtl="0">
              <a:lnSpc>
                <a:spcPct val="115000"/>
              </a:lnSpc>
              <a:spcBef>
                <a:spcPts val="0"/>
              </a:spcBef>
              <a:spcAft>
                <a:spcPts val="0"/>
              </a:spcAft>
              <a:buSzPts val="2100"/>
              <a:buChar char="○"/>
            </a:pPr>
            <a:r>
              <a:rPr lang="en-US" sz="2100"/>
              <a:t>Confirmation of agreement </a:t>
            </a:r>
            <a:endParaRPr sz="2100"/>
          </a:p>
          <a:p>
            <a:pPr marL="0" lvl="0" indent="0" algn="l" rtl="0">
              <a:spcBef>
                <a:spcPts val="75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32" name="Google Shape;232;g3b3af71073b_0_294"/>
          <p:cNvSpPr txBox="1">
            <a:spLocks noGrp="1"/>
          </p:cNvSpPr>
          <p:nvPr>
            <p:ph type="title" idx="4294967295"/>
          </p:nvPr>
        </p:nvSpPr>
        <p:spPr>
          <a:xfrm>
            <a:off x="1066800" y="196850"/>
            <a:ext cx="10109200" cy="5540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dk1"/>
                </a:solidFill>
                <a:effectLst/>
                <a:uLnTx/>
                <a:uFillTx/>
                <a:latin typeface="Arial"/>
                <a:ea typeface="Arial"/>
                <a:cs typeface="Arial"/>
                <a:sym typeface="Arial"/>
              </a:rPr>
              <a:t>Consultation Process: Required Topics</a:t>
            </a:r>
            <a:endParaRPr kumimoji="0" lang="en-US" sz="1500" b="0" i="0" u="none" strike="noStrike" kern="0" cap="none" spc="0" normalizeH="0" baseline="0" noProof="0" dirty="0">
              <a:ln>
                <a:noFill/>
              </a:ln>
              <a:solidFill>
                <a:schemeClr val="dk1"/>
              </a:solidFill>
              <a:effectLst/>
              <a:uLnTx/>
              <a:uFillTx/>
              <a:latin typeface="Arial"/>
              <a:ea typeface="Arial"/>
              <a:cs typeface="Arial"/>
              <a:sym typeface="Arial"/>
            </a:endParaRPr>
          </a:p>
        </p:txBody>
      </p:sp>
      <p:grpSp>
        <p:nvGrpSpPr>
          <p:cNvPr id="181" name="Google Shape;181;g3b3af71073b_0_294" descr="Text: &quot;Timely and meaningful consultation (ESEA sections 1117(a)(1) &amp; 8501(a)(1)) must: (bullet 1) Continue throughout the implementation and assessment of the services. (bullet 2) Occur before the LEA or AEA makes any decision that affects the opportunities to participate of eligible nonpublic school students, teachers, and other educational personnel.&quot; Surrounding the text is a clockwise circle of sequential month names within their own bubbles, with January starting at the top center. The bubbles are connected by arrows. November, December, January, and February are dark blue, as are June and July. March and August are mid blue, and April and September are light blue. May and October are in bright yellow."/>
          <p:cNvGrpSpPr/>
          <p:nvPr/>
        </p:nvGrpSpPr>
        <p:grpSpPr>
          <a:xfrm>
            <a:off x="3326463" y="998325"/>
            <a:ext cx="5774663" cy="5409098"/>
            <a:chOff x="3326463" y="998325"/>
            <a:chExt cx="5774663" cy="5409098"/>
          </a:xfrm>
        </p:grpSpPr>
        <p:grpSp>
          <p:nvGrpSpPr>
            <p:cNvPr id="182" name="Google Shape;182;g3b3af71073b_0_294"/>
            <p:cNvGrpSpPr/>
            <p:nvPr/>
          </p:nvGrpSpPr>
          <p:grpSpPr>
            <a:xfrm>
              <a:off x="3326463" y="998325"/>
              <a:ext cx="5774663" cy="5409098"/>
              <a:chOff x="882558" y="1155"/>
              <a:chExt cx="4507582" cy="4507582"/>
            </a:xfrm>
          </p:grpSpPr>
          <p:sp>
            <p:nvSpPr>
              <p:cNvPr id="183" name="Google Shape;183;g3b3af71073b_0_294"/>
              <p:cNvSpPr/>
              <p:nvPr/>
            </p:nvSpPr>
            <p:spPr>
              <a:xfrm>
                <a:off x="2804849" y="1155"/>
                <a:ext cx="663000" cy="663000"/>
              </a:xfrm>
              <a:prstGeom prst="ellipse">
                <a:avLst/>
              </a:prstGeom>
              <a:solidFill>
                <a:srgbClr val="29618B"/>
              </a:solidFill>
              <a:ln w="25400" cap="flat" cmpd="sng">
                <a:solidFill>
                  <a:schemeClr val="lt1"/>
                </a:solidFill>
                <a:prstDash val="solid"/>
                <a:round/>
                <a:headEnd type="none" w="sm" len="sm"/>
                <a:tailEnd type="none" w="sm" len="sm"/>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184" name="Google Shape;184;g3b3af71073b_0_294"/>
              <p:cNvSpPr txBox="1"/>
              <p:nvPr/>
            </p:nvSpPr>
            <p:spPr>
              <a:xfrm>
                <a:off x="2901960" y="98266"/>
                <a:ext cx="468900" cy="468900"/>
              </a:xfrm>
              <a:prstGeom prst="rect">
                <a:avLst/>
              </a:prstGeom>
              <a:noFill/>
              <a:ln>
                <a:noFill/>
              </a:ln>
            </p:spPr>
            <p:txBody>
              <a:bodyPr spcFirstLastPara="1" wrap="square" lIns="11450" tIns="11450" rIns="11450" bIns="114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January</a:t>
                </a:r>
                <a:endParaRPr sz="1800"/>
              </a:p>
            </p:txBody>
          </p:sp>
          <p:sp>
            <p:nvSpPr>
              <p:cNvPr id="185" name="Google Shape;185;g3b3af71073b_0_294"/>
              <p:cNvSpPr/>
              <p:nvPr/>
            </p:nvSpPr>
            <p:spPr>
              <a:xfrm rot="901931">
                <a:off x="3524210" y="348333"/>
                <a:ext cx="175816" cy="223915"/>
              </a:xfrm>
              <a:prstGeom prst="rightArrow">
                <a:avLst>
                  <a:gd name="adj1" fmla="val 60000"/>
                  <a:gd name="adj2" fmla="val 50000"/>
                </a:avLst>
              </a:prstGeom>
              <a:solidFill>
                <a:srgbClr val="29618B"/>
              </a:solidFill>
              <a:ln>
                <a:noFill/>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186" name="Google Shape;186;g3b3af71073b_0_294"/>
              <p:cNvSpPr txBox="1"/>
              <p:nvPr/>
            </p:nvSpPr>
            <p:spPr>
              <a:xfrm rot="896963">
                <a:off x="3525097" y="386180"/>
                <a:ext cx="123272" cy="1341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187" name="Google Shape;187;g3b3af71073b_0_294"/>
              <p:cNvSpPr/>
              <p:nvPr/>
            </p:nvSpPr>
            <p:spPr>
              <a:xfrm>
                <a:off x="3765995" y="258694"/>
                <a:ext cx="663000" cy="663000"/>
              </a:xfrm>
              <a:prstGeom prst="ellipse">
                <a:avLst/>
              </a:prstGeom>
              <a:solidFill>
                <a:srgbClr val="47648F"/>
              </a:solidFill>
              <a:ln w="25400" cap="flat" cmpd="sng">
                <a:solidFill>
                  <a:schemeClr val="lt1"/>
                </a:solidFill>
                <a:prstDash val="solid"/>
                <a:round/>
                <a:headEnd type="none" w="sm" len="sm"/>
                <a:tailEnd type="none" w="sm" len="sm"/>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188" name="Google Shape;188;g3b3af71073b_0_294"/>
              <p:cNvSpPr txBox="1"/>
              <p:nvPr/>
            </p:nvSpPr>
            <p:spPr>
              <a:xfrm>
                <a:off x="3863106" y="355805"/>
                <a:ext cx="468900" cy="468900"/>
              </a:xfrm>
              <a:prstGeom prst="rect">
                <a:avLst/>
              </a:prstGeom>
              <a:noFill/>
              <a:ln>
                <a:noFill/>
              </a:ln>
            </p:spPr>
            <p:txBody>
              <a:bodyPr spcFirstLastPara="1" wrap="square" lIns="11450" tIns="11450" rIns="11450" bIns="114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February</a:t>
                </a:r>
                <a:endParaRPr sz="1800"/>
              </a:p>
            </p:txBody>
          </p:sp>
          <p:sp>
            <p:nvSpPr>
              <p:cNvPr id="189" name="Google Shape;189;g3b3af71073b_0_294"/>
              <p:cNvSpPr/>
              <p:nvPr/>
            </p:nvSpPr>
            <p:spPr>
              <a:xfrm rot="2700000">
                <a:off x="4357779" y="826655"/>
                <a:ext cx="176070" cy="224011"/>
              </a:xfrm>
              <a:prstGeom prst="rightArrow">
                <a:avLst>
                  <a:gd name="adj1" fmla="val 60000"/>
                  <a:gd name="adj2" fmla="val 50000"/>
                </a:avLst>
              </a:prstGeom>
              <a:solidFill>
                <a:srgbClr val="47648F"/>
              </a:solidFill>
              <a:ln>
                <a:noFill/>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190" name="Google Shape;190;g3b3af71073b_0_294"/>
              <p:cNvSpPr txBox="1"/>
              <p:nvPr/>
            </p:nvSpPr>
            <p:spPr>
              <a:xfrm rot="2700000">
                <a:off x="4365545" y="852665"/>
                <a:ext cx="123037" cy="13449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191" name="Google Shape;191;g3b3af71073b_0_294"/>
              <p:cNvSpPr/>
              <p:nvPr/>
            </p:nvSpPr>
            <p:spPr>
              <a:xfrm>
                <a:off x="4469602" y="962301"/>
                <a:ext cx="663000" cy="663000"/>
              </a:xfrm>
              <a:prstGeom prst="ellipse">
                <a:avLst/>
              </a:prstGeom>
              <a:solidFill>
                <a:srgbClr val="3A85C6"/>
              </a:solidFill>
              <a:ln w="25400" cap="flat" cmpd="sng">
                <a:solidFill>
                  <a:schemeClr val="lt1"/>
                </a:solidFill>
                <a:prstDash val="solid"/>
                <a:round/>
                <a:headEnd type="none" w="sm" len="sm"/>
                <a:tailEnd type="none" w="sm" len="sm"/>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192" name="Google Shape;192;g3b3af71073b_0_294"/>
              <p:cNvSpPr txBox="1"/>
              <p:nvPr/>
            </p:nvSpPr>
            <p:spPr>
              <a:xfrm>
                <a:off x="4566713" y="1059412"/>
                <a:ext cx="468900" cy="468900"/>
              </a:xfrm>
              <a:prstGeom prst="rect">
                <a:avLst/>
              </a:prstGeom>
              <a:noFill/>
              <a:ln>
                <a:noFill/>
              </a:ln>
            </p:spPr>
            <p:txBody>
              <a:bodyPr spcFirstLastPara="1" wrap="square" lIns="11450" tIns="11450" rIns="11450" bIns="114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March</a:t>
                </a:r>
                <a:endParaRPr sz="1800"/>
              </a:p>
            </p:txBody>
          </p:sp>
          <p:sp>
            <p:nvSpPr>
              <p:cNvPr id="193" name="Google Shape;193;g3b3af71073b_0_294"/>
              <p:cNvSpPr/>
              <p:nvPr/>
            </p:nvSpPr>
            <p:spPr>
              <a:xfrm rot="4498069">
                <a:off x="4840705" y="1657588"/>
                <a:ext cx="175816" cy="223915"/>
              </a:xfrm>
              <a:prstGeom prst="rightArrow">
                <a:avLst>
                  <a:gd name="adj1" fmla="val 60000"/>
                  <a:gd name="adj2" fmla="val 50000"/>
                </a:avLst>
              </a:prstGeom>
              <a:solidFill>
                <a:srgbClr val="3A85C6"/>
              </a:solidFill>
              <a:ln>
                <a:noFill/>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194" name="Google Shape;194;g3b3af71073b_0_294"/>
              <p:cNvSpPr txBox="1"/>
              <p:nvPr/>
            </p:nvSpPr>
            <p:spPr>
              <a:xfrm rot="4503037">
                <a:off x="4860192" y="1677136"/>
                <a:ext cx="123272" cy="1341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195" name="Google Shape;195;g3b3af71073b_0_294"/>
              <p:cNvSpPr/>
              <p:nvPr/>
            </p:nvSpPr>
            <p:spPr>
              <a:xfrm>
                <a:off x="4727140" y="1923446"/>
                <a:ext cx="663000" cy="663000"/>
              </a:xfrm>
              <a:prstGeom prst="ellipse">
                <a:avLst/>
              </a:prstGeom>
              <a:solidFill>
                <a:srgbClr val="6DA8DB"/>
              </a:solidFill>
              <a:ln w="25400" cap="flat" cmpd="sng">
                <a:solidFill>
                  <a:schemeClr val="lt1"/>
                </a:solidFill>
                <a:prstDash val="solid"/>
                <a:round/>
                <a:headEnd type="none" w="sm" len="sm"/>
                <a:tailEnd type="none" w="sm" len="sm"/>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196" name="Google Shape;196;g3b3af71073b_0_294"/>
              <p:cNvSpPr txBox="1"/>
              <p:nvPr/>
            </p:nvSpPr>
            <p:spPr>
              <a:xfrm>
                <a:off x="4824251" y="2020557"/>
                <a:ext cx="468900" cy="468900"/>
              </a:xfrm>
              <a:prstGeom prst="rect">
                <a:avLst/>
              </a:prstGeom>
              <a:noFill/>
              <a:ln>
                <a:noFill/>
              </a:ln>
            </p:spPr>
            <p:txBody>
              <a:bodyPr spcFirstLastPara="1" wrap="square" lIns="11450" tIns="11450" rIns="11450" bIns="114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April</a:t>
                </a:r>
                <a:endParaRPr sz="1800"/>
              </a:p>
            </p:txBody>
          </p:sp>
          <p:sp>
            <p:nvSpPr>
              <p:cNvPr id="197" name="Google Shape;197;g3b3af71073b_0_294"/>
              <p:cNvSpPr/>
              <p:nvPr/>
            </p:nvSpPr>
            <p:spPr>
              <a:xfrm rot="6301931">
                <a:off x="4843214" y="2618758"/>
                <a:ext cx="175816" cy="223915"/>
              </a:xfrm>
              <a:prstGeom prst="rightArrow">
                <a:avLst>
                  <a:gd name="adj1" fmla="val 60000"/>
                  <a:gd name="adj2" fmla="val 50000"/>
                </a:avLst>
              </a:prstGeom>
              <a:solidFill>
                <a:srgbClr val="6DA8DB"/>
              </a:solidFill>
              <a:ln>
                <a:noFill/>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198" name="Google Shape;198;g3b3af71073b_0_294"/>
              <p:cNvSpPr txBox="1"/>
              <p:nvPr/>
            </p:nvSpPr>
            <p:spPr>
              <a:xfrm rot="-4503037">
                <a:off x="4876322" y="2638132"/>
                <a:ext cx="123272" cy="1341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199" name="Google Shape;199;g3b3af71073b_0_294"/>
              <p:cNvSpPr/>
              <p:nvPr/>
            </p:nvSpPr>
            <p:spPr>
              <a:xfrm>
                <a:off x="4469602" y="2884592"/>
                <a:ext cx="663000" cy="663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200" name="Google Shape;200;g3b3af71073b_0_294"/>
              <p:cNvSpPr txBox="1"/>
              <p:nvPr/>
            </p:nvSpPr>
            <p:spPr>
              <a:xfrm>
                <a:off x="4566713" y="2981703"/>
                <a:ext cx="468900" cy="468900"/>
              </a:xfrm>
              <a:prstGeom prst="rect">
                <a:avLst/>
              </a:prstGeom>
              <a:noFill/>
              <a:ln>
                <a:noFill/>
              </a:ln>
            </p:spPr>
            <p:txBody>
              <a:bodyPr spcFirstLastPara="1" wrap="square" lIns="11450" tIns="11450" rIns="11450" bIns="114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May</a:t>
                </a:r>
                <a:endParaRPr sz="1800"/>
              </a:p>
            </p:txBody>
          </p:sp>
          <p:sp>
            <p:nvSpPr>
              <p:cNvPr id="201" name="Google Shape;201;g3b3af71073b_0_294"/>
              <p:cNvSpPr/>
              <p:nvPr/>
            </p:nvSpPr>
            <p:spPr>
              <a:xfrm rot="8100000">
                <a:off x="4364717" y="3452405"/>
                <a:ext cx="176070" cy="224011"/>
              </a:xfrm>
              <a:prstGeom prst="rightArrow">
                <a:avLst>
                  <a:gd name="adj1" fmla="val 60000"/>
                  <a:gd name="adj2" fmla="val 50000"/>
                </a:avLst>
              </a:prstGeom>
              <a:solidFill>
                <a:schemeClr val="accent6"/>
              </a:solidFill>
              <a:ln>
                <a:noFill/>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202" name="Google Shape;202;g3b3af71073b_0_294"/>
              <p:cNvSpPr txBox="1"/>
              <p:nvPr/>
            </p:nvSpPr>
            <p:spPr>
              <a:xfrm rot="-2700000">
                <a:off x="4410053" y="3478641"/>
                <a:ext cx="123037" cy="13449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203" name="Google Shape;203;g3b3af71073b_0_294"/>
              <p:cNvSpPr/>
              <p:nvPr/>
            </p:nvSpPr>
            <p:spPr>
              <a:xfrm>
                <a:off x="3765995" y="3588199"/>
                <a:ext cx="663000" cy="663000"/>
              </a:xfrm>
              <a:prstGeom prst="ellipse">
                <a:avLst/>
              </a:prstGeom>
              <a:solidFill>
                <a:srgbClr val="29618B"/>
              </a:solidFill>
              <a:ln w="25400" cap="flat" cmpd="sng">
                <a:solidFill>
                  <a:schemeClr val="lt1"/>
                </a:solidFill>
                <a:prstDash val="solid"/>
                <a:round/>
                <a:headEnd type="none" w="sm" len="sm"/>
                <a:tailEnd type="none" w="sm" len="sm"/>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204" name="Google Shape;204;g3b3af71073b_0_294"/>
              <p:cNvSpPr txBox="1"/>
              <p:nvPr/>
            </p:nvSpPr>
            <p:spPr>
              <a:xfrm>
                <a:off x="3863106" y="3685310"/>
                <a:ext cx="468900" cy="468900"/>
              </a:xfrm>
              <a:prstGeom prst="rect">
                <a:avLst/>
              </a:prstGeom>
              <a:noFill/>
              <a:ln>
                <a:noFill/>
              </a:ln>
            </p:spPr>
            <p:txBody>
              <a:bodyPr spcFirstLastPara="1" wrap="square" lIns="11450" tIns="11450" rIns="11450" bIns="114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June</a:t>
                </a:r>
                <a:endParaRPr sz="1800"/>
              </a:p>
            </p:txBody>
          </p:sp>
          <p:sp>
            <p:nvSpPr>
              <p:cNvPr id="205" name="Google Shape;205;g3b3af71073b_0_294"/>
              <p:cNvSpPr/>
              <p:nvPr/>
            </p:nvSpPr>
            <p:spPr>
              <a:xfrm rot="9898069">
                <a:off x="3533959" y="3935252"/>
                <a:ext cx="175816" cy="223915"/>
              </a:xfrm>
              <a:prstGeom prst="rightArrow">
                <a:avLst>
                  <a:gd name="adj1" fmla="val 60000"/>
                  <a:gd name="adj2" fmla="val 50000"/>
                </a:avLst>
              </a:prstGeom>
              <a:solidFill>
                <a:srgbClr val="29618B"/>
              </a:solidFill>
              <a:ln>
                <a:noFill/>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206" name="Google Shape;206;g3b3af71073b_0_294"/>
              <p:cNvSpPr txBox="1"/>
              <p:nvPr/>
            </p:nvSpPr>
            <p:spPr>
              <a:xfrm rot="-896963">
                <a:off x="3585741" y="3973296"/>
                <a:ext cx="123272" cy="1341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207" name="Google Shape;207;g3b3af71073b_0_294"/>
              <p:cNvSpPr/>
              <p:nvPr/>
            </p:nvSpPr>
            <p:spPr>
              <a:xfrm>
                <a:off x="2804849" y="3845737"/>
                <a:ext cx="663000" cy="663000"/>
              </a:xfrm>
              <a:prstGeom prst="ellipse">
                <a:avLst/>
              </a:prstGeom>
              <a:solidFill>
                <a:srgbClr val="47648F"/>
              </a:solidFill>
              <a:ln w="25400" cap="flat" cmpd="sng">
                <a:solidFill>
                  <a:schemeClr val="lt1"/>
                </a:solidFill>
                <a:prstDash val="solid"/>
                <a:round/>
                <a:headEnd type="none" w="sm" len="sm"/>
                <a:tailEnd type="none" w="sm" len="sm"/>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208" name="Google Shape;208;g3b3af71073b_0_294"/>
              <p:cNvSpPr txBox="1"/>
              <p:nvPr/>
            </p:nvSpPr>
            <p:spPr>
              <a:xfrm>
                <a:off x="2901960" y="3942848"/>
                <a:ext cx="468900" cy="468900"/>
              </a:xfrm>
              <a:prstGeom prst="rect">
                <a:avLst/>
              </a:prstGeom>
              <a:noFill/>
              <a:ln>
                <a:noFill/>
              </a:ln>
            </p:spPr>
            <p:txBody>
              <a:bodyPr spcFirstLastPara="1" wrap="square" lIns="11450" tIns="11450" rIns="11450" bIns="114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July</a:t>
                </a:r>
                <a:endParaRPr sz="1800"/>
              </a:p>
            </p:txBody>
          </p:sp>
          <p:sp>
            <p:nvSpPr>
              <p:cNvPr id="209" name="Google Shape;209;g3b3af71073b_0_294"/>
              <p:cNvSpPr/>
              <p:nvPr/>
            </p:nvSpPr>
            <p:spPr>
              <a:xfrm rot="-9898069">
                <a:off x="2572788" y="3937762"/>
                <a:ext cx="175816" cy="223915"/>
              </a:xfrm>
              <a:prstGeom prst="rightArrow">
                <a:avLst>
                  <a:gd name="adj1" fmla="val 60000"/>
                  <a:gd name="adj2" fmla="val 50000"/>
                </a:avLst>
              </a:prstGeom>
              <a:solidFill>
                <a:srgbClr val="47648F"/>
              </a:solidFill>
              <a:ln>
                <a:noFill/>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210" name="Google Shape;210;g3b3af71073b_0_294"/>
              <p:cNvSpPr txBox="1"/>
              <p:nvPr/>
            </p:nvSpPr>
            <p:spPr>
              <a:xfrm rot="896963">
                <a:off x="2624549" y="3989460"/>
                <a:ext cx="123272" cy="1341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211" name="Google Shape;211;g3b3af71073b_0_294"/>
              <p:cNvSpPr/>
              <p:nvPr/>
            </p:nvSpPr>
            <p:spPr>
              <a:xfrm>
                <a:off x="1843704" y="3588199"/>
                <a:ext cx="663000" cy="663000"/>
              </a:xfrm>
              <a:prstGeom prst="ellipse">
                <a:avLst/>
              </a:prstGeom>
              <a:solidFill>
                <a:srgbClr val="3A85C6"/>
              </a:solidFill>
              <a:ln w="25400" cap="flat" cmpd="sng">
                <a:solidFill>
                  <a:schemeClr val="lt1"/>
                </a:solidFill>
                <a:prstDash val="solid"/>
                <a:round/>
                <a:headEnd type="none" w="sm" len="sm"/>
                <a:tailEnd type="none" w="sm" len="sm"/>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212" name="Google Shape;212;g3b3af71073b_0_294"/>
              <p:cNvSpPr txBox="1"/>
              <p:nvPr/>
            </p:nvSpPr>
            <p:spPr>
              <a:xfrm>
                <a:off x="1940815" y="3685310"/>
                <a:ext cx="468900" cy="468900"/>
              </a:xfrm>
              <a:prstGeom prst="rect">
                <a:avLst/>
              </a:prstGeom>
              <a:noFill/>
              <a:ln>
                <a:noFill/>
              </a:ln>
            </p:spPr>
            <p:txBody>
              <a:bodyPr spcFirstLastPara="1" wrap="square" lIns="11450" tIns="11450" rIns="11450" bIns="114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August</a:t>
                </a:r>
                <a:endParaRPr sz="1800"/>
              </a:p>
            </p:txBody>
          </p:sp>
          <p:sp>
            <p:nvSpPr>
              <p:cNvPr id="213" name="Google Shape;213;g3b3af71073b_0_294"/>
              <p:cNvSpPr/>
              <p:nvPr/>
            </p:nvSpPr>
            <p:spPr>
              <a:xfrm rot="-8100000">
                <a:off x="1738967" y="3459344"/>
                <a:ext cx="176070" cy="224011"/>
              </a:xfrm>
              <a:prstGeom prst="rightArrow">
                <a:avLst>
                  <a:gd name="adj1" fmla="val 60000"/>
                  <a:gd name="adj2" fmla="val 50000"/>
                </a:avLst>
              </a:prstGeom>
              <a:solidFill>
                <a:srgbClr val="3A85C6"/>
              </a:solidFill>
              <a:ln>
                <a:noFill/>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214" name="Google Shape;214;g3b3af71073b_0_294"/>
              <p:cNvSpPr txBox="1"/>
              <p:nvPr/>
            </p:nvSpPr>
            <p:spPr>
              <a:xfrm rot="2700000">
                <a:off x="1784007" y="3522923"/>
                <a:ext cx="123037" cy="13449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215" name="Google Shape;215;g3b3af71073b_0_294"/>
              <p:cNvSpPr/>
              <p:nvPr/>
            </p:nvSpPr>
            <p:spPr>
              <a:xfrm>
                <a:off x="1140097" y="2884592"/>
                <a:ext cx="663000" cy="663000"/>
              </a:xfrm>
              <a:prstGeom prst="ellipse">
                <a:avLst/>
              </a:prstGeom>
              <a:solidFill>
                <a:srgbClr val="6DA8DB"/>
              </a:solidFill>
              <a:ln w="25400" cap="flat" cmpd="sng">
                <a:solidFill>
                  <a:schemeClr val="lt1"/>
                </a:solidFill>
                <a:prstDash val="solid"/>
                <a:round/>
                <a:headEnd type="none" w="sm" len="sm"/>
                <a:tailEnd type="none" w="sm" len="sm"/>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216" name="Google Shape;216;g3b3af71073b_0_294"/>
              <p:cNvSpPr txBox="1"/>
              <p:nvPr/>
            </p:nvSpPr>
            <p:spPr>
              <a:xfrm>
                <a:off x="1237208" y="2981703"/>
                <a:ext cx="468900" cy="468900"/>
              </a:xfrm>
              <a:prstGeom prst="rect">
                <a:avLst/>
              </a:prstGeom>
              <a:noFill/>
              <a:ln>
                <a:noFill/>
              </a:ln>
            </p:spPr>
            <p:txBody>
              <a:bodyPr spcFirstLastPara="1" wrap="square" lIns="11450" tIns="11450" rIns="11450" bIns="114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September</a:t>
                </a:r>
                <a:endParaRPr sz="1800"/>
              </a:p>
            </p:txBody>
          </p:sp>
          <p:sp>
            <p:nvSpPr>
              <p:cNvPr id="217" name="Google Shape;217;g3b3af71073b_0_294"/>
              <p:cNvSpPr/>
              <p:nvPr/>
            </p:nvSpPr>
            <p:spPr>
              <a:xfrm rot="-6301931">
                <a:off x="1256295" y="2628506"/>
                <a:ext cx="175816" cy="223915"/>
              </a:xfrm>
              <a:prstGeom prst="rightArrow">
                <a:avLst>
                  <a:gd name="adj1" fmla="val 60000"/>
                  <a:gd name="adj2" fmla="val 50000"/>
                </a:avLst>
              </a:prstGeom>
              <a:solidFill>
                <a:srgbClr val="6DA8DB"/>
              </a:solidFill>
              <a:ln>
                <a:noFill/>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218" name="Google Shape;218;g3b3af71073b_0_294"/>
              <p:cNvSpPr txBox="1"/>
              <p:nvPr/>
            </p:nvSpPr>
            <p:spPr>
              <a:xfrm rot="4503037">
                <a:off x="1289385" y="2698878"/>
                <a:ext cx="123272" cy="1341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219" name="Google Shape;219;g3b3af71073b_0_294"/>
              <p:cNvSpPr/>
              <p:nvPr/>
            </p:nvSpPr>
            <p:spPr>
              <a:xfrm>
                <a:off x="882558" y="1923446"/>
                <a:ext cx="663000" cy="663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220" name="Google Shape;220;g3b3af71073b_0_294"/>
              <p:cNvSpPr txBox="1"/>
              <p:nvPr/>
            </p:nvSpPr>
            <p:spPr>
              <a:xfrm>
                <a:off x="979669" y="2020557"/>
                <a:ext cx="468900" cy="468900"/>
              </a:xfrm>
              <a:prstGeom prst="rect">
                <a:avLst/>
              </a:prstGeom>
              <a:noFill/>
              <a:ln>
                <a:noFill/>
              </a:ln>
            </p:spPr>
            <p:txBody>
              <a:bodyPr spcFirstLastPara="1" wrap="square" lIns="11450" tIns="11450" rIns="11450" bIns="114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October</a:t>
                </a:r>
                <a:endParaRPr sz="1800"/>
              </a:p>
            </p:txBody>
          </p:sp>
          <p:sp>
            <p:nvSpPr>
              <p:cNvPr id="221" name="Google Shape;221;g3b3af71073b_0_294"/>
              <p:cNvSpPr/>
              <p:nvPr/>
            </p:nvSpPr>
            <p:spPr>
              <a:xfrm rot="-4498069">
                <a:off x="1253785" y="1667337"/>
                <a:ext cx="175816" cy="223915"/>
              </a:xfrm>
              <a:prstGeom prst="rightArrow">
                <a:avLst>
                  <a:gd name="adj1" fmla="val 60000"/>
                  <a:gd name="adj2" fmla="val 50000"/>
                </a:avLst>
              </a:prstGeom>
              <a:solidFill>
                <a:schemeClr val="accent6"/>
              </a:solidFill>
              <a:ln>
                <a:noFill/>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222" name="Google Shape;222;g3b3af71073b_0_294"/>
              <p:cNvSpPr txBox="1"/>
              <p:nvPr/>
            </p:nvSpPr>
            <p:spPr>
              <a:xfrm rot="-4503037">
                <a:off x="1273042" y="1737584"/>
                <a:ext cx="123272" cy="1341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223" name="Google Shape;223;g3b3af71073b_0_294"/>
              <p:cNvSpPr/>
              <p:nvPr/>
            </p:nvSpPr>
            <p:spPr>
              <a:xfrm>
                <a:off x="1140097" y="962301"/>
                <a:ext cx="663000" cy="663000"/>
              </a:xfrm>
              <a:prstGeom prst="ellipse">
                <a:avLst/>
              </a:prstGeom>
              <a:solidFill>
                <a:srgbClr val="29618B"/>
              </a:solidFill>
              <a:ln w="25400" cap="flat" cmpd="sng">
                <a:solidFill>
                  <a:schemeClr val="lt1"/>
                </a:solidFill>
                <a:prstDash val="solid"/>
                <a:round/>
                <a:headEnd type="none" w="sm" len="sm"/>
                <a:tailEnd type="none" w="sm" len="sm"/>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224" name="Google Shape;224;g3b3af71073b_0_294"/>
              <p:cNvSpPr txBox="1"/>
              <p:nvPr/>
            </p:nvSpPr>
            <p:spPr>
              <a:xfrm>
                <a:off x="1237208" y="1059412"/>
                <a:ext cx="468900" cy="468900"/>
              </a:xfrm>
              <a:prstGeom prst="rect">
                <a:avLst/>
              </a:prstGeom>
              <a:noFill/>
              <a:ln>
                <a:noFill/>
              </a:ln>
            </p:spPr>
            <p:txBody>
              <a:bodyPr spcFirstLastPara="1" wrap="square" lIns="11450" tIns="11450" rIns="11450" bIns="114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November</a:t>
                </a:r>
                <a:endParaRPr sz="1800"/>
              </a:p>
            </p:txBody>
          </p:sp>
          <p:sp>
            <p:nvSpPr>
              <p:cNvPr id="225" name="Google Shape;225;g3b3af71073b_0_294"/>
              <p:cNvSpPr/>
              <p:nvPr/>
            </p:nvSpPr>
            <p:spPr>
              <a:xfrm rot="-2700000">
                <a:off x="1732029" y="833594"/>
                <a:ext cx="176070" cy="224011"/>
              </a:xfrm>
              <a:prstGeom prst="rightArrow">
                <a:avLst>
                  <a:gd name="adj1" fmla="val 60000"/>
                  <a:gd name="adj2" fmla="val 50000"/>
                </a:avLst>
              </a:prstGeom>
              <a:solidFill>
                <a:srgbClr val="29618B"/>
              </a:solidFill>
              <a:ln>
                <a:noFill/>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226" name="Google Shape;226;g3b3af71073b_0_294"/>
              <p:cNvSpPr txBox="1"/>
              <p:nvPr/>
            </p:nvSpPr>
            <p:spPr>
              <a:xfrm rot="-2700000">
                <a:off x="1739795" y="897103"/>
                <a:ext cx="123037" cy="13449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227" name="Google Shape;227;g3b3af71073b_0_294"/>
              <p:cNvSpPr/>
              <p:nvPr/>
            </p:nvSpPr>
            <p:spPr>
              <a:xfrm>
                <a:off x="1843704" y="258694"/>
                <a:ext cx="663000" cy="663000"/>
              </a:xfrm>
              <a:prstGeom prst="ellipse">
                <a:avLst/>
              </a:prstGeom>
              <a:solidFill>
                <a:srgbClr val="47648F"/>
              </a:solidFill>
              <a:ln w="25400" cap="flat" cmpd="sng">
                <a:solidFill>
                  <a:schemeClr val="lt1"/>
                </a:solidFill>
                <a:prstDash val="solid"/>
                <a:round/>
                <a:headEnd type="none" w="sm" len="sm"/>
                <a:tailEnd type="none" w="sm" len="sm"/>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228" name="Google Shape;228;g3b3af71073b_0_294"/>
              <p:cNvSpPr txBox="1"/>
              <p:nvPr/>
            </p:nvSpPr>
            <p:spPr>
              <a:xfrm>
                <a:off x="1940815" y="355805"/>
                <a:ext cx="468900" cy="468900"/>
              </a:xfrm>
              <a:prstGeom prst="rect">
                <a:avLst/>
              </a:prstGeom>
              <a:noFill/>
              <a:ln>
                <a:noFill/>
              </a:ln>
            </p:spPr>
            <p:txBody>
              <a:bodyPr spcFirstLastPara="1" wrap="square" lIns="11450" tIns="11450" rIns="11450" bIns="1145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December</a:t>
                </a:r>
                <a:endParaRPr sz="1800"/>
              </a:p>
            </p:txBody>
          </p:sp>
          <p:sp>
            <p:nvSpPr>
              <p:cNvPr id="229" name="Google Shape;229;g3b3af71073b_0_294"/>
              <p:cNvSpPr/>
              <p:nvPr/>
            </p:nvSpPr>
            <p:spPr>
              <a:xfrm rot="-901931">
                <a:off x="2563041" y="350842"/>
                <a:ext cx="175816" cy="223915"/>
              </a:xfrm>
              <a:prstGeom prst="rightArrow">
                <a:avLst>
                  <a:gd name="adj1" fmla="val 60000"/>
                  <a:gd name="adj2" fmla="val 50000"/>
                </a:avLst>
              </a:prstGeom>
              <a:solidFill>
                <a:srgbClr val="47648F"/>
              </a:solidFill>
              <a:ln>
                <a:noFill/>
              </a:ln>
            </p:spPr>
            <p:txBody>
              <a:bodyPr spcFirstLastPara="1" wrap="square" lIns="117825" tIns="117825" rIns="117825" bIns="117825" anchor="ctr" anchorCtr="0">
                <a:noAutofit/>
              </a:bodyPr>
              <a:lstStyle/>
              <a:p>
                <a:pPr marL="0" lvl="0" indent="0" algn="l" rtl="0">
                  <a:spcBef>
                    <a:spcPts val="0"/>
                  </a:spcBef>
                  <a:spcAft>
                    <a:spcPts val="0"/>
                  </a:spcAft>
                  <a:buNone/>
                </a:pPr>
                <a:endParaRPr/>
              </a:p>
            </p:txBody>
          </p:sp>
          <p:sp>
            <p:nvSpPr>
              <p:cNvPr id="230" name="Google Shape;230;g3b3af71073b_0_294"/>
              <p:cNvSpPr txBox="1"/>
              <p:nvPr/>
            </p:nvSpPr>
            <p:spPr>
              <a:xfrm rot="-896963">
                <a:off x="2563998" y="402490"/>
                <a:ext cx="123272" cy="1341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grpSp>
        <p:sp>
          <p:nvSpPr>
            <p:cNvPr id="231" name="Google Shape;231;g3b3af71073b_0_294"/>
            <p:cNvSpPr txBox="1"/>
            <p:nvPr/>
          </p:nvSpPr>
          <p:spPr>
            <a:xfrm>
              <a:off x="4487288" y="2675375"/>
              <a:ext cx="3453000" cy="226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50">
                  <a:solidFill>
                    <a:schemeClr val="dk1"/>
                  </a:solidFill>
                </a:rPr>
                <a:t>Timely and meaningful consultation (ESEA §§ 1117(a)(1) &amp; 8501(a)(1)) must:</a:t>
              </a:r>
              <a:endParaRPr sz="1350">
                <a:solidFill>
                  <a:schemeClr val="dk1"/>
                </a:solidFill>
              </a:endParaRPr>
            </a:p>
            <a:p>
              <a:pPr marL="457200" lvl="0" indent="-314325" algn="l" rtl="0">
                <a:spcBef>
                  <a:spcPts val="0"/>
                </a:spcBef>
                <a:spcAft>
                  <a:spcPts val="0"/>
                </a:spcAft>
                <a:buClr>
                  <a:schemeClr val="dk1"/>
                </a:buClr>
                <a:buSzPts val="1350"/>
                <a:buChar char="●"/>
              </a:pPr>
              <a:r>
                <a:rPr lang="en-US" sz="1350">
                  <a:solidFill>
                    <a:schemeClr val="dk1"/>
                  </a:solidFill>
                </a:rPr>
                <a:t>Continue throughout the implementation and assessment of the services.</a:t>
              </a:r>
              <a:endParaRPr sz="1350">
                <a:solidFill>
                  <a:schemeClr val="dk1"/>
                </a:solidFill>
              </a:endParaRPr>
            </a:p>
            <a:p>
              <a:pPr marL="457200" lvl="0" indent="-314325" algn="l" rtl="0">
                <a:spcBef>
                  <a:spcPts val="0"/>
                </a:spcBef>
                <a:spcAft>
                  <a:spcPts val="0"/>
                </a:spcAft>
                <a:buClr>
                  <a:schemeClr val="dk1"/>
                </a:buClr>
                <a:buSzPts val="1350"/>
                <a:buChar char="●"/>
              </a:pPr>
              <a:r>
                <a:rPr lang="en-US" sz="1350">
                  <a:solidFill>
                    <a:schemeClr val="dk1"/>
                  </a:solidFill>
                </a:rPr>
                <a:t>Occur before the LEA or AEA makes any decision that affects the opportunities to participate of eligible nonpublic school students, teachers, and other educational personnel.</a:t>
              </a:r>
              <a:endParaRPr sz="1350">
                <a:solidFill>
                  <a:schemeClr val="dk1"/>
                </a:solidFill>
              </a:endParaRPr>
            </a:p>
          </p:txBody>
        </p:sp>
      </p:grpSp>
      <p:grpSp>
        <p:nvGrpSpPr>
          <p:cNvPr id="5" name="Group 4" descr="Individual text boxes with required topics included: &quot;How the students' needs will be identified.&quot; &quot;What services will be offered.&quot; &quot;How, where, and by whom the services will be provided.&quot; &quot;How the services will be academically assessed and how the results of that assessment will be used to improve those services.&quot; &quot;The size and scope of the equitable services to be provided to the eligible nonpublic school students.&quot; &quot;Pooling of funds.&quot; &quot;How and when the agency will make decisions about the delivery of services through a contract with potential third-party providers.&quot; &quot;Providing services directly, or another independent third-party entity.&quot; &quot;Amount of funds available for services (SEA determines the amount for services).&quot; &quot;The method or sources of data that are used to determine the number of students from low-income families in participating school attendance areas who attend nonpublic schools (Title one Ay only)&quot;">
            <a:extLst>
              <a:ext uri="{FF2B5EF4-FFF2-40B4-BE49-F238E27FC236}">
                <a16:creationId xmlns:a16="http://schemas.microsoft.com/office/drawing/2014/main" id="{8823DB90-D23F-7D57-010A-409960B84209}"/>
              </a:ext>
            </a:extLst>
          </p:cNvPr>
          <p:cNvGrpSpPr/>
          <p:nvPr/>
        </p:nvGrpSpPr>
        <p:grpSpPr>
          <a:xfrm>
            <a:off x="1034050" y="1084125"/>
            <a:ext cx="10327550" cy="4635075"/>
            <a:chOff x="1034050" y="1084125"/>
            <a:chExt cx="10327550" cy="4635075"/>
          </a:xfrm>
        </p:grpSpPr>
        <p:sp>
          <p:nvSpPr>
            <p:cNvPr id="170" name="Google Shape;170;g3b3af71073b_0_294" descr="How the students’ needs will be identified&#10;"/>
            <p:cNvSpPr txBox="1"/>
            <p:nvPr/>
          </p:nvSpPr>
          <p:spPr>
            <a:xfrm>
              <a:off x="1066000" y="1084125"/>
              <a:ext cx="2113500" cy="492600"/>
            </a:xfrm>
            <a:prstGeom prst="rect">
              <a:avLst/>
            </a:prstGeom>
            <a:noFill/>
            <a:ln w="9525" cap="flat" cmpd="sng">
              <a:solidFill>
                <a:srgbClr val="888888"/>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rPr>
                <a:t>How the students’ needs will be identified</a:t>
              </a:r>
              <a:endParaRPr sz="1000" dirty="0">
                <a:solidFill>
                  <a:schemeClr val="dk1"/>
                </a:solidFill>
              </a:endParaRPr>
            </a:p>
          </p:txBody>
        </p:sp>
        <p:sp>
          <p:nvSpPr>
            <p:cNvPr id="174" name="Google Shape;174;g3b3af71073b_0_294" descr="What services will be offered"/>
            <p:cNvSpPr txBox="1"/>
            <p:nvPr/>
          </p:nvSpPr>
          <p:spPr>
            <a:xfrm>
              <a:off x="1066000" y="1820280"/>
              <a:ext cx="2049600" cy="338700"/>
            </a:xfrm>
            <a:prstGeom prst="rect">
              <a:avLst/>
            </a:prstGeom>
            <a:noFill/>
            <a:ln w="9525" cap="flat" cmpd="sng">
              <a:solidFill>
                <a:srgbClr val="888888"/>
              </a:solidFill>
              <a:prstDash val="solid"/>
              <a:round/>
              <a:headEnd type="none" w="sm" len="sm"/>
              <a:tailEnd type="none" w="sm" len="sm"/>
            </a:ln>
          </p:spPr>
          <p:txBody>
            <a:bodyPr spcFirstLastPara="1" wrap="square" lIns="91425" tIns="91425" rIns="91425" bIns="91425" anchor="t" anchorCtr="0">
              <a:spAutoFit/>
            </a:bodyPr>
            <a:lstStyle/>
            <a:p>
              <a:pPr marL="0" lvl="0" indent="0" rtl="0">
                <a:spcBef>
                  <a:spcPts val="0"/>
                </a:spcBef>
                <a:spcAft>
                  <a:spcPts val="0"/>
                </a:spcAft>
                <a:buNone/>
              </a:pPr>
              <a:r>
                <a:rPr lang="en-US" sz="1000" dirty="0">
                  <a:solidFill>
                    <a:schemeClr val="dk1"/>
                  </a:solidFill>
                </a:rPr>
                <a:t>What services will be offered</a:t>
              </a:r>
              <a:endParaRPr sz="1000" dirty="0">
                <a:solidFill>
                  <a:schemeClr val="dk1"/>
                </a:solidFill>
              </a:endParaRPr>
            </a:p>
          </p:txBody>
        </p:sp>
        <p:sp>
          <p:nvSpPr>
            <p:cNvPr id="171" name="Google Shape;171;g3b3af71073b_0_294" descr="How, where, and by whom the services will be provided"/>
            <p:cNvSpPr txBox="1"/>
            <p:nvPr/>
          </p:nvSpPr>
          <p:spPr>
            <a:xfrm>
              <a:off x="1066025" y="2402535"/>
              <a:ext cx="2049600" cy="492600"/>
            </a:xfrm>
            <a:prstGeom prst="rect">
              <a:avLst/>
            </a:prstGeom>
            <a:noFill/>
            <a:ln w="9525" cap="flat" cmpd="sng">
              <a:solidFill>
                <a:srgbClr val="888888"/>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rPr>
                <a:t>How, where, and by whom the services will be provided</a:t>
              </a:r>
              <a:endParaRPr sz="1000" dirty="0">
                <a:solidFill>
                  <a:schemeClr val="dk1"/>
                </a:solidFill>
              </a:endParaRPr>
            </a:p>
          </p:txBody>
        </p:sp>
        <p:sp>
          <p:nvSpPr>
            <p:cNvPr id="176" name="Google Shape;176;g3b3af71073b_0_294" descr="How the services will be academically assessed and how the results of that assessment will be used to improve those services"/>
            <p:cNvSpPr txBox="1"/>
            <p:nvPr/>
          </p:nvSpPr>
          <p:spPr>
            <a:xfrm>
              <a:off x="1066025" y="3138690"/>
              <a:ext cx="2049600" cy="954300"/>
            </a:xfrm>
            <a:prstGeom prst="rect">
              <a:avLst/>
            </a:prstGeom>
            <a:noFill/>
            <a:ln w="9525" cap="flat" cmpd="sng">
              <a:solidFill>
                <a:srgbClr val="888888"/>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rPr>
                <a:t>How the services will be academically assessed and how the results of that assessment will be used to improve those services</a:t>
              </a:r>
              <a:endParaRPr sz="1000" dirty="0">
                <a:solidFill>
                  <a:schemeClr val="dk1"/>
                </a:solidFill>
              </a:endParaRPr>
            </a:p>
          </p:txBody>
        </p:sp>
        <p:sp>
          <p:nvSpPr>
            <p:cNvPr id="173" name="Google Shape;173;g3b3af71073b_0_294" descr="The size and scope of the equitable services to be provided to the eligible nonpublic school students"/>
            <p:cNvSpPr txBox="1"/>
            <p:nvPr/>
          </p:nvSpPr>
          <p:spPr>
            <a:xfrm>
              <a:off x="1066000" y="4336545"/>
              <a:ext cx="2049600" cy="800400"/>
            </a:xfrm>
            <a:prstGeom prst="rect">
              <a:avLst/>
            </a:prstGeom>
            <a:noFill/>
            <a:ln w="9525" cap="flat" cmpd="sng">
              <a:solidFill>
                <a:srgbClr val="888888"/>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rPr>
                <a:t>The size and scope of the equitable services to be provided to the eligible nonpublic school students</a:t>
              </a:r>
              <a:endParaRPr sz="1000" dirty="0">
                <a:solidFill>
                  <a:schemeClr val="dk1"/>
                </a:solidFill>
              </a:endParaRPr>
            </a:p>
          </p:txBody>
        </p:sp>
        <p:sp>
          <p:nvSpPr>
            <p:cNvPr id="177" name="Google Shape;177;g3b3af71073b_0_294" descr="Pooling of funds"/>
            <p:cNvSpPr txBox="1"/>
            <p:nvPr/>
          </p:nvSpPr>
          <p:spPr>
            <a:xfrm>
              <a:off x="1034050" y="5380500"/>
              <a:ext cx="2113500" cy="338700"/>
            </a:xfrm>
            <a:prstGeom prst="rect">
              <a:avLst/>
            </a:prstGeom>
            <a:noFill/>
            <a:ln w="9525" cap="flat" cmpd="sng">
              <a:solidFill>
                <a:srgbClr val="88888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000" dirty="0">
                  <a:solidFill>
                    <a:schemeClr val="dk1"/>
                  </a:solidFill>
                </a:rPr>
                <a:t>Pooling of funds</a:t>
              </a:r>
              <a:endParaRPr sz="1000" dirty="0">
                <a:solidFill>
                  <a:schemeClr val="dk1"/>
                </a:solidFill>
              </a:endParaRPr>
            </a:p>
          </p:txBody>
        </p:sp>
        <p:sp>
          <p:nvSpPr>
            <p:cNvPr id="180" name="Google Shape;180;g3b3af71073b_0_294" descr="How and when the agency will make decisions about the delivery of services through a contract with potential third-party providers"/>
            <p:cNvSpPr txBox="1"/>
            <p:nvPr/>
          </p:nvSpPr>
          <p:spPr>
            <a:xfrm>
              <a:off x="9248100" y="1394650"/>
              <a:ext cx="2113500" cy="800400"/>
            </a:xfrm>
            <a:prstGeom prst="rect">
              <a:avLst/>
            </a:prstGeom>
            <a:noFill/>
            <a:ln w="9525" cap="flat" cmpd="sng">
              <a:solidFill>
                <a:srgbClr val="888888"/>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rPr>
                <a:t>How and when the agency will make decisions about the delivery of services through a contract with potential third-party providers</a:t>
              </a:r>
              <a:endParaRPr sz="1000" dirty="0">
                <a:solidFill>
                  <a:schemeClr val="dk1"/>
                </a:solidFill>
              </a:endParaRPr>
            </a:p>
          </p:txBody>
        </p:sp>
        <p:sp>
          <p:nvSpPr>
            <p:cNvPr id="175" name="Google Shape;175;g3b3af71073b_0_294" descr="Providing services directly, other government agency, or another independent third-party entity"/>
            <p:cNvSpPr txBox="1"/>
            <p:nvPr/>
          </p:nvSpPr>
          <p:spPr>
            <a:xfrm>
              <a:off x="9248100" y="2432783"/>
              <a:ext cx="2113500" cy="646500"/>
            </a:xfrm>
            <a:prstGeom prst="rect">
              <a:avLst/>
            </a:prstGeom>
            <a:noFill/>
            <a:ln w="9525" cap="flat" cmpd="sng">
              <a:solidFill>
                <a:srgbClr val="888888"/>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rPr>
                <a:t>Providing services directly, other government agency, or </a:t>
              </a:r>
              <a:r>
                <a:rPr lang="en-US" sz="10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another independent third-party entity</a:t>
              </a:r>
              <a:endParaRPr sz="1000" dirty="0">
                <a:solidFill>
                  <a:schemeClr val="dk1"/>
                </a:solidFill>
              </a:endParaRPr>
            </a:p>
          </p:txBody>
        </p:sp>
        <p:sp>
          <p:nvSpPr>
            <p:cNvPr id="172" name="Google Shape;172;g3b3af71073b_0_294" descr="Amount of funds available for services (SEA determines the amount for services)"/>
            <p:cNvSpPr txBox="1"/>
            <p:nvPr/>
          </p:nvSpPr>
          <p:spPr>
            <a:xfrm>
              <a:off x="9248100" y="3317017"/>
              <a:ext cx="2113500" cy="646500"/>
            </a:xfrm>
            <a:prstGeom prst="rect">
              <a:avLst/>
            </a:prstGeom>
            <a:noFill/>
            <a:ln w="9525" cap="flat" cmpd="sng">
              <a:solidFill>
                <a:srgbClr val="888888"/>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rPr>
                <a:t>Amount of funds available for services (SEA determines the amount for services)</a:t>
              </a:r>
              <a:endParaRPr sz="1000" dirty="0">
                <a:solidFill>
                  <a:schemeClr val="dk1"/>
                </a:solidFill>
              </a:endParaRPr>
            </a:p>
          </p:txBody>
        </p:sp>
        <p:sp>
          <p:nvSpPr>
            <p:cNvPr id="178" name="Google Shape;178;g3b3af71073b_0_294" descr="The method or sources of data that are used to determine the number of students from low-income families in participating school attendance areas who attend nonpublic  schools (Title one Ay only)"/>
            <p:cNvSpPr txBox="1"/>
            <p:nvPr/>
          </p:nvSpPr>
          <p:spPr>
            <a:xfrm>
              <a:off x="9248100" y="4201250"/>
              <a:ext cx="2113500" cy="1262100"/>
            </a:xfrm>
            <a:prstGeom prst="rect">
              <a:avLst/>
            </a:prstGeom>
            <a:noFill/>
            <a:ln w="9525" cap="flat" cmpd="sng">
              <a:solidFill>
                <a:srgbClr val="888888"/>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rPr>
                <a:t>The method or sources of data that are used to determine the number of students from low-income families in participating school attendance areas who attend nonpublic schools (Title IA only)</a:t>
              </a:r>
              <a:endParaRPr sz="1000" dirty="0">
                <a:solidFill>
                  <a:schemeClr val="dk1"/>
                </a:solidFill>
              </a:endParaRPr>
            </a:p>
          </p:txBody>
        </p:sp>
      </p:grpSp>
      <p:sp>
        <p:nvSpPr>
          <p:cNvPr id="179" name="Google Shape;179;g3b3af71073b_0_294" descr="*Results of consultation must be recorded in the CASA nonpublic consultation agreement.">
            <a:extLst>
              <a:ext uri="{C183D7F6-B498-43B3-948B-1728B52AA6E4}">
                <adec:decorative xmlns:adec="http://schemas.microsoft.com/office/drawing/2017/decorative" val="0"/>
              </a:ext>
            </a:extLst>
          </p:cNvPr>
          <p:cNvSpPr txBox="1"/>
          <p:nvPr/>
        </p:nvSpPr>
        <p:spPr>
          <a:xfrm>
            <a:off x="9248100" y="5701081"/>
            <a:ext cx="21135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rPr>
              <a:t>*Results of consultation must be recorded in the CASA nonpublic consultation agreement.</a:t>
            </a:r>
            <a:endParaRPr sz="1000" b="1"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b10c5dc68c_0_74"/>
          <p:cNvSpPr txBox="1">
            <a:spLocks noGrp="1"/>
          </p:cNvSpPr>
          <p:nvPr>
            <p:ph type="title"/>
          </p:nvPr>
        </p:nvSpPr>
        <p:spPr>
          <a:xfrm>
            <a:off x="5485807" y="631976"/>
            <a:ext cx="4854900" cy="91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dirty="0">
                <a:solidFill>
                  <a:schemeClr val="dk1"/>
                </a:solidFill>
              </a:rPr>
              <a:t>Consultation Agreement </a:t>
            </a:r>
            <a:r>
              <a:rPr lang="en-US" sz="2400" dirty="0">
                <a:solidFill>
                  <a:schemeClr val="bg1"/>
                </a:solidFill>
              </a:rPr>
              <a:t>(Contact Information)</a:t>
            </a:r>
            <a:endParaRPr sz="2400" dirty="0">
              <a:solidFill>
                <a:schemeClr val="dk1"/>
              </a:solidFill>
            </a:endParaRPr>
          </a:p>
        </p:txBody>
      </p:sp>
      <p:pic>
        <p:nvPicPr>
          <p:cNvPr id="239" name="Google Shape;239;g3b10c5dc68c_0_74" descr="Screenshot of contact fields to fill out titled &quot;LEA Official Contact Information.&quot; Instructions read as follows: Provide contact information for the LEA official responsible for this submission. This person may be contacted with submission questions or provided with updates, information about program services, or additional related requirements. The LEA official must: (bullet 1) Possess the authority to act on behalf of the LEA and (bullet 2) Seek to reach agreement on how to provide equitable and effective programs for eligible nonpublic school children, teachers, and other educational personnel. The fields are as follows: First name. Last name. Email. Phone. Extension. Position. All fields except Extension are required."/>
          <p:cNvPicPr preferRelativeResize="0"/>
          <p:nvPr/>
        </p:nvPicPr>
        <p:blipFill>
          <a:blip r:embed="rId3">
            <a:alphaModFix/>
          </a:blip>
          <a:stretch>
            <a:fillRect/>
          </a:stretch>
        </p:blipFill>
        <p:spPr>
          <a:xfrm>
            <a:off x="648250" y="1200750"/>
            <a:ext cx="9778326" cy="2597075"/>
          </a:xfrm>
          <a:prstGeom prst="rect">
            <a:avLst/>
          </a:prstGeom>
          <a:noFill/>
          <a:ln>
            <a:noFill/>
          </a:ln>
        </p:spPr>
      </p:pic>
      <p:pic>
        <p:nvPicPr>
          <p:cNvPr id="240" name="Google Shape;240;g3b10c5dc68c_0_74" descr="Screenshot of contact fields to fill out titled &quot;Nonpublic School Official Contact Information.&quot; Instructions read as follows: Provide contact information for the nonpublic school official responsible for this submission. This person may be contacted with submission questions or provided with updates, information about program services, or additional related requirements. The nonpublic school official must: (bullet 1) Possess the authority to act on behalf of the nonpublic school and (bullet 2) Seek to reach agreement on how to provide equitable and effective programs for eligible nonpublic school children, teachers, and other educational personnel. The fields are as follows: First name. Last name. Email. Phone. Extension. Position. All fields except Extension are required."/>
          <p:cNvPicPr preferRelativeResize="0"/>
          <p:nvPr/>
        </p:nvPicPr>
        <p:blipFill>
          <a:blip r:embed="rId4">
            <a:alphaModFix/>
          </a:blip>
          <a:stretch>
            <a:fillRect/>
          </a:stretch>
        </p:blipFill>
        <p:spPr>
          <a:xfrm>
            <a:off x="2036641" y="3985600"/>
            <a:ext cx="9601308" cy="2694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3b3af71073b_0_412"/>
          <p:cNvSpPr txBox="1">
            <a:spLocks noGrp="1"/>
          </p:cNvSpPr>
          <p:nvPr>
            <p:ph type="title"/>
          </p:nvPr>
        </p:nvSpPr>
        <p:spPr>
          <a:xfrm>
            <a:off x="5545632" y="622001"/>
            <a:ext cx="4854900" cy="91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400" dirty="0">
                <a:solidFill>
                  <a:schemeClr val="dk1"/>
                </a:solidFill>
              </a:rPr>
              <a:t>Consultation Agreement </a:t>
            </a:r>
            <a:r>
              <a:rPr lang="en-US" sz="2400" dirty="0">
                <a:solidFill>
                  <a:schemeClr val="bg1"/>
                </a:solidFill>
              </a:rPr>
              <a:t>(Date of Consultation Meeting and Equitable Services Participation)</a:t>
            </a:r>
            <a:endParaRPr sz="2400" dirty="0">
              <a:solidFill>
                <a:schemeClr val="bg1"/>
              </a:solidFill>
            </a:endParaRPr>
          </a:p>
          <a:p>
            <a:pPr marL="0" lvl="0" indent="0" algn="l" rtl="0">
              <a:spcBef>
                <a:spcPts val="0"/>
              </a:spcBef>
              <a:spcAft>
                <a:spcPts val="0"/>
              </a:spcAft>
              <a:buNone/>
            </a:pPr>
            <a:endParaRPr dirty="0"/>
          </a:p>
        </p:txBody>
      </p:sp>
      <p:pic>
        <p:nvPicPr>
          <p:cNvPr id="247" name="Google Shape;247;g3b3af71073b_0_412" descr="Screengrab of part of the consultation agreement. &quot;1) Date of consultation meeting. Enter the date of the nonpublic consultation meeting.&quot; A form field with a calendar dropdown is available to enter the date. &quot;2) Equitable Services Participation. Do the nonpublic school's eligible students, educators, and other educational personnel wish to participate in one or more ESEA Title programs during the upcoming school year?&quot; In bold: &quot;Once the LEA submits, and the nonpublic head administrator confirms, the nonpublic consultation agreement, participation becomes final and cannot be changed.&quot; Radio buttons allow for selection between yes and no."/>
          <p:cNvPicPr preferRelativeResize="0"/>
          <p:nvPr/>
        </p:nvPicPr>
        <p:blipFill>
          <a:blip r:embed="rId3">
            <a:alphaModFix/>
          </a:blip>
          <a:stretch>
            <a:fillRect/>
          </a:stretch>
        </p:blipFill>
        <p:spPr>
          <a:xfrm>
            <a:off x="152400" y="1648152"/>
            <a:ext cx="11887200" cy="35617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3b3af71073b_0_418"/>
          <p:cNvSpPr txBox="1">
            <a:spLocks noGrp="1"/>
          </p:cNvSpPr>
          <p:nvPr>
            <p:ph type="title"/>
          </p:nvPr>
        </p:nvSpPr>
        <p:spPr>
          <a:xfrm>
            <a:off x="5545632" y="622001"/>
            <a:ext cx="4854900" cy="91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dirty="0">
                <a:solidFill>
                  <a:schemeClr val="dk1"/>
                </a:solidFill>
              </a:rPr>
              <a:t>Consultation Agreement </a:t>
            </a:r>
            <a:r>
              <a:rPr lang="en-US" sz="2400" dirty="0">
                <a:solidFill>
                  <a:schemeClr val="bg1"/>
                </a:solidFill>
              </a:rPr>
              <a:t>(ESEA Title Program Participation)</a:t>
            </a:r>
            <a:endParaRPr sz="2400" dirty="0">
              <a:solidFill>
                <a:schemeClr val="bg1"/>
              </a:solidFill>
            </a:endParaRPr>
          </a:p>
        </p:txBody>
      </p:sp>
      <p:pic>
        <p:nvPicPr>
          <p:cNvPr id="254" name="Google Shape;254;g3b3af71073b_0_418" descr="A screengrab from the consultation agreement. It reads as follows: &quot;3) ESEA Title Program Participation. Which ESEA Title program(s) does the nonpublic school wish its eligible students, educators, and other educational personnel to participate in during the upcoming school year? (Check all that apply.)&quot; Next to the check boxes are ESEA Title names: &quot;Title One, Part A--Improving Basic Programs Operated by LEAs.&quot; &quot;Title One, Part C--Education of Migratory Students.&quot; &quot;Title Two, Part A--Supporting Effective Instruction.&quot; &quot;Title Three, Part A--English Learners (Single LEA Subgrantees Only).&quot; &quot;Title Three, Part A--Immigrant Students.&quot; &quot;Title Four, Part A--Student Support and Academic Enrichment.&quot; &quot;Title Four, Part B--21st Century Community Learning Centers (LEA must have received 4 B subgrant).&quot;"/>
          <p:cNvPicPr preferRelativeResize="0"/>
          <p:nvPr/>
        </p:nvPicPr>
        <p:blipFill>
          <a:blip r:embed="rId3">
            <a:alphaModFix/>
          </a:blip>
          <a:stretch>
            <a:fillRect/>
          </a:stretch>
        </p:blipFill>
        <p:spPr>
          <a:xfrm>
            <a:off x="152400" y="1825627"/>
            <a:ext cx="11887199" cy="3206741"/>
          </a:xfrm>
          <a:prstGeom prst="rect">
            <a:avLst/>
          </a:prstGeom>
          <a:noFill/>
          <a:ln>
            <a:noFill/>
          </a:ln>
        </p:spPr>
      </p:pic>
    </p:spTree>
  </p:cSld>
  <p:clrMapOvr>
    <a:masterClrMapping/>
  </p:clrMapOvr>
</p:sld>
</file>

<file path=ppt/theme/theme1.xml><?xml version="1.0" encoding="utf-8"?>
<a:theme xmlns:a="http://schemas.openxmlformats.org/drawingml/2006/main" name="Theme1">
  <a:themeElements>
    <a:clrScheme name="IowaBrandColors">
      <a:dk1>
        <a:srgbClr val="000000"/>
      </a:dk1>
      <a:lt1>
        <a:srgbClr val="FFFFFF"/>
      </a:lt1>
      <a:dk2>
        <a:srgbClr val="19405B"/>
      </a:dk2>
      <a:lt2>
        <a:srgbClr val="EBEBEB"/>
      </a:lt2>
      <a:accent1>
        <a:srgbClr val="03617A"/>
      </a:accent1>
      <a:accent2>
        <a:srgbClr val="C6D667"/>
      </a:accent2>
      <a:accent3>
        <a:srgbClr val="E0A624"/>
      </a:accent3>
      <a:accent4>
        <a:srgbClr val="70C8B8"/>
      </a:accent4>
      <a:accent5>
        <a:srgbClr val="2A6357"/>
      </a:accent5>
      <a:accent6>
        <a:srgbClr val="19405B"/>
      </a:accent6>
      <a:hlink>
        <a:srgbClr val="C6D667"/>
      </a:hlink>
      <a:folHlink>
        <a:srgbClr val="70C8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4546</Words>
  <Application>Microsoft Office PowerPoint</Application>
  <PresentationFormat>Widescreen</PresentationFormat>
  <Paragraphs>345</Paragraphs>
  <Slides>45</Slides>
  <Notes>45</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45</vt:i4>
      </vt:variant>
    </vt:vector>
  </HeadingPairs>
  <TitlesOfParts>
    <vt:vector size="48" baseType="lpstr">
      <vt:lpstr>Arial</vt:lpstr>
      <vt:lpstr>Theme1</vt:lpstr>
      <vt:lpstr>Theme1</vt:lpstr>
      <vt:lpstr>Equitable Services for Nonpublic Students and Teachers ESEA Programs</vt:lpstr>
      <vt:lpstr>Presentation order</vt:lpstr>
      <vt:lpstr>Presentation Goals</vt:lpstr>
      <vt:lpstr>Equitable Services </vt:lpstr>
      <vt:lpstr>Consultation Process and Procedures</vt:lpstr>
      <vt:lpstr>Consultation Process: Required Topics</vt:lpstr>
      <vt:lpstr>Consultation Agreement (Contact Information)</vt:lpstr>
      <vt:lpstr>Consultation Agreement (Date of Consultation Meeting and Equitable Services Participation) </vt:lpstr>
      <vt:lpstr>Consultation Agreement (ESEA Title Program Participation)</vt:lpstr>
      <vt:lpstr>Consultation Agreement (Spring and Fall Transferability Discussion Outcomes) </vt:lpstr>
      <vt:lpstr>Transferability</vt:lpstr>
      <vt:lpstr>Professional Development</vt:lpstr>
      <vt:lpstr>LEA and AEA Considerations and Requirements </vt:lpstr>
      <vt:lpstr>Role of the Ombudsman</vt:lpstr>
      <vt:lpstr>Complaint Process </vt:lpstr>
      <vt:lpstr>ESEA Programs Webinars </vt:lpstr>
      <vt:lpstr>ESEA Programs Specific Requirements  Title I, Part A - Improving Basic Programs Operated by LEAs </vt:lpstr>
      <vt:lpstr>Title I, Part A—Improving Basic Programs Operated by LEAs</vt:lpstr>
      <vt:lpstr>Eligibility for Services  &amp;  Allowable Activities</vt:lpstr>
      <vt:lpstr>Most Common Questions &amp; Clarifications </vt:lpstr>
      <vt:lpstr>Most Common Questions &amp; Clarifications Consultation</vt:lpstr>
      <vt:lpstr>Most Common Questions &amp; Clarifications Responsibility</vt:lpstr>
      <vt:lpstr>ESEA Programs Specific Requirements  Title I, Part C - Education of Migratory Children</vt:lpstr>
      <vt:lpstr>Title I, Part C—Education of Migratory Children</vt:lpstr>
      <vt:lpstr>Allowable Activities</vt:lpstr>
      <vt:lpstr>Most Common Questions</vt:lpstr>
      <vt:lpstr>ESEA Programs Specific Requirements  Title II, Part A - Supporting Effective Instruction</vt:lpstr>
      <vt:lpstr>Title II, Part A - Supporting Effective Instruction</vt:lpstr>
      <vt:lpstr>Allowable Activities  PD</vt:lpstr>
      <vt:lpstr>Some Considerations to Inform Decision Making</vt:lpstr>
      <vt:lpstr>Most Common Questions PD</vt:lpstr>
      <vt:lpstr>ESEA Programs Specific Requirements  Title III, Part A - English Language Acquisition, Language Enhancement, and Academic Achievement</vt:lpstr>
      <vt:lpstr>Title III, Part A - English Language Acquisition, Language Enhancement, and Academic Achievement</vt:lpstr>
      <vt:lpstr>Allowable Activities Equitable Services</vt:lpstr>
      <vt:lpstr>Most Common Questions LIEP</vt:lpstr>
      <vt:lpstr>ESEA Programs Specific Requirements  Title IV, Part A - Student Support and Academic Enrichment Grants</vt:lpstr>
      <vt:lpstr>Title IV, Part A - Student Support and Academic Enrichment Grants</vt:lpstr>
      <vt:lpstr>Allowable Activities 3 content areas</vt:lpstr>
      <vt:lpstr>Most Common Questions $30,000 or more</vt:lpstr>
      <vt:lpstr>ESEA Programs Specific Requirements  Title IV, Part B - Nita M. Lowey 21st Century Community Learning Centers (21CCLC)</vt:lpstr>
      <vt:lpstr>Title IV, Part B - Nita M. Lowey 21st Century Community Learning Centers (21CCLC)</vt:lpstr>
      <vt:lpstr>Allowable Activities Community Learning Centers</vt:lpstr>
      <vt:lpstr>Most Common Questions Nonpublic schools</vt:lpstr>
      <vt:lpstr>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Equitable Services for Nonpublic Students and Teachers ESEA Programs</dc:title>
  <dc:creator>Iowa Department of Education</dc:creator>
  <cp:lastModifiedBy>Albers, Lisa [IDOE]</cp:lastModifiedBy>
  <cp:revision>10</cp:revision>
  <dcterms:created xsi:type="dcterms:W3CDTF">2022-10-28T01:47:54Z</dcterms:created>
  <dcterms:modified xsi:type="dcterms:W3CDTF">2026-01-06T22:24:41Z</dcterms:modified>
</cp:coreProperties>
</file>