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3" r:id="rId9"/>
  </p:sldIdLst>
  <p:sldSz cx="9144000" cy="9144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jzvDKvZaXQV03TGM/O06CKg+P3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78" autoAdjust="0"/>
  </p:normalViewPr>
  <p:slideViewPr>
    <p:cSldViewPr snapToGrid="0">
      <p:cViewPr varScale="1">
        <p:scale>
          <a:sx n="73" d="100"/>
          <a:sy n="73" d="100"/>
        </p:scale>
        <p:origin x="20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social media frame with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photo added.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57375" y="720725"/>
            <a:ext cx="3600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57375" y="720725"/>
            <a:ext cx="3600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School Wellness social media frame with graphics of the four pillars of wellness.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Water.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Physical Activity.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Nutrition.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School/student Wellness (other areas of wellness).</a:t>
            </a:r>
            <a:endParaRPr dirty="0"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57375" y="720725"/>
            <a:ext cx="3600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Water graphic – School Wellness.</a:t>
            </a:r>
            <a:endParaRPr dirty="0"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57375" y="720725"/>
            <a:ext cx="3600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684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Physical activity graphic – School Wellness</a:t>
            </a:r>
            <a:endParaRPr dirty="0"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57375" y="720725"/>
            <a:ext cx="3600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2184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Nutrition graphic – School Wellness.</a:t>
            </a:r>
            <a:endParaRPr dirty="0"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57375" y="720725"/>
            <a:ext cx="3600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Student/</a:t>
            </a:r>
            <a:r>
              <a:rPr lang="en-US"/>
              <a:t>Other Wellness </a:t>
            </a:r>
            <a:r>
              <a:rPr lang="en-US" dirty="0"/>
              <a:t>(other areas of wellness) graphic – School Wellness.</a:t>
            </a:r>
            <a:endParaRPr dirty="0"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57375" y="720725"/>
            <a:ext cx="3600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1671108" y="1391709"/>
            <a:ext cx="580178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3654955" y="3375555"/>
            <a:ext cx="7749117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-345545" y="1461030"/>
            <a:ext cx="7749117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628650" y="2434167"/>
            <a:ext cx="388620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4629150" y="2434167"/>
            <a:ext cx="388620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629842" y="3340100"/>
            <a:ext cx="3868340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4629151" y="2241551"/>
            <a:ext cx="3887391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4629151" y="3340100"/>
            <a:ext cx="3887391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887391" y="1316569"/>
            <a:ext cx="4629150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629841" y="2743200"/>
            <a:ext cx="2949178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3887391" y="1316569"/>
            <a:ext cx="4629150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9841" y="2743200"/>
            <a:ext cx="2949178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Example of social media frame with a photo added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66655" y="992776"/>
            <a:ext cx="14533222" cy="770656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-2764775" y="1315551"/>
            <a:ext cx="2095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social media frame with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photo added.</a:t>
            </a:r>
            <a:endParaRPr dirty="0"/>
          </a:p>
        </p:txBody>
      </p:sp>
      <p:pic>
        <p:nvPicPr>
          <p:cNvPr id="3" name="Picture 2" descr="Social media frame with nutrition pillar icon">
            <a:extLst>
              <a:ext uri="{FF2B5EF4-FFF2-40B4-BE49-F238E27FC236}">
                <a16:creationId xmlns:a16="http://schemas.microsoft.com/office/drawing/2014/main" id="{1D2E9FAB-2D1C-40E9-9D8C-C66DFFB1A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628650" y="486837"/>
            <a:ext cx="7886700" cy="106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Social Media Frame Directions</a:t>
            </a:r>
            <a:endParaRPr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628650" y="1555670"/>
            <a:ext cx="7886700" cy="735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692150" lvl="0" indent="-514350">
              <a:lnSpc>
                <a:spcPct val="120000"/>
              </a:lnSpc>
              <a:spcBef>
                <a:spcPts val="0"/>
              </a:spcBef>
              <a:buSzPts val="2800"/>
              <a:buAutoNum type="arabicParenR"/>
            </a:pPr>
            <a:r>
              <a:rPr lang="en-US" dirty="0"/>
              <a:t>Take a photo related to wellness. </a:t>
            </a:r>
          </a:p>
          <a:p>
            <a:pPr marL="692150" lvl="0" indent="-514350">
              <a:lnSpc>
                <a:spcPct val="120000"/>
              </a:lnSpc>
              <a:spcBef>
                <a:spcPts val="0"/>
              </a:spcBef>
              <a:buSzPts val="2800"/>
              <a:buAutoNum type="arabicParenR"/>
            </a:pPr>
            <a:r>
              <a:rPr lang="en-US" dirty="0"/>
              <a:t>Download the Social Media Frames PowerPoint file and save to the computer.</a:t>
            </a:r>
          </a:p>
          <a:p>
            <a:pPr marL="692150" lvl="0" indent="-514350">
              <a:lnSpc>
                <a:spcPct val="120000"/>
              </a:lnSpc>
              <a:spcBef>
                <a:spcPts val="0"/>
              </a:spcBef>
              <a:buSzPts val="2800"/>
              <a:buAutoNum type="arabicParenR"/>
            </a:pPr>
            <a:r>
              <a:rPr lang="en-US" dirty="0"/>
              <a:t>Select the desired frame (PowerPoint slide) to use.</a:t>
            </a:r>
          </a:p>
          <a:p>
            <a:pPr marL="692150" lvl="0" indent="-514350">
              <a:lnSpc>
                <a:spcPct val="120000"/>
              </a:lnSpc>
              <a:spcBef>
                <a:spcPts val="0"/>
              </a:spcBef>
              <a:buSzPts val="2800"/>
              <a:buAutoNum type="arabicParenR"/>
            </a:pPr>
            <a:r>
              <a:rPr lang="en-US" dirty="0"/>
              <a:t>Add the photo to the slide either by copy/paste or selecting the “insert” tab, click “photos” to choose one from the computer. </a:t>
            </a:r>
          </a:p>
          <a:p>
            <a:pPr marL="692150" lvl="0" indent="-514350">
              <a:lnSpc>
                <a:spcPct val="120000"/>
              </a:lnSpc>
              <a:spcBef>
                <a:spcPts val="0"/>
              </a:spcBef>
              <a:buSzPts val="2800"/>
              <a:buAutoNum type="arabicParenR"/>
            </a:pPr>
            <a:r>
              <a:rPr lang="en-US" dirty="0"/>
              <a:t>Center the photo within the social media frame. If needed, right click on the photo and click “Send to Back”.</a:t>
            </a:r>
          </a:p>
          <a:p>
            <a:pPr marL="692150" lvl="0" indent="-514350">
              <a:lnSpc>
                <a:spcPct val="120000"/>
              </a:lnSpc>
              <a:spcBef>
                <a:spcPts val="0"/>
              </a:spcBef>
              <a:buSzPts val="2800"/>
              <a:buAutoNum type="arabicParenR"/>
            </a:pPr>
            <a:r>
              <a:rPr lang="en-US" dirty="0"/>
              <a:t>Click “file”, “save as”, select desired location, select “PNG” for “save as type”, click “save”. </a:t>
            </a:r>
          </a:p>
          <a:p>
            <a:pPr marL="692150" lvl="0" indent="-514350">
              <a:lnSpc>
                <a:spcPct val="120000"/>
              </a:lnSpc>
              <a:spcBef>
                <a:spcPts val="0"/>
              </a:spcBef>
              <a:buSzPts val="2800"/>
              <a:buAutoNum type="arabicParenR"/>
            </a:pPr>
            <a:r>
              <a:rPr lang="en-US" dirty="0"/>
              <a:t>PowerPoint will ask “Which slides do you want to export?” select “just this one”. </a:t>
            </a:r>
          </a:p>
          <a:p>
            <a:pPr marL="692150" lvl="0" indent="-514350">
              <a:lnSpc>
                <a:spcPct val="120000"/>
              </a:lnSpc>
              <a:spcBef>
                <a:spcPts val="0"/>
              </a:spcBef>
              <a:buSzPts val="2800"/>
              <a:buAutoNum type="arabicParenR"/>
            </a:pPr>
            <a:r>
              <a:rPr lang="en-US" dirty="0"/>
              <a:t>Choose the desired social media platform and upload the newly created PNG image. </a:t>
            </a:r>
          </a:p>
          <a:p>
            <a:pPr marL="692150" lvl="0" indent="-514350">
              <a:lnSpc>
                <a:spcPct val="120000"/>
              </a:lnSpc>
              <a:spcBef>
                <a:spcPts val="0"/>
              </a:spcBef>
              <a:buSzPts val="2800"/>
              <a:buAutoNum type="arabicParenR"/>
            </a:pPr>
            <a:r>
              <a:rPr lang="en-US" dirty="0"/>
              <a:t>Add a relevant caption explaining the photo (this could be an example post below or one written to describe the wellness activity in the image). Include the following text as well: </a:t>
            </a:r>
          </a:p>
          <a:p>
            <a:pPr marL="1149350" lvl="1" indent="-514350">
              <a:lnSpc>
                <a:spcPct val="120000"/>
              </a:lnSpc>
              <a:spcBef>
                <a:spcPts val="0"/>
              </a:spcBef>
              <a:buSzPts val="2800"/>
              <a:buAutoNum type="romanLcPeriod"/>
            </a:pPr>
            <a:r>
              <a:rPr lang="en-US" dirty="0"/>
              <a:t>#</a:t>
            </a:r>
            <a:r>
              <a:rPr lang="en-US" dirty="0" err="1"/>
              <a:t>SchoolWellnessIA</a:t>
            </a:r>
            <a:endParaRPr lang="en-US" dirty="0"/>
          </a:p>
          <a:p>
            <a:pPr marL="1149350" lvl="1" indent="-514350">
              <a:lnSpc>
                <a:spcPct val="120000"/>
              </a:lnSpc>
              <a:spcBef>
                <a:spcPts val="0"/>
              </a:spcBef>
              <a:buSzPts val="2800"/>
              <a:buFont typeface="+mj-lt"/>
              <a:buAutoNum type="romanLcPeriod"/>
            </a:pPr>
            <a:r>
              <a:rPr lang="en-US" dirty="0"/>
              <a:t>This institution is an equal opportunity provider.</a:t>
            </a:r>
          </a:p>
          <a:p>
            <a:pPr marL="1149350" lvl="1" indent="-514350">
              <a:lnSpc>
                <a:spcPct val="120000"/>
              </a:lnSpc>
              <a:spcBef>
                <a:spcPts val="0"/>
              </a:spcBef>
              <a:buSzPts val="2800"/>
              <a:buFont typeface="+mj-lt"/>
              <a:buAutoNum type="romanLcPeriod"/>
            </a:pPr>
            <a:r>
              <a:rPr lang="en-US" dirty="0"/>
              <a:t>This project was funded using U.S. Department of Agriculture grant funds.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cial media frame with all four pillar icons">
            <a:extLst>
              <a:ext uri="{FF2B5EF4-FFF2-40B4-BE49-F238E27FC236}">
                <a16:creationId xmlns:a16="http://schemas.microsoft.com/office/drawing/2014/main" id="{8F39FDC1-3390-4593-8F5E-ED0E29C29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cial media frame with water pillar icon">
            <a:extLst>
              <a:ext uri="{FF2B5EF4-FFF2-40B4-BE49-F238E27FC236}">
                <a16:creationId xmlns:a16="http://schemas.microsoft.com/office/drawing/2014/main" id="{69DCE9D5-15B3-4937-80E0-A0BEB5FAF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3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cial media frame with physical activity pillar icon">
            <a:extLst>
              <a:ext uri="{FF2B5EF4-FFF2-40B4-BE49-F238E27FC236}">
                <a16:creationId xmlns:a16="http://schemas.microsoft.com/office/drawing/2014/main" id="{10357DCB-0FB9-4E10-B5A5-17C8C87B7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6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cial media frame with nutrition pillar icon">
            <a:extLst>
              <a:ext uri="{FF2B5EF4-FFF2-40B4-BE49-F238E27FC236}">
                <a16:creationId xmlns:a16="http://schemas.microsoft.com/office/drawing/2014/main" id="{C920FEE4-69BE-49E4-9B30-307702C53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cial media frame with student wellness pillar icon">
            <a:extLst>
              <a:ext uri="{FF2B5EF4-FFF2-40B4-BE49-F238E27FC236}">
                <a16:creationId xmlns:a16="http://schemas.microsoft.com/office/drawing/2014/main" id="{5903C1D8-D81E-4581-99CD-CF1FFC935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cial media frame with MyPlate.gov icon">
            <a:extLst>
              <a:ext uri="{FF2B5EF4-FFF2-40B4-BE49-F238E27FC236}">
                <a16:creationId xmlns:a16="http://schemas.microsoft.com/office/drawing/2014/main" id="{94B445B3-D097-4B91-80F4-40BB84026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33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290</Words>
  <Application>Microsoft Office PowerPoint</Application>
  <PresentationFormat>Custom</PresentationFormat>
  <Paragraphs>24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Social Media Frame 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Schultz, Jennifer [IDOE]</dc:creator>
  <cp:lastModifiedBy>Albers, Lisa [IDOE]</cp:lastModifiedBy>
  <cp:revision>11</cp:revision>
  <dcterms:created xsi:type="dcterms:W3CDTF">2024-11-04T18:58:58Z</dcterms:created>
  <dcterms:modified xsi:type="dcterms:W3CDTF">2025-04-22T21:19:31Z</dcterms:modified>
</cp:coreProperties>
</file>