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2" r:id="rId5"/>
    <p:sldId id="261" r:id="rId6"/>
    <p:sldId id="259" r:id="rId7"/>
    <p:sldId id="260" r:id="rId8"/>
    <p:sldId id="263" r:id="rId9"/>
  </p:sldIdLst>
  <p:sldSz cx="9144000" cy="9144000"/>
  <p:notesSz cx="7315200" cy="96012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1" roundtripDataSignature="AMtx7mjzvDKvZaXQV03TGM/O06CKg+P3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478" autoAdjust="0"/>
  </p:normalViewPr>
  <p:slideViewPr>
    <p:cSldViewPr snapToGrid="0">
      <p:cViewPr varScale="1">
        <p:scale>
          <a:sx n="73" d="100"/>
          <a:sy n="73" d="100"/>
        </p:scale>
        <p:origin x="20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19425" y="720075"/>
            <a:ext cx="4877025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31500" y="4560550"/>
            <a:ext cx="5852150" cy="432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731500" y="4560550"/>
            <a:ext cx="5852150" cy="43205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 </a:t>
            </a:r>
            <a:r>
              <a:rPr lang="en-US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 social media frame with</a:t>
            </a:r>
            <a:r>
              <a:rPr lang="en-US" sz="1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photo added.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57375" y="720725"/>
            <a:ext cx="360045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731500" y="4560550"/>
            <a:ext cx="5852150" cy="43205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57375" y="720725"/>
            <a:ext cx="360045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731500" y="4560550"/>
            <a:ext cx="5852150" cy="43205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School Wellness social media frame with graphics of the four pillars of wellness.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Water.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Physical Activity.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Nutrition.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School/student Wellness (other areas of wellness).</a:t>
            </a:r>
            <a:endParaRPr dirty="0"/>
          </a:p>
        </p:txBody>
      </p:sp>
      <p:sp>
        <p:nvSpPr>
          <p:cNvPr id="95" name="Google Shape;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57375" y="720725"/>
            <a:ext cx="360045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:notes"/>
          <p:cNvSpPr txBox="1">
            <a:spLocks noGrp="1"/>
          </p:cNvSpPr>
          <p:nvPr>
            <p:ph type="body" idx="1"/>
          </p:nvPr>
        </p:nvSpPr>
        <p:spPr>
          <a:xfrm>
            <a:off x="731500" y="4560550"/>
            <a:ext cx="5852150" cy="43205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Water graphic – School Wellness.</a:t>
            </a:r>
            <a:endParaRPr dirty="0"/>
          </a:p>
        </p:txBody>
      </p:sp>
      <p:sp>
        <p:nvSpPr>
          <p:cNvPr id="104" name="Google Shape;10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57375" y="720725"/>
            <a:ext cx="360045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36845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:notes"/>
          <p:cNvSpPr txBox="1">
            <a:spLocks noGrp="1"/>
          </p:cNvSpPr>
          <p:nvPr>
            <p:ph type="body" idx="1"/>
          </p:nvPr>
        </p:nvSpPr>
        <p:spPr>
          <a:xfrm>
            <a:off x="731500" y="4560550"/>
            <a:ext cx="5852150" cy="43205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Physical activity graphic – School Wellness</a:t>
            </a:r>
            <a:endParaRPr dirty="0"/>
          </a:p>
        </p:txBody>
      </p:sp>
      <p:sp>
        <p:nvSpPr>
          <p:cNvPr id="104" name="Google Shape;10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57375" y="720725"/>
            <a:ext cx="360045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2184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>
            <a:spLocks noGrp="1"/>
          </p:cNvSpPr>
          <p:nvPr>
            <p:ph type="body" idx="1"/>
          </p:nvPr>
        </p:nvSpPr>
        <p:spPr>
          <a:xfrm>
            <a:off x="731500" y="4560550"/>
            <a:ext cx="5852150" cy="43205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Nutrition graphic – School Wellness.</a:t>
            </a:r>
            <a:endParaRPr dirty="0"/>
          </a:p>
        </p:txBody>
      </p:sp>
      <p:sp>
        <p:nvSpPr>
          <p:cNvPr id="100" name="Google Shape;1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57375" y="720725"/>
            <a:ext cx="360045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:notes"/>
          <p:cNvSpPr txBox="1">
            <a:spLocks noGrp="1"/>
          </p:cNvSpPr>
          <p:nvPr>
            <p:ph type="body" idx="1"/>
          </p:nvPr>
        </p:nvSpPr>
        <p:spPr>
          <a:xfrm>
            <a:off x="731500" y="4560550"/>
            <a:ext cx="5852150" cy="43205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Student/</a:t>
            </a:r>
            <a:r>
              <a:rPr lang="en-US"/>
              <a:t>Other Wellness </a:t>
            </a:r>
            <a:r>
              <a:rPr lang="en-US" dirty="0"/>
              <a:t>(other areas of wellness) graphic – School Wellness.</a:t>
            </a:r>
            <a:endParaRPr dirty="0"/>
          </a:p>
        </p:txBody>
      </p:sp>
      <p:sp>
        <p:nvSpPr>
          <p:cNvPr id="104" name="Google Shape;10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57375" y="720725"/>
            <a:ext cx="360045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6286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3028950" y="8475136"/>
            <a:ext cx="30861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64579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8650" y="486836"/>
            <a:ext cx="7886700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1671108" y="1391709"/>
            <a:ext cx="580178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0" y="8475136"/>
            <a:ext cx="30861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3654955" y="3375555"/>
            <a:ext cx="7749117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-345545" y="1461030"/>
            <a:ext cx="7749117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6286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028950" y="8475136"/>
            <a:ext cx="30861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64579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title"/>
          </p:nvPr>
        </p:nvSpPr>
        <p:spPr>
          <a:xfrm>
            <a:off x="628650" y="486836"/>
            <a:ext cx="7886700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body" idx="1"/>
          </p:nvPr>
        </p:nvSpPr>
        <p:spPr>
          <a:xfrm>
            <a:off x="628650" y="2434167"/>
            <a:ext cx="788670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dt" idx="10"/>
          </p:nvPr>
        </p:nvSpPr>
        <p:spPr>
          <a:xfrm>
            <a:off x="6286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ftr" idx="11"/>
          </p:nvPr>
        </p:nvSpPr>
        <p:spPr>
          <a:xfrm>
            <a:off x="3028950" y="8475136"/>
            <a:ext cx="30861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64579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>
            <a:spLocks noGrp="1"/>
          </p:cNvSpPr>
          <p:nvPr>
            <p:ph type="ctrTitle"/>
          </p:nvPr>
        </p:nvSpPr>
        <p:spPr>
          <a:xfrm>
            <a:off x="685800" y="1496484"/>
            <a:ext cx="7772400" cy="318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subTitle" idx="1"/>
          </p:nvPr>
        </p:nvSpPr>
        <p:spPr>
          <a:xfrm>
            <a:off x="1143000" y="4802717"/>
            <a:ext cx="6858000" cy="220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dt" idx="10"/>
          </p:nvPr>
        </p:nvSpPr>
        <p:spPr>
          <a:xfrm>
            <a:off x="6286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ftr" idx="11"/>
          </p:nvPr>
        </p:nvSpPr>
        <p:spPr>
          <a:xfrm>
            <a:off x="3028950" y="8475136"/>
            <a:ext cx="30861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sldNum" idx="12"/>
          </p:nvPr>
        </p:nvSpPr>
        <p:spPr>
          <a:xfrm>
            <a:off x="64579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>
            <a:spLocks noGrp="1"/>
          </p:cNvSpPr>
          <p:nvPr>
            <p:ph type="title"/>
          </p:nvPr>
        </p:nvSpPr>
        <p:spPr>
          <a:xfrm>
            <a:off x="623888" y="2279653"/>
            <a:ext cx="7886700" cy="3803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1"/>
          </p:nvPr>
        </p:nvSpPr>
        <p:spPr>
          <a:xfrm>
            <a:off x="623888" y="6119286"/>
            <a:ext cx="7886700" cy="200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dt" idx="10"/>
          </p:nvPr>
        </p:nvSpPr>
        <p:spPr>
          <a:xfrm>
            <a:off x="6286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ftr" idx="11"/>
          </p:nvPr>
        </p:nvSpPr>
        <p:spPr>
          <a:xfrm>
            <a:off x="3028950" y="8475136"/>
            <a:ext cx="30861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sldNum" idx="12"/>
          </p:nvPr>
        </p:nvSpPr>
        <p:spPr>
          <a:xfrm>
            <a:off x="64579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628650" y="486836"/>
            <a:ext cx="7886700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628650" y="2434167"/>
            <a:ext cx="388620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2"/>
          </p:nvPr>
        </p:nvSpPr>
        <p:spPr>
          <a:xfrm>
            <a:off x="4629150" y="2434167"/>
            <a:ext cx="388620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dt" idx="10"/>
          </p:nvPr>
        </p:nvSpPr>
        <p:spPr>
          <a:xfrm>
            <a:off x="6286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ftr" idx="11"/>
          </p:nvPr>
        </p:nvSpPr>
        <p:spPr>
          <a:xfrm>
            <a:off x="3028950" y="8475136"/>
            <a:ext cx="30861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ldNum" idx="12"/>
          </p:nvPr>
        </p:nvSpPr>
        <p:spPr>
          <a:xfrm>
            <a:off x="64579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>
            <a:spLocks noGrp="1"/>
          </p:cNvSpPr>
          <p:nvPr>
            <p:ph type="title"/>
          </p:nvPr>
        </p:nvSpPr>
        <p:spPr>
          <a:xfrm>
            <a:off x="629841" y="486836"/>
            <a:ext cx="7886700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629842" y="2241551"/>
            <a:ext cx="3868340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2"/>
          </p:nvPr>
        </p:nvSpPr>
        <p:spPr>
          <a:xfrm>
            <a:off x="629842" y="3340100"/>
            <a:ext cx="3868340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3"/>
          </p:nvPr>
        </p:nvSpPr>
        <p:spPr>
          <a:xfrm>
            <a:off x="4629151" y="2241551"/>
            <a:ext cx="3887391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4"/>
          </p:nvPr>
        </p:nvSpPr>
        <p:spPr>
          <a:xfrm>
            <a:off x="4629151" y="3340100"/>
            <a:ext cx="3887391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dt" idx="10"/>
          </p:nvPr>
        </p:nvSpPr>
        <p:spPr>
          <a:xfrm>
            <a:off x="6286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ftr" idx="11"/>
          </p:nvPr>
        </p:nvSpPr>
        <p:spPr>
          <a:xfrm>
            <a:off x="3028950" y="8475136"/>
            <a:ext cx="30861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64579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628650" y="486836"/>
            <a:ext cx="7886700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6286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3028950" y="8475136"/>
            <a:ext cx="30861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64579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629841" y="609600"/>
            <a:ext cx="2949178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887391" y="1316569"/>
            <a:ext cx="4629150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629841" y="2743200"/>
            <a:ext cx="2949178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6286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028950" y="8475136"/>
            <a:ext cx="30861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4579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629841" y="609600"/>
            <a:ext cx="2949178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3887391" y="1316569"/>
            <a:ext cx="4629150" cy="6498167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629841" y="2743200"/>
            <a:ext cx="2949178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6286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028950" y="8475136"/>
            <a:ext cx="30861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4579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628650" y="486836"/>
            <a:ext cx="7886700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628650" y="2434167"/>
            <a:ext cx="788670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6286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3028950" y="8475136"/>
            <a:ext cx="30861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6457950" y="8475136"/>
            <a:ext cx="20574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 descr="Example of social media frame with a photo added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966655" y="992776"/>
            <a:ext cx="14533222" cy="7706564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-2764775" y="1315551"/>
            <a:ext cx="2095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 social media frame with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photo added.</a:t>
            </a:r>
            <a:endParaRPr dirty="0"/>
          </a:p>
        </p:txBody>
      </p:sp>
      <p:pic>
        <p:nvPicPr>
          <p:cNvPr id="3" name="Picture 2" descr="Social media frame with nutrition pillar icon">
            <a:extLst>
              <a:ext uri="{FF2B5EF4-FFF2-40B4-BE49-F238E27FC236}">
                <a16:creationId xmlns:a16="http://schemas.microsoft.com/office/drawing/2014/main" id="{1D2E9FAB-2D1C-40E9-9D8C-C66DFFB1A1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>
            <a:spLocks noGrp="1"/>
          </p:cNvSpPr>
          <p:nvPr>
            <p:ph type="title"/>
          </p:nvPr>
        </p:nvSpPr>
        <p:spPr>
          <a:xfrm>
            <a:off x="628650" y="486837"/>
            <a:ext cx="7886700" cy="1068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Social Media Frame Directions</a:t>
            </a:r>
            <a:endParaRPr dirty="0"/>
          </a:p>
        </p:txBody>
      </p:sp>
      <p:sp>
        <p:nvSpPr>
          <p:cNvPr id="92" name="Google Shape;92;p2"/>
          <p:cNvSpPr txBox="1">
            <a:spLocks noGrp="1"/>
          </p:cNvSpPr>
          <p:nvPr>
            <p:ph type="body" idx="1"/>
          </p:nvPr>
        </p:nvSpPr>
        <p:spPr>
          <a:xfrm>
            <a:off x="628650" y="1555670"/>
            <a:ext cx="7886700" cy="7350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692150" lvl="0" indent="-514350">
              <a:lnSpc>
                <a:spcPct val="120000"/>
              </a:lnSpc>
              <a:spcBef>
                <a:spcPts val="0"/>
              </a:spcBef>
              <a:buSzPts val="2800"/>
              <a:buAutoNum type="arabicParenR"/>
            </a:pPr>
            <a:r>
              <a:rPr lang="en-US" dirty="0"/>
              <a:t>Take a photo related to wellness. </a:t>
            </a:r>
          </a:p>
          <a:p>
            <a:pPr marL="692150" lvl="0" indent="-514350">
              <a:lnSpc>
                <a:spcPct val="120000"/>
              </a:lnSpc>
              <a:spcBef>
                <a:spcPts val="0"/>
              </a:spcBef>
              <a:buSzPts val="2800"/>
              <a:buAutoNum type="arabicParenR"/>
            </a:pPr>
            <a:r>
              <a:rPr lang="en-US" dirty="0"/>
              <a:t>Download the Social Media Frames PowerPoint file and save to the computer.</a:t>
            </a:r>
          </a:p>
          <a:p>
            <a:pPr marL="692150" lvl="0" indent="-514350">
              <a:lnSpc>
                <a:spcPct val="120000"/>
              </a:lnSpc>
              <a:spcBef>
                <a:spcPts val="0"/>
              </a:spcBef>
              <a:buSzPts val="2800"/>
              <a:buAutoNum type="arabicParenR"/>
            </a:pPr>
            <a:r>
              <a:rPr lang="en-US" dirty="0"/>
              <a:t>Select the desired frame (PowerPoint slide) to use.</a:t>
            </a:r>
          </a:p>
          <a:p>
            <a:pPr marL="692150" lvl="0" indent="-514350">
              <a:lnSpc>
                <a:spcPct val="120000"/>
              </a:lnSpc>
              <a:spcBef>
                <a:spcPts val="0"/>
              </a:spcBef>
              <a:buSzPts val="2800"/>
              <a:buAutoNum type="arabicParenR"/>
            </a:pPr>
            <a:r>
              <a:rPr lang="en-US" dirty="0"/>
              <a:t>Add the photo to the slide either by copy/paste or selecting the “insert” tab, click “photos” to choose one from the computer. </a:t>
            </a:r>
          </a:p>
          <a:p>
            <a:pPr marL="692150" lvl="0" indent="-514350">
              <a:lnSpc>
                <a:spcPct val="120000"/>
              </a:lnSpc>
              <a:spcBef>
                <a:spcPts val="0"/>
              </a:spcBef>
              <a:buSzPts val="2800"/>
              <a:buAutoNum type="arabicParenR"/>
            </a:pPr>
            <a:r>
              <a:rPr lang="en-US" dirty="0"/>
              <a:t>Center the photo within the social media frame. If needed, right click on the photo and click “Send to Back”.</a:t>
            </a:r>
          </a:p>
          <a:p>
            <a:pPr marL="692150" lvl="0" indent="-514350">
              <a:lnSpc>
                <a:spcPct val="120000"/>
              </a:lnSpc>
              <a:spcBef>
                <a:spcPts val="0"/>
              </a:spcBef>
              <a:buSzPts val="2800"/>
              <a:buAutoNum type="arabicParenR"/>
            </a:pPr>
            <a:r>
              <a:rPr lang="en-US" dirty="0"/>
              <a:t>Click “file”, “save as”, select desired location, select “PNG” for “save as type”, click “save”. </a:t>
            </a:r>
          </a:p>
          <a:p>
            <a:pPr marL="692150" lvl="0" indent="-514350">
              <a:lnSpc>
                <a:spcPct val="120000"/>
              </a:lnSpc>
              <a:spcBef>
                <a:spcPts val="0"/>
              </a:spcBef>
              <a:buSzPts val="2800"/>
              <a:buAutoNum type="arabicParenR"/>
            </a:pPr>
            <a:r>
              <a:rPr lang="en-US" dirty="0"/>
              <a:t>PowerPoint will ask “Which slides do you want to export?” select “just this one”. </a:t>
            </a:r>
          </a:p>
          <a:p>
            <a:pPr marL="692150" lvl="0" indent="-514350">
              <a:lnSpc>
                <a:spcPct val="120000"/>
              </a:lnSpc>
              <a:spcBef>
                <a:spcPts val="0"/>
              </a:spcBef>
              <a:buSzPts val="2800"/>
              <a:buAutoNum type="arabicParenR"/>
            </a:pPr>
            <a:r>
              <a:rPr lang="en-US" dirty="0"/>
              <a:t>Choose the desired social media platform and upload the newly created PNG image. </a:t>
            </a:r>
          </a:p>
          <a:p>
            <a:pPr marL="692150" lvl="0" indent="-514350">
              <a:lnSpc>
                <a:spcPct val="120000"/>
              </a:lnSpc>
              <a:spcBef>
                <a:spcPts val="0"/>
              </a:spcBef>
              <a:buSzPts val="2800"/>
              <a:buAutoNum type="arabicParenR"/>
            </a:pPr>
            <a:r>
              <a:rPr lang="en-US" dirty="0"/>
              <a:t>Add a relevant caption explaining the photo (this could be an example post below or one written to describe the wellness activity in the image). Include the following text as well: </a:t>
            </a:r>
          </a:p>
          <a:p>
            <a:pPr marL="1149350" lvl="1" indent="-514350">
              <a:lnSpc>
                <a:spcPct val="120000"/>
              </a:lnSpc>
              <a:spcBef>
                <a:spcPts val="0"/>
              </a:spcBef>
              <a:buSzPts val="2800"/>
              <a:buAutoNum type="romanLcPeriod"/>
            </a:pPr>
            <a:r>
              <a:rPr lang="en-US" dirty="0"/>
              <a:t>#</a:t>
            </a:r>
            <a:r>
              <a:rPr lang="en-US" dirty="0" err="1"/>
              <a:t>SchoolWellnessIA</a:t>
            </a:r>
            <a:endParaRPr lang="en-US" dirty="0"/>
          </a:p>
          <a:p>
            <a:pPr marL="1149350" lvl="1" indent="-514350">
              <a:lnSpc>
                <a:spcPct val="120000"/>
              </a:lnSpc>
              <a:spcBef>
                <a:spcPts val="0"/>
              </a:spcBef>
              <a:buSzPts val="2800"/>
              <a:buFont typeface="+mj-lt"/>
              <a:buAutoNum type="romanLcPeriod"/>
            </a:pPr>
            <a:r>
              <a:rPr lang="en-US" dirty="0"/>
              <a:t>This institution is an equal opportunity provider.</a:t>
            </a:r>
          </a:p>
          <a:p>
            <a:pPr marL="1149350" lvl="1" indent="-514350">
              <a:lnSpc>
                <a:spcPct val="120000"/>
              </a:lnSpc>
              <a:spcBef>
                <a:spcPts val="0"/>
              </a:spcBef>
              <a:buSzPts val="2800"/>
              <a:buFont typeface="+mj-lt"/>
              <a:buAutoNum type="romanLcPeriod"/>
            </a:pPr>
            <a:r>
              <a:rPr lang="en-US" dirty="0"/>
              <a:t>This project was funded using U.S. Department of Agriculture grant funds.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ocial media frame with all four pillar icons">
            <a:extLst>
              <a:ext uri="{FF2B5EF4-FFF2-40B4-BE49-F238E27FC236}">
                <a16:creationId xmlns:a16="http://schemas.microsoft.com/office/drawing/2014/main" id="{8F39FDC1-3390-4593-8F5E-ED0E29C29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ocial media frame with water pillar icon">
            <a:extLst>
              <a:ext uri="{FF2B5EF4-FFF2-40B4-BE49-F238E27FC236}">
                <a16:creationId xmlns:a16="http://schemas.microsoft.com/office/drawing/2014/main" id="{69DCE9D5-15B3-4937-80E0-A0BEB5FAF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39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ocial media frame with physical activity pillar icon">
            <a:extLst>
              <a:ext uri="{FF2B5EF4-FFF2-40B4-BE49-F238E27FC236}">
                <a16:creationId xmlns:a16="http://schemas.microsoft.com/office/drawing/2014/main" id="{10357DCB-0FB9-4E10-B5A5-17C8C87B7F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462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ocial media frame with nutrition pillar icon">
            <a:extLst>
              <a:ext uri="{FF2B5EF4-FFF2-40B4-BE49-F238E27FC236}">
                <a16:creationId xmlns:a16="http://schemas.microsoft.com/office/drawing/2014/main" id="{C920FEE4-69BE-49E4-9B30-307702C53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ocial media frame with student wellness pillar icon">
            <a:extLst>
              <a:ext uri="{FF2B5EF4-FFF2-40B4-BE49-F238E27FC236}">
                <a16:creationId xmlns:a16="http://schemas.microsoft.com/office/drawing/2014/main" id="{5903C1D8-D81E-4581-99CD-CF1FFC935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ocial media frame with MyPlate.gov icon">
            <a:extLst>
              <a:ext uri="{FF2B5EF4-FFF2-40B4-BE49-F238E27FC236}">
                <a16:creationId xmlns:a16="http://schemas.microsoft.com/office/drawing/2014/main" id="{94B445B3-D097-4B91-80F4-40BB84026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633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290</Words>
  <Application>Microsoft Office PowerPoint</Application>
  <PresentationFormat>Custom</PresentationFormat>
  <Paragraphs>24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Social Media Frame Directions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Schultz, Jennifer [IDOE]</dc:creator>
  <cp:lastModifiedBy>Albers, Lisa [IDOE]</cp:lastModifiedBy>
  <cp:revision>11</cp:revision>
  <dcterms:created xsi:type="dcterms:W3CDTF">2024-11-04T18:58:58Z</dcterms:created>
  <dcterms:modified xsi:type="dcterms:W3CDTF">2025-04-22T21:19:31Z</dcterms:modified>
</cp:coreProperties>
</file>