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5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1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9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3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2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4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81DBAE-34B7-4C42-86F3-BF6CBCDFC3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02"/>
            <a:ext cx="5029210" cy="38862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621F15D-A662-486E-AF71-FCFDA38893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0" y="-13502"/>
            <a:ext cx="5029210" cy="388620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AD7B545-AF5B-43C6-A81C-747514B6D2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72706"/>
            <a:ext cx="5029210" cy="388620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78C8F8-8858-43AA-8584-2D50B75229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0" y="3859219"/>
            <a:ext cx="5029210" cy="388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19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FA7D31-F2DC-4177-9B62-5874834612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29210" cy="38862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DEA396-E6EB-4E5D-A1DC-B53864E5DF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0" y="0"/>
            <a:ext cx="5029210" cy="38862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2FE221-527D-45A3-987A-35CF03C08F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86192"/>
            <a:ext cx="5029210" cy="38862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D4A8BB-B425-4DAC-8BF6-0AFD59EB6D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0" y="3886192"/>
            <a:ext cx="5029210" cy="388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8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4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5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85D6D-0E86-483B-BE50-DA396B3ACD4C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72E4D-F0ED-4153-B7A7-8A223F0DA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244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7;p2">
            <a:extLst>
              <a:ext uri="{FF2B5EF4-FFF2-40B4-BE49-F238E27FC236}">
                <a16:creationId xmlns:a16="http://schemas.microsoft.com/office/drawing/2014/main" id="{6D7ED434-9A91-455E-BA40-BE7C9258DDA9}"/>
              </a:ext>
            </a:extLst>
          </p:cNvPr>
          <p:cNvSpPr txBox="1"/>
          <p:nvPr/>
        </p:nvSpPr>
        <p:spPr>
          <a:xfrm>
            <a:off x="7768980" y="223962"/>
            <a:ext cx="1936955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_________  School District </a:t>
            </a:r>
            <a:b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</a:br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Committee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 aim to establish a school environment that promotes student health, well-being and the ability to learn.</a:t>
            </a:r>
          </a:p>
          <a:p>
            <a:pPr lvl="0"/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School Wellness Leader: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Name of wellness leader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Phone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Email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website link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oogle Shape;107;p2">
            <a:extLst>
              <a:ext uri="{FF2B5EF4-FFF2-40B4-BE49-F238E27FC236}">
                <a16:creationId xmlns:a16="http://schemas.microsoft.com/office/drawing/2014/main" id="{5859259D-973C-48E2-A348-53B0F85641A5}"/>
              </a:ext>
            </a:extLst>
          </p:cNvPr>
          <p:cNvSpPr txBox="1"/>
          <p:nvPr/>
        </p:nvSpPr>
        <p:spPr>
          <a:xfrm>
            <a:off x="2753032" y="223962"/>
            <a:ext cx="1936955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_________  School District </a:t>
            </a:r>
            <a:b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</a:br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Committee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 aim to establish a school environment that promotes student health, well-being and the ability to learn.</a:t>
            </a:r>
          </a:p>
          <a:p>
            <a:pPr lvl="0"/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School Wellness Leader: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Name of wellness leader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Phone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Email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website link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oogle Shape;107;p2">
            <a:extLst>
              <a:ext uri="{FF2B5EF4-FFF2-40B4-BE49-F238E27FC236}">
                <a16:creationId xmlns:a16="http://schemas.microsoft.com/office/drawing/2014/main" id="{2A1D69CF-6D9D-4ABB-9CA4-A650CE9216D7}"/>
              </a:ext>
            </a:extLst>
          </p:cNvPr>
          <p:cNvSpPr txBox="1"/>
          <p:nvPr/>
        </p:nvSpPr>
        <p:spPr>
          <a:xfrm>
            <a:off x="2753032" y="4119438"/>
            <a:ext cx="1936955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_________  School District </a:t>
            </a:r>
            <a:b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</a:br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Committee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 aim to establish a school environment that promotes student health, well-being and the ability to learn.</a:t>
            </a:r>
          </a:p>
          <a:p>
            <a:pPr lvl="0"/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School Wellness Leader: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Name of wellness leader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Phone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Email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website link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107;p2">
            <a:extLst>
              <a:ext uri="{FF2B5EF4-FFF2-40B4-BE49-F238E27FC236}">
                <a16:creationId xmlns:a16="http://schemas.microsoft.com/office/drawing/2014/main" id="{71D450EB-304E-48C6-BC3F-C15DD50B39A0}"/>
              </a:ext>
            </a:extLst>
          </p:cNvPr>
          <p:cNvSpPr txBox="1"/>
          <p:nvPr/>
        </p:nvSpPr>
        <p:spPr>
          <a:xfrm>
            <a:off x="7768980" y="4119438"/>
            <a:ext cx="1936955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_________  School District </a:t>
            </a:r>
            <a:b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</a:br>
            <a:r>
              <a:rPr lang="en-US" sz="1100" b="1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Committee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 aim to establish a school environment that promotes student health, well-being and the ability to learn.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19415C"/>
              </a:solidFill>
              <a:latin typeface="Arial" panose="020B0604020202020204" pitchFamily="34" charset="0"/>
              <a:ea typeface="Georgia"/>
              <a:cs typeface="Arial" panose="020B0604020202020204" pitchFamily="34" charset="0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School Wellness Leader: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Name of wellness leader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Phone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Email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19415C"/>
                </a:solidFill>
                <a:latin typeface="Arial" panose="020B0604020202020204" pitchFamily="34" charset="0"/>
                <a:ea typeface="Georgia"/>
                <a:cs typeface="Arial" panose="020B0604020202020204" pitchFamily="34" charset="0"/>
                <a:sym typeface="Georgia"/>
              </a:rPr>
              <a:t>Wellness website link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882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152</Words>
  <Application>Microsoft Office PowerPoint</Application>
  <PresentationFormat>Custom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Iowa Department of Education</dc:creator>
  <cp:lastModifiedBy>Albers, Lisa [IDOE]</cp:lastModifiedBy>
  <cp:revision>6</cp:revision>
  <dcterms:created xsi:type="dcterms:W3CDTF">2024-08-13T13:55:00Z</dcterms:created>
  <dcterms:modified xsi:type="dcterms:W3CDTF">2025-04-18T18:36:18Z</dcterms:modified>
</cp:coreProperties>
</file>