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aveSubsetFonts="1">
  <p:sldMasterIdLst>
    <p:sldMasterId id="2147483660" r:id="rId1"/>
  </p:sldMasterIdLst>
  <p:sldIdLst>
    <p:sldId id="256" r:id="rId2"/>
    <p:sldId id="257" r:id="rId3"/>
  </p:sldIdLst>
  <p:sldSz cx="10058400" cy="77724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 userDrawn="1">
          <p15:clr>
            <a:srgbClr val="A4A3A4"/>
          </p15:clr>
        </p15:guide>
        <p15:guide id="2" pos="31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0" autoAdjust="0"/>
    <p:restoredTop sz="90437" autoAdjust="0"/>
  </p:normalViewPr>
  <p:slideViewPr>
    <p:cSldViewPr snapToGrid="0" showGuides="1">
      <p:cViewPr varScale="1">
        <p:scale>
          <a:sx n="91" d="100"/>
          <a:sy n="91" d="100"/>
        </p:scale>
        <p:origin x="1068" y="78"/>
      </p:cViewPr>
      <p:guideLst>
        <p:guide orient="horz" pos="2448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17963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/>
          <a:lstStyle/>
          <a:p>
            <a:fld id="{05A72663-5553-4074-ADF5-14068CAB7B06}" type="datetimeFigureOut">
              <a:rPr lang="en-US" smtClean="0"/>
              <a:t>4/18/2025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/>
          <a:lstStyle/>
          <a:p>
            <a:fld id="{15F20E13-A185-4370-B7DE-F8410CB14F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727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/>
          <a:lstStyle/>
          <a:p>
            <a:fld id="{05A72663-5553-4074-ADF5-14068CAB7B06}" type="datetimeFigureOut">
              <a:rPr lang="en-US" smtClean="0"/>
              <a:t>4/18/2025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/>
          <a:lstStyle/>
          <a:p>
            <a:fld id="{15F20E13-A185-4370-B7DE-F8410CB14F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99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2267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/>
          <a:lstStyle/>
          <a:p>
            <a:fld id="{05A72663-5553-4074-ADF5-14068CAB7B06}" type="datetimeFigureOut">
              <a:rPr lang="en-US" smtClean="0"/>
              <a:t>4/18/2025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/>
          <a:lstStyle/>
          <a:p>
            <a:fld id="{15F20E13-A185-4370-B7DE-F8410CB14F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199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/>
          <a:lstStyle/>
          <a:p>
            <a:fld id="{05A72663-5553-4074-ADF5-14068CAB7B06}" type="datetimeFigureOut">
              <a:rPr lang="en-US" smtClean="0"/>
              <a:t>4/18/2025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/>
          <a:lstStyle/>
          <a:p>
            <a:fld id="{15F20E13-A185-4370-B7DE-F8410CB14F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043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/>
          <a:lstStyle/>
          <a:p>
            <a:fld id="{05A72663-5553-4074-ADF5-14068CAB7B06}" type="datetimeFigureOut">
              <a:rPr lang="en-US" smtClean="0"/>
              <a:t>4/18/2025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/>
          <a:lstStyle/>
          <a:p>
            <a:fld id="{15F20E13-A185-4370-B7DE-F8410CB14F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27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/>
          <a:lstStyle/>
          <a:p>
            <a:fld id="{05A72663-5553-4074-ADF5-14068CAB7B06}" type="datetimeFigureOut">
              <a:rPr lang="en-US" smtClean="0"/>
              <a:t>4/18/2025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/>
          <a:lstStyle/>
          <a:p>
            <a:fld id="{15F20E13-A185-4370-B7DE-F8410CB14F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512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/>
          <a:lstStyle/>
          <a:p>
            <a:fld id="{05A72663-5553-4074-ADF5-14068CAB7B06}" type="datetimeFigureOut">
              <a:rPr lang="en-US" smtClean="0"/>
              <a:t>4/18/2025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/>
          <a:lstStyle/>
          <a:p>
            <a:fld id="{15F20E13-A185-4370-B7DE-F8410CB14F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216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/>
          <a:lstStyle/>
          <a:p>
            <a:fld id="{05A72663-5553-4074-ADF5-14068CAB7B06}" type="datetimeFigureOut">
              <a:rPr lang="en-US" smtClean="0"/>
              <a:t>4/18/2025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/>
          <a:lstStyle/>
          <a:p>
            <a:fld id="{15F20E13-A185-4370-B7DE-F8410CB14F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571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/>
          <a:lstStyle/>
          <a:p>
            <a:fld id="{05A72663-5553-4074-ADF5-14068CAB7B06}" type="datetimeFigureOut">
              <a:rPr lang="en-US" smtClean="0"/>
              <a:t>4/18/2025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/>
          <a:lstStyle/>
          <a:p>
            <a:fld id="{15F20E13-A185-4370-B7DE-F8410CB14F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9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5655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87540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BC0512F-4603-41C6-816D-46C8C5E0D0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970" y="279400"/>
            <a:ext cx="2205990" cy="1419860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MyPlate Community Schools</a:t>
            </a:r>
            <a:b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We aim to establish a school environment that promotes student health, well-being and the ability to learn.</a:t>
            </a:r>
          </a:p>
        </p:txBody>
      </p:sp>
      <p:sp>
        <p:nvSpPr>
          <p:cNvPr id="6" name="Content Placeholder 1">
            <a:extLst>
              <a:ext uri="{FF2B5EF4-FFF2-40B4-BE49-F238E27FC236}">
                <a16:creationId xmlns:a16="http://schemas.microsoft.com/office/drawing/2014/main" id="{FCECC44F-2265-4F10-8E09-0FDD082492F3}"/>
              </a:ext>
            </a:extLst>
          </p:cNvPr>
          <p:cNvSpPr txBox="1">
            <a:spLocks/>
          </p:cNvSpPr>
          <p:nvPr/>
        </p:nvSpPr>
        <p:spPr>
          <a:xfrm>
            <a:off x="140970" y="4043680"/>
            <a:ext cx="2205990" cy="280289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51460" indent="-251460" algn="l" defTabSz="1005840" rtl="0" eaLnBrk="1" latinLnBrk="0" hangingPunct="1">
              <a:lnSpc>
                <a:spcPct val="90000"/>
              </a:lnSpc>
              <a:spcBef>
                <a:spcPts val="1100"/>
              </a:spcBef>
              <a:buFont typeface="Arial" panose="020B0604020202020204" pitchFamily="34" charset="0"/>
              <a:buChar char="•"/>
              <a:defRPr sz="3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5438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2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730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6022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6314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6606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898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190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7482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School Wellness Leader: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Jane Doe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515-867-5309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Wellness@MyPlateSchools.org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MyPlateSchools.org/Wellness</a:t>
            </a:r>
          </a:p>
          <a:p>
            <a:pPr marL="0" indent="0">
              <a:lnSpc>
                <a:spcPct val="100000"/>
              </a:lnSpc>
              <a:buNone/>
            </a:pPr>
            <a:endParaRPr lang="en-US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ontent Placeholder 1">
            <a:extLst>
              <a:ext uri="{FF2B5EF4-FFF2-40B4-BE49-F238E27FC236}">
                <a16:creationId xmlns:a16="http://schemas.microsoft.com/office/drawing/2014/main" id="{5B04383D-AF41-439F-B742-EA8DDFF1DD6E}"/>
              </a:ext>
            </a:extLst>
          </p:cNvPr>
          <p:cNvSpPr txBox="1">
            <a:spLocks/>
          </p:cNvSpPr>
          <p:nvPr/>
        </p:nvSpPr>
        <p:spPr>
          <a:xfrm>
            <a:off x="2670810" y="278765"/>
            <a:ext cx="2205990" cy="14198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51460" indent="-251460" algn="l" defTabSz="1005840" rtl="0" eaLnBrk="1" latinLnBrk="0" hangingPunct="1">
              <a:lnSpc>
                <a:spcPct val="90000"/>
              </a:lnSpc>
              <a:spcBef>
                <a:spcPts val="1100"/>
              </a:spcBef>
              <a:buFont typeface="Arial" panose="020B0604020202020204" pitchFamily="34" charset="0"/>
              <a:buChar char="•"/>
              <a:defRPr sz="3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5438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2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730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6022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6314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6606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898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190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7482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School Name</a:t>
            </a:r>
            <a:b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We aim to establish a school environment that promotes student health, well-being and the ability to learn.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1CA0E7C4-1376-4CC7-8764-1CA6562183DD}"/>
              </a:ext>
            </a:extLst>
          </p:cNvPr>
          <p:cNvSpPr txBox="1">
            <a:spLocks/>
          </p:cNvSpPr>
          <p:nvPr/>
        </p:nvSpPr>
        <p:spPr>
          <a:xfrm>
            <a:off x="2670810" y="4043045"/>
            <a:ext cx="2205990" cy="280289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51460" indent="-251460" algn="l" defTabSz="1005840" rtl="0" eaLnBrk="1" latinLnBrk="0" hangingPunct="1">
              <a:lnSpc>
                <a:spcPct val="90000"/>
              </a:lnSpc>
              <a:spcBef>
                <a:spcPts val="1100"/>
              </a:spcBef>
              <a:buFont typeface="Arial" panose="020B0604020202020204" pitchFamily="34" charset="0"/>
              <a:buChar char="•"/>
              <a:defRPr sz="3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5438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2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730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6022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6314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6606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898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190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7482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School Wellness Leader: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Name of wellness leader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Phone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Email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Wellness website link</a:t>
            </a:r>
          </a:p>
          <a:p>
            <a:pPr marL="0" indent="0">
              <a:lnSpc>
                <a:spcPct val="100000"/>
              </a:lnSpc>
              <a:buNone/>
            </a:pP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School logo/branding</a:t>
            </a:r>
          </a:p>
          <a:p>
            <a:pPr marL="0" indent="0">
              <a:lnSpc>
                <a:spcPct val="100000"/>
              </a:lnSpc>
              <a:buNone/>
            </a:pP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Content Placeholder 1">
            <a:extLst>
              <a:ext uri="{FF2B5EF4-FFF2-40B4-BE49-F238E27FC236}">
                <a16:creationId xmlns:a16="http://schemas.microsoft.com/office/drawing/2014/main" id="{A839564F-5336-470B-B7C2-6EFA8B4DF547}"/>
              </a:ext>
            </a:extLst>
          </p:cNvPr>
          <p:cNvSpPr txBox="1">
            <a:spLocks/>
          </p:cNvSpPr>
          <p:nvPr/>
        </p:nvSpPr>
        <p:spPr>
          <a:xfrm>
            <a:off x="5200650" y="278765"/>
            <a:ext cx="2205990" cy="14198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51460" indent="-251460" algn="l" defTabSz="1005840" rtl="0" eaLnBrk="1" latinLnBrk="0" hangingPunct="1">
              <a:lnSpc>
                <a:spcPct val="90000"/>
              </a:lnSpc>
              <a:spcBef>
                <a:spcPts val="1100"/>
              </a:spcBef>
              <a:buFont typeface="Arial" panose="020B0604020202020204" pitchFamily="34" charset="0"/>
              <a:buChar char="•"/>
              <a:defRPr sz="3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5438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2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730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6022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6314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6606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898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190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7482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School Name</a:t>
            </a:r>
            <a:b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  <a:tabLst>
                <a:tab pos="1828800" algn="l"/>
              </a:tabLst>
            </a:pP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We aim to establish a school environment that promotes student health, well-being and the ability to learn.</a:t>
            </a:r>
          </a:p>
        </p:txBody>
      </p:sp>
      <p:sp>
        <p:nvSpPr>
          <p:cNvPr id="12" name="Content Placeholder 1">
            <a:extLst>
              <a:ext uri="{FF2B5EF4-FFF2-40B4-BE49-F238E27FC236}">
                <a16:creationId xmlns:a16="http://schemas.microsoft.com/office/drawing/2014/main" id="{C70D31E8-7CA7-4361-AAF2-874FAB8DB4C2}"/>
              </a:ext>
            </a:extLst>
          </p:cNvPr>
          <p:cNvSpPr txBox="1">
            <a:spLocks/>
          </p:cNvSpPr>
          <p:nvPr/>
        </p:nvSpPr>
        <p:spPr>
          <a:xfrm>
            <a:off x="5200650" y="4043045"/>
            <a:ext cx="2205990" cy="280289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51460" indent="-251460" algn="l" defTabSz="1005840" rtl="0" eaLnBrk="1" latinLnBrk="0" hangingPunct="1">
              <a:lnSpc>
                <a:spcPct val="90000"/>
              </a:lnSpc>
              <a:spcBef>
                <a:spcPts val="1100"/>
              </a:spcBef>
              <a:buFont typeface="Arial" panose="020B0604020202020204" pitchFamily="34" charset="0"/>
              <a:buChar char="•"/>
              <a:defRPr sz="3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5438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2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730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6022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6314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6606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898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190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7482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School Wellness Leader: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Name of wellness leader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Phone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Email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Wellness website link</a:t>
            </a:r>
          </a:p>
          <a:p>
            <a:pPr marL="0" indent="0">
              <a:lnSpc>
                <a:spcPct val="100000"/>
              </a:lnSpc>
              <a:buNone/>
            </a:pP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School logo/branding</a:t>
            </a:r>
          </a:p>
          <a:p>
            <a:pPr marL="0" indent="0">
              <a:lnSpc>
                <a:spcPct val="100000"/>
              </a:lnSpc>
              <a:buNone/>
            </a:pP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Content Placeholder 1">
            <a:extLst>
              <a:ext uri="{FF2B5EF4-FFF2-40B4-BE49-F238E27FC236}">
                <a16:creationId xmlns:a16="http://schemas.microsoft.com/office/drawing/2014/main" id="{2378DA2D-FCA4-4608-9D24-814671B60C78}"/>
              </a:ext>
            </a:extLst>
          </p:cNvPr>
          <p:cNvSpPr txBox="1">
            <a:spLocks/>
          </p:cNvSpPr>
          <p:nvPr/>
        </p:nvSpPr>
        <p:spPr>
          <a:xfrm>
            <a:off x="7711440" y="278765"/>
            <a:ext cx="2205990" cy="14198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51460" indent="-251460" algn="l" defTabSz="1005840" rtl="0" eaLnBrk="1" latinLnBrk="0" hangingPunct="1">
              <a:lnSpc>
                <a:spcPct val="90000"/>
              </a:lnSpc>
              <a:spcBef>
                <a:spcPts val="1100"/>
              </a:spcBef>
              <a:buFont typeface="Arial" panose="020B0604020202020204" pitchFamily="34" charset="0"/>
              <a:buChar char="•"/>
              <a:defRPr sz="3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5438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2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730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6022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6314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6606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898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190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7482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School Name</a:t>
            </a:r>
            <a:b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We aim to establish a school environment that promotes               and the ability to learn.</a:t>
            </a:r>
          </a:p>
        </p:txBody>
      </p:sp>
      <p:sp>
        <p:nvSpPr>
          <p:cNvPr id="14" name="Content Placeholder 1">
            <a:extLst>
              <a:ext uri="{FF2B5EF4-FFF2-40B4-BE49-F238E27FC236}">
                <a16:creationId xmlns:a16="http://schemas.microsoft.com/office/drawing/2014/main" id="{F8FC3234-FD99-43C5-BDD3-2E15347C86F6}"/>
              </a:ext>
            </a:extLst>
          </p:cNvPr>
          <p:cNvSpPr txBox="1">
            <a:spLocks/>
          </p:cNvSpPr>
          <p:nvPr/>
        </p:nvSpPr>
        <p:spPr>
          <a:xfrm>
            <a:off x="7711440" y="4043045"/>
            <a:ext cx="2205990" cy="280289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51460" indent="-251460" algn="l" defTabSz="1005840" rtl="0" eaLnBrk="1" latinLnBrk="0" hangingPunct="1">
              <a:lnSpc>
                <a:spcPct val="90000"/>
              </a:lnSpc>
              <a:spcBef>
                <a:spcPts val="1100"/>
              </a:spcBef>
              <a:buFont typeface="Arial" panose="020B0604020202020204" pitchFamily="34" charset="0"/>
              <a:buChar char="•"/>
              <a:defRPr sz="3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5438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2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730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6022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6314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6606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898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190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7482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School Wellness Leader: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Name of wellness leader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Phone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Email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Wellness website link</a:t>
            </a:r>
          </a:p>
          <a:p>
            <a:pPr marL="0" indent="0">
              <a:lnSpc>
                <a:spcPct val="100000"/>
              </a:lnSpc>
              <a:buNone/>
            </a:pP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School logo/branding</a:t>
            </a:r>
          </a:p>
          <a:p>
            <a:pPr marL="0" indent="0">
              <a:lnSpc>
                <a:spcPct val="100000"/>
              </a:lnSpc>
              <a:buNone/>
            </a:pP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 descr="Iowa Department of Education">
            <a:extLst>
              <a:ext uri="{FF2B5EF4-FFF2-40B4-BE49-F238E27FC236}">
                <a16:creationId xmlns:a16="http://schemas.microsoft.com/office/drawing/2014/main" id="{081E90F9-0DDD-4583-B6B3-040C39256C3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438" y="6543712"/>
            <a:ext cx="1920240" cy="176640"/>
          </a:xfrm>
          <a:prstGeom prst="rect">
            <a:avLst/>
          </a:prstGeom>
        </p:spPr>
      </p:pic>
      <p:pic>
        <p:nvPicPr>
          <p:cNvPr id="15" name="Picture 14" descr="Iowa Department of Education">
            <a:extLst>
              <a:ext uri="{FF2B5EF4-FFF2-40B4-BE49-F238E27FC236}">
                <a16:creationId xmlns:a16="http://schemas.microsoft.com/office/drawing/2014/main" id="{D9C80DB8-0FBA-40DB-B5DE-46450F142E6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4525" y="6543712"/>
            <a:ext cx="1920240" cy="176640"/>
          </a:xfrm>
          <a:prstGeom prst="rect">
            <a:avLst/>
          </a:prstGeom>
        </p:spPr>
      </p:pic>
      <p:pic>
        <p:nvPicPr>
          <p:cNvPr id="16" name="Picture 15" descr="Iowa Department of Education">
            <a:extLst>
              <a:ext uri="{FF2B5EF4-FFF2-40B4-BE49-F238E27FC236}">
                <a16:creationId xmlns:a16="http://schemas.microsoft.com/office/drawing/2014/main" id="{7C32AB51-2673-4B8F-97FE-0CBE3C8A6A8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6850" y="6543712"/>
            <a:ext cx="1920240" cy="176640"/>
          </a:xfrm>
          <a:prstGeom prst="rect">
            <a:avLst/>
          </a:prstGeom>
        </p:spPr>
      </p:pic>
      <p:pic>
        <p:nvPicPr>
          <p:cNvPr id="17" name="Picture 16" descr="Iowa Department of Education">
            <a:extLst>
              <a:ext uri="{FF2B5EF4-FFF2-40B4-BE49-F238E27FC236}">
                <a16:creationId xmlns:a16="http://schemas.microsoft.com/office/drawing/2014/main" id="{492F653B-6D13-4EC4-803E-E10E641D2B6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7947" y="6543712"/>
            <a:ext cx="1920240" cy="176640"/>
          </a:xfrm>
          <a:prstGeom prst="rect">
            <a:avLst/>
          </a:prstGeom>
        </p:spPr>
      </p:pic>
      <p:pic>
        <p:nvPicPr>
          <p:cNvPr id="1026" name="Picture 2" descr="MyPlate.gov">
            <a:extLst>
              <a:ext uri="{FF2B5EF4-FFF2-40B4-BE49-F238E27FC236}">
                <a16:creationId xmlns:a16="http://schemas.microsoft.com/office/drawing/2014/main" id="{5E6E6630-784B-443D-8EA7-C65C9C6CDE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484" y="5268986"/>
            <a:ext cx="1126148" cy="1009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38373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240</TotalTime>
  <Words>153</Words>
  <Application>Microsoft Office PowerPoint</Application>
  <PresentationFormat>Custom</PresentationFormat>
  <Paragraphs>41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Iowa Department of Education</dc:creator>
  <cp:lastModifiedBy>Albers, Lisa [IDOE]</cp:lastModifiedBy>
  <cp:revision>14</cp:revision>
  <cp:lastPrinted>2024-10-30T18:07:11Z</cp:lastPrinted>
  <dcterms:created xsi:type="dcterms:W3CDTF">2024-10-21T14:37:56Z</dcterms:created>
  <dcterms:modified xsi:type="dcterms:W3CDTF">2025-04-18T18:31:39Z</dcterms:modified>
</cp:coreProperties>
</file>