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huFSJf0qTAFM4fMbJWCj3UWWzQ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1200"/>
              </a:spcAft>
              <a:buClr>
                <a:schemeClr val="dk1"/>
              </a:buClr>
              <a:buSzPts val="1100"/>
              <a:buFont typeface="Arial"/>
              <a:buNone/>
            </a:pPr>
            <a:r>
              <a:rPr lang="en-US">
                <a:solidFill>
                  <a:schemeClr val="dk1"/>
                </a:solidFill>
              </a:rPr>
              <a:t>Welcome to the slide deck that specifically addresses the Indoor Learning Environment. The Indoor Learning Environment is one of ten items in the preschool desk audit</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adcb137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adcb137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dcb1374_2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dcb1374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As mentioned, the desk audit requires evidence to be submitted for a total of ten items. This webinar focuses on the Indoor Learning Environment which references Standard 9 Criterion 9.4</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Department staff will be specifically checking for the following items listed on the slide.</a:t>
            </a:r>
            <a:endParaRPr/>
          </a:p>
        </p:txBody>
      </p:sp>
      <p:sp>
        <p:nvSpPr>
          <p:cNvPr id="64" name="Google Shape;6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focus of the IQPPS Desk Audit is evidence for how the district is ensuring implementation of the criteria, in this case, criterion 9.4. Please provide evidence for the process the district uses to check that this criterion is being implemented. Examples for submission could include: completed classroom observations, fidelity checklist, agenda notes, or walk through notes.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Examples submitted must be dated and completed within the last year.  Blank checklists will not be accepted. Classroom photos are considered classroom level evidence and be returned for correction. Again, Department staff will be looking for district evidence that demonstrates the process the district uses to check that the criterion is being implemented. When the district provides a narrative for how the preschool classroom aligns with criterion 9.4, Department staff look for evidence how this is monitored as well.</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nvSpPr>
        <p:spPr>
          <a:xfrm>
            <a:off x="1954640" y="786375"/>
            <a:ext cx="8282700" cy="21600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4700"/>
              <a:buFont typeface="Arial"/>
              <a:buNone/>
            </a:pPr>
            <a:r>
              <a:rPr b="1" i="0" lang="en-US" sz="4700" u="none" cap="none" strike="noStrike">
                <a:solidFill>
                  <a:schemeClr val="lt1"/>
                </a:solidFill>
                <a:latin typeface="Arial"/>
                <a:ea typeface="Arial"/>
                <a:cs typeface="Arial"/>
                <a:sym typeface="Arial"/>
              </a:rPr>
              <a:t>IQPPS Desk Audit 24-25</a:t>
            </a:r>
            <a:endParaRPr b="1" i="0" sz="4700" u="none" cap="none" strike="noStrike">
              <a:solidFill>
                <a:schemeClr val="lt1"/>
              </a:solidFill>
              <a:latin typeface="Arial"/>
              <a:ea typeface="Arial"/>
              <a:cs typeface="Arial"/>
              <a:sym typeface="Arial"/>
            </a:endParaRPr>
          </a:p>
        </p:txBody>
      </p:sp>
      <p:sp>
        <p:nvSpPr>
          <p:cNvPr id="36" name="Google Shape;36;p1"/>
          <p:cNvSpPr txBox="1"/>
          <p:nvPr/>
        </p:nvSpPr>
        <p:spPr>
          <a:xfrm>
            <a:off x="2272790" y="2946376"/>
            <a:ext cx="7646400" cy="12822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2: Indoor Learning Environment</a:t>
            </a:r>
            <a:endParaRPr b="1" i="0" sz="2800" u="none" cap="none" strike="sng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1" name="Google Shape;91;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adcb1374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adcb1374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extLst>
                  <a:ext uri="http://customooxmlschemas.google.com/">
                    <go:slidesCustomData xmlns:go="http://customooxmlschemas.google.com/" textRoundtripDataId="0"/>
                  </a:ext>
                </a:extLst>
              </a:rPr>
              <a:t>Align</a:t>
            </a:r>
            <a:r>
              <a:rPr b="0" i="0" lang="en-US" sz="3465" u="none" cap="none" strike="noStrike">
                <a:solidFill>
                  <a:schemeClr val="dk1"/>
                </a:solidFill>
                <a:latin typeface="Arial"/>
                <a:ea typeface="Arial"/>
                <a:cs typeface="Arial"/>
                <a:sym typeface="Arial"/>
                <a:extLst>
                  <a:ext uri="http://customooxmlschemas.google.com/">
                    <go:slidesCustomData xmlns:go="http://customooxmlschemas.google.com/" textRoundtripDataId="1"/>
                  </a:ext>
                </a:extLst>
              </a:rPr>
              <a:t> to the</a:t>
            </a:r>
            <a:r>
              <a:rPr b="0" i="0" lang="en-US" sz="3465" u="none" cap="none" strike="noStrike">
                <a:solidFill>
                  <a:schemeClr val="dk1"/>
                </a:solidFill>
                <a:latin typeface="Arial"/>
                <a:ea typeface="Arial"/>
                <a:cs typeface="Arial"/>
                <a:sym typeface="Arial"/>
              </a:rPr>
              <a:t>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dcb1374_2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dcb1374_2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3"/>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4"/>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dcb1374_2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411472" y="1810500"/>
            <a:ext cx="3471600" cy="11661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2"/>
              </a:buClr>
              <a:buSzPct val="100000"/>
              <a:buFont typeface="Arial"/>
              <a:buNone/>
            </a:pPr>
            <a:r>
              <a:rPr lang="en-US"/>
              <a:t>Item 2:  </a:t>
            </a:r>
            <a:endParaRPr/>
          </a:p>
          <a:p>
            <a:pPr indent="0" lvl="0" marL="0" rtl="0" algn="ctr">
              <a:lnSpc>
                <a:spcPct val="90000"/>
              </a:lnSpc>
              <a:spcBef>
                <a:spcPts val="0"/>
              </a:spcBef>
              <a:spcAft>
                <a:spcPts val="0"/>
              </a:spcAft>
              <a:buClr>
                <a:schemeClr val="dk2"/>
              </a:buClr>
              <a:buSzPct val="100000"/>
              <a:buFont typeface="Arial"/>
              <a:buNone/>
            </a:pPr>
            <a:r>
              <a:rPr lang="en-US"/>
              <a:t>Indoor Learning Environment</a:t>
            </a:r>
            <a:endParaRPr/>
          </a:p>
          <a:p>
            <a:pPr indent="0" lvl="0" marL="0" rtl="0" algn="ctr">
              <a:lnSpc>
                <a:spcPct val="90000"/>
              </a:lnSpc>
              <a:spcBef>
                <a:spcPts val="0"/>
              </a:spcBef>
              <a:spcAft>
                <a:spcPts val="0"/>
              </a:spcAft>
              <a:buClr>
                <a:schemeClr val="dk2"/>
              </a:buClr>
              <a:buSzPct val="100000"/>
              <a:buFont typeface="Arial"/>
              <a:buNone/>
            </a:pPr>
            <a:r>
              <a:rPr lang="en-US"/>
              <a:t>Program</a:t>
            </a:r>
            <a:endParaRPr/>
          </a:p>
          <a:p>
            <a:pPr indent="0" lvl="0" marL="0" rtl="0" algn="ctr">
              <a:lnSpc>
                <a:spcPct val="90000"/>
              </a:lnSpc>
              <a:spcBef>
                <a:spcPts val="0"/>
              </a:spcBef>
              <a:spcAft>
                <a:spcPts val="0"/>
              </a:spcAft>
              <a:buClr>
                <a:schemeClr val="dk2"/>
              </a:buClr>
              <a:buSzPct val="100000"/>
              <a:buFont typeface="Arial"/>
              <a:buNone/>
            </a:pPr>
            <a:r>
              <a:t/>
            </a:r>
            <a:endParaRPr/>
          </a:p>
          <a:p>
            <a:pPr indent="0" lvl="0" marL="0" rtl="0" algn="ctr">
              <a:lnSpc>
                <a:spcPct val="90000"/>
              </a:lnSpc>
              <a:spcBef>
                <a:spcPts val="0"/>
              </a:spcBef>
              <a:spcAft>
                <a:spcPts val="0"/>
              </a:spcAft>
              <a:buClr>
                <a:schemeClr val="dk2"/>
              </a:buClr>
              <a:buSzPct val="100000"/>
              <a:buFont typeface="Arial"/>
              <a:buNone/>
            </a:pPr>
            <a:r>
              <a:rPr lang="en-US"/>
              <a:t> Standard 9 Criterion 9.4</a:t>
            </a:r>
            <a:endParaRPr/>
          </a:p>
        </p:txBody>
      </p:sp>
      <p:sp>
        <p:nvSpPr>
          <p:cNvPr id="67" name="Google Shape;67;p6"/>
          <p:cNvSpPr txBox="1"/>
          <p:nvPr>
            <p:ph idx="1" type="body"/>
          </p:nvPr>
        </p:nvSpPr>
        <p:spPr>
          <a:xfrm>
            <a:off x="4591450" y="428025"/>
            <a:ext cx="7411500" cy="59064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750"/>
              </a:spcBef>
              <a:spcAft>
                <a:spcPts val="0"/>
              </a:spcAft>
              <a:buSzPct val="109803"/>
              <a:buNone/>
            </a:pPr>
            <a:r>
              <a:rPr b="1" lang="en-US" sz="3000"/>
              <a:t>Indoor space is designed and arranged to… </a:t>
            </a:r>
            <a:br>
              <a:rPr b="1" lang="en-US" sz="3000"/>
            </a:br>
            <a:endParaRPr b="1" sz="3000"/>
          </a:p>
          <a:p>
            <a:pPr indent="-390525" lvl="0" marL="457200" rtl="0" algn="l">
              <a:lnSpc>
                <a:spcPct val="90000"/>
              </a:lnSpc>
              <a:spcBef>
                <a:spcPts val="750"/>
              </a:spcBef>
              <a:spcAft>
                <a:spcPts val="0"/>
              </a:spcAft>
              <a:buSzPct val="100000"/>
              <a:buChar char="•"/>
            </a:pPr>
            <a:r>
              <a:rPr lang="en-US" sz="3000"/>
              <a:t>Accommodate children individually, in small groups and in a large group. </a:t>
            </a:r>
            <a:endParaRPr sz="3000"/>
          </a:p>
          <a:p>
            <a:pPr indent="0" lvl="0" marL="0" rtl="0" algn="l">
              <a:lnSpc>
                <a:spcPct val="90000"/>
              </a:lnSpc>
              <a:spcBef>
                <a:spcPts val="750"/>
              </a:spcBef>
              <a:spcAft>
                <a:spcPts val="0"/>
              </a:spcAft>
              <a:buSzPct val="109803"/>
              <a:buNone/>
            </a:pPr>
            <a:r>
              <a:t/>
            </a:r>
            <a:endParaRPr sz="3000"/>
          </a:p>
          <a:p>
            <a:pPr indent="-390525" lvl="0" marL="457200" rtl="0" algn="l">
              <a:lnSpc>
                <a:spcPct val="90000"/>
              </a:lnSpc>
              <a:spcBef>
                <a:spcPts val="750"/>
              </a:spcBef>
              <a:spcAft>
                <a:spcPts val="0"/>
              </a:spcAft>
              <a:buSzPct val="100000"/>
              <a:buChar char="•"/>
            </a:pPr>
            <a:r>
              <a:rPr lang="en-US" sz="3000"/>
              <a:t>Divide space into areas that are supplied with materials organized in a manner to support children’s play and learning. </a:t>
            </a:r>
            <a:endParaRPr sz="3000"/>
          </a:p>
          <a:p>
            <a:pPr indent="0" lvl="0" marL="0" rtl="0" algn="l">
              <a:lnSpc>
                <a:spcPct val="90000"/>
              </a:lnSpc>
              <a:spcBef>
                <a:spcPts val="750"/>
              </a:spcBef>
              <a:spcAft>
                <a:spcPts val="0"/>
              </a:spcAft>
              <a:buSzPct val="109803"/>
              <a:buNone/>
            </a:pPr>
            <a:r>
              <a:t/>
            </a:r>
            <a:endParaRPr sz="3000"/>
          </a:p>
          <a:p>
            <a:pPr indent="-390525" lvl="0" marL="457200" rtl="0" algn="l">
              <a:lnSpc>
                <a:spcPct val="90000"/>
              </a:lnSpc>
              <a:spcBef>
                <a:spcPts val="750"/>
              </a:spcBef>
              <a:spcAft>
                <a:spcPts val="0"/>
              </a:spcAft>
              <a:buSzPct val="100000"/>
              <a:buChar char="•"/>
            </a:pPr>
            <a:r>
              <a:rPr lang="en-US" sz="3000"/>
              <a:t>Provide semi private areas where children can play or work alone or with a friend. </a:t>
            </a:r>
            <a:endParaRPr sz="3000"/>
          </a:p>
          <a:p>
            <a:pPr indent="0" lvl="0" marL="457200" rtl="0" algn="l">
              <a:lnSpc>
                <a:spcPct val="90000"/>
              </a:lnSpc>
              <a:spcBef>
                <a:spcPts val="750"/>
              </a:spcBef>
              <a:spcAft>
                <a:spcPts val="0"/>
              </a:spcAft>
              <a:buSzPct val="109803"/>
              <a:buNone/>
            </a:pPr>
            <a:r>
              <a:t/>
            </a:r>
            <a:endParaRPr sz="3000"/>
          </a:p>
          <a:p>
            <a:pPr indent="-390525" lvl="0" marL="457200" rtl="0" algn="l">
              <a:lnSpc>
                <a:spcPct val="90000"/>
              </a:lnSpc>
              <a:spcBef>
                <a:spcPts val="750"/>
              </a:spcBef>
              <a:spcAft>
                <a:spcPts val="0"/>
              </a:spcAft>
              <a:buSzPct val="100000"/>
              <a:buChar char="•"/>
            </a:pPr>
            <a:r>
              <a:rPr lang="en-US" sz="3000"/>
              <a:t>Provide children with disabilities full access (making adaptations as necessary) to the curriculum and activities in the indoor space.</a:t>
            </a:r>
            <a:endParaRPr sz="3000"/>
          </a:p>
          <a:p>
            <a:pPr indent="0" lvl="0" marL="457200" rtl="0" algn="l">
              <a:lnSpc>
                <a:spcPct val="90000"/>
              </a:lnSpc>
              <a:spcBef>
                <a:spcPts val="750"/>
              </a:spcBef>
              <a:spcAft>
                <a:spcPts val="0"/>
              </a:spcAft>
              <a:buSzPct val="109803"/>
              <a:buNone/>
            </a:pPr>
            <a:r>
              <a:t/>
            </a:r>
            <a:endParaRPr sz="3000"/>
          </a:p>
          <a:p>
            <a:pPr indent="0" lvl="0" marL="0" rtl="0" algn="ctr">
              <a:lnSpc>
                <a:spcPct val="90000"/>
              </a:lnSpc>
              <a:spcBef>
                <a:spcPts val="750"/>
              </a:spcBef>
              <a:spcAft>
                <a:spcPts val="0"/>
              </a:spcAft>
              <a:buSzPct val="117647"/>
              <a:buNone/>
            </a:pPr>
            <a:r>
              <a:rPr b="1" lang="en-US"/>
              <a:t>*Evidence must address all four of these areas.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283447" y="1152125"/>
            <a:ext cx="37278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3" name="Google Shape;73;p7"/>
          <p:cNvSpPr txBox="1"/>
          <p:nvPr>
            <p:ph idx="1" type="body"/>
          </p:nvPr>
        </p:nvSpPr>
        <p:spPr>
          <a:xfrm>
            <a:off x="4352552" y="859575"/>
            <a:ext cx="7577400" cy="3519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750"/>
              </a:spcBef>
              <a:spcAft>
                <a:spcPts val="0"/>
              </a:spcAft>
              <a:buSzPts val="2800"/>
              <a:buNone/>
            </a:pPr>
            <a:r>
              <a:rPr lang="en-US" sz="3300"/>
              <a:t>Provide district evidence of criterion implementation.</a:t>
            </a:r>
            <a:endParaRPr sz="3300"/>
          </a:p>
          <a:p>
            <a:pPr indent="0" lvl="0" marL="0" rtl="0" algn="l">
              <a:lnSpc>
                <a:spcPct val="90000"/>
              </a:lnSpc>
              <a:spcBef>
                <a:spcPts val="750"/>
              </a:spcBef>
              <a:spcAft>
                <a:spcPts val="0"/>
              </a:spcAft>
              <a:buSzPts val="2800"/>
              <a:buNone/>
            </a:pPr>
            <a:r>
              <a:t/>
            </a:r>
            <a:endParaRPr sz="3300"/>
          </a:p>
          <a:p>
            <a:pPr indent="0" lvl="0" marL="0" rtl="0" algn="l">
              <a:lnSpc>
                <a:spcPct val="90000"/>
              </a:lnSpc>
              <a:spcBef>
                <a:spcPts val="750"/>
              </a:spcBef>
              <a:spcAft>
                <a:spcPts val="0"/>
              </a:spcAft>
              <a:buSzPts val="2800"/>
              <a:buNone/>
            </a:pPr>
            <a:r>
              <a:rPr b="1" lang="en-US" sz="3300"/>
              <a:t>Examples: </a:t>
            </a:r>
            <a:endParaRPr b="1" sz="3300"/>
          </a:p>
          <a:p>
            <a:pPr indent="-438150" lvl="0" marL="457200" rtl="0" algn="l">
              <a:lnSpc>
                <a:spcPct val="90000"/>
              </a:lnSpc>
              <a:spcBef>
                <a:spcPts val="750"/>
              </a:spcBef>
              <a:spcAft>
                <a:spcPts val="0"/>
              </a:spcAft>
              <a:buSzPts val="3300"/>
              <a:buChar char="•"/>
            </a:pPr>
            <a:r>
              <a:rPr lang="en-US" sz="3300"/>
              <a:t>Completed classroom observations</a:t>
            </a:r>
            <a:endParaRPr sz="3300"/>
          </a:p>
          <a:p>
            <a:pPr indent="-438150" lvl="0" marL="457200" rtl="0" algn="l">
              <a:lnSpc>
                <a:spcPct val="90000"/>
              </a:lnSpc>
              <a:spcBef>
                <a:spcPts val="0"/>
              </a:spcBef>
              <a:spcAft>
                <a:spcPts val="0"/>
              </a:spcAft>
              <a:buSzPts val="3300"/>
              <a:buChar char="•"/>
            </a:pPr>
            <a:r>
              <a:rPr lang="en-US" sz="3300"/>
              <a:t>Fidelity checklist</a:t>
            </a:r>
            <a:endParaRPr sz="3300"/>
          </a:p>
          <a:p>
            <a:pPr indent="-438150" lvl="0" marL="457200" rtl="0" algn="l">
              <a:lnSpc>
                <a:spcPct val="90000"/>
              </a:lnSpc>
              <a:spcBef>
                <a:spcPts val="0"/>
              </a:spcBef>
              <a:spcAft>
                <a:spcPts val="0"/>
              </a:spcAft>
              <a:buSzPts val="3300"/>
              <a:buChar char="•"/>
            </a:pPr>
            <a:r>
              <a:rPr lang="en-US" sz="3300"/>
              <a:t>Agenda notes</a:t>
            </a:r>
            <a:endParaRPr sz="3300"/>
          </a:p>
          <a:p>
            <a:pPr indent="-438150" lvl="0" marL="457200" rtl="0" algn="l">
              <a:lnSpc>
                <a:spcPct val="90000"/>
              </a:lnSpc>
              <a:spcBef>
                <a:spcPts val="0"/>
              </a:spcBef>
              <a:spcAft>
                <a:spcPts val="0"/>
              </a:spcAft>
              <a:buSzPts val="3300"/>
              <a:buChar char="•"/>
            </a:pPr>
            <a:r>
              <a:rPr lang="en-US" sz="3300"/>
              <a:t>Walk through notes</a:t>
            </a:r>
            <a:endParaRPr sz="3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46872" y="1700775"/>
            <a:ext cx="38922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79" name="Google Shape;79;p8"/>
          <p:cNvSpPr txBox="1"/>
          <p:nvPr>
            <p:ph idx="1" type="body"/>
          </p:nvPr>
        </p:nvSpPr>
        <p:spPr>
          <a:xfrm>
            <a:off x="4413525" y="1040550"/>
            <a:ext cx="7553100" cy="4776900"/>
          </a:xfrm>
          <a:prstGeom prst="rect">
            <a:avLst/>
          </a:prstGeom>
          <a:noFill/>
          <a:ln>
            <a:noFill/>
          </a:ln>
        </p:spPr>
        <p:txBody>
          <a:bodyPr anchorCtr="0" anchor="ctr" bIns="45700" lIns="91425" spcFirstLastPara="1" rIns="91425" wrap="square" tIns="45700">
            <a:normAutofit/>
          </a:bodyPr>
          <a:lstStyle/>
          <a:p>
            <a:pPr indent="-381000" lvl="0" marL="457200" rtl="0" algn="l">
              <a:lnSpc>
                <a:spcPct val="90000"/>
              </a:lnSpc>
              <a:spcBef>
                <a:spcPts val="750"/>
              </a:spcBef>
              <a:spcAft>
                <a:spcPts val="0"/>
              </a:spcAft>
              <a:buSzPts val="2400"/>
              <a:buChar char="•"/>
            </a:pPr>
            <a:r>
              <a:rPr lang="en-US" sz="2700"/>
              <a:t>Evidence submitted must be dated and completed within the last year.</a:t>
            </a:r>
            <a:endParaRPr sz="2700"/>
          </a:p>
          <a:p>
            <a:pPr indent="0" lvl="0" marL="457200" rtl="0" algn="l">
              <a:lnSpc>
                <a:spcPct val="90000"/>
              </a:lnSpc>
              <a:spcBef>
                <a:spcPts val="750"/>
              </a:spcBef>
              <a:spcAft>
                <a:spcPts val="0"/>
              </a:spcAft>
              <a:buSzPts val="2800"/>
              <a:buNone/>
            </a:pPr>
            <a:r>
              <a:t/>
            </a:r>
            <a:endParaRPr sz="2700"/>
          </a:p>
          <a:p>
            <a:pPr indent="-381000" lvl="0" marL="457200" rtl="0" algn="l">
              <a:lnSpc>
                <a:spcPct val="90000"/>
              </a:lnSpc>
              <a:spcBef>
                <a:spcPts val="750"/>
              </a:spcBef>
              <a:spcAft>
                <a:spcPts val="0"/>
              </a:spcAft>
              <a:buSzPts val="2400"/>
              <a:buChar char="•"/>
            </a:pPr>
            <a:r>
              <a:rPr lang="en-US" sz="2700"/>
              <a:t>Classroom photos are considered classroom level evidence and not accepted.</a:t>
            </a:r>
            <a:endParaRPr sz="2700"/>
          </a:p>
          <a:p>
            <a:pPr indent="0" lvl="0" marL="457200" rtl="0" algn="l">
              <a:lnSpc>
                <a:spcPct val="90000"/>
              </a:lnSpc>
              <a:spcBef>
                <a:spcPts val="750"/>
              </a:spcBef>
              <a:spcAft>
                <a:spcPts val="0"/>
              </a:spcAft>
              <a:buSzPts val="2800"/>
              <a:buNone/>
            </a:pPr>
            <a:r>
              <a:t/>
            </a:r>
            <a:endParaRPr sz="2700"/>
          </a:p>
          <a:p>
            <a:pPr indent="-381000" lvl="0" marL="457200" rtl="0" algn="l">
              <a:lnSpc>
                <a:spcPct val="90000"/>
              </a:lnSpc>
              <a:spcBef>
                <a:spcPts val="750"/>
              </a:spcBef>
              <a:spcAft>
                <a:spcPts val="0"/>
              </a:spcAft>
              <a:buSzPts val="2400"/>
              <a:buChar char="•"/>
            </a:pPr>
            <a:r>
              <a:rPr lang="en-US" sz="2700"/>
              <a:t>Departm</a:t>
            </a:r>
            <a:r>
              <a:rPr lang="en-US" sz="2700">
                <a:extLst>
                  <a:ext uri="http://customooxmlschemas.google.com/">
                    <go:slidesCustomData xmlns:go="http://customooxmlschemas.google.com/" textRoundtripDataId="5"/>
                  </a:ext>
                </a:extLst>
              </a:rPr>
              <a:t>ent staff are looking</a:t>
            </a:r>
            <a:r>
              <a:rPr lang="en-US" sz="2700"/>
              <a:t> for district evidence demonstrating process of implementation.</a:t>
            </a:r>
            <a:endParaRPr sz="2700"/>
          </a:p>
          <a:p>
            <a:pPr indent="0" lvl="0" marL="457200" rtl="0" algn="l">
              <a:lnSpc>
                <a:spcPct val="90000"/>
              </a:lnSpc>
              <a:spcBef>
                <a:spcPts val="750"/>
              </a:spcBef>
              <a:spcAft>
                <a:spcPts val="0"/>
              </a:spcAft>
              <a:buSzPts val="2800"/>
              <a:buNone/>
            </a:pPr>
            <a:r>
              <a:t/>
            </a:r>
            <a:endParaRPr sz="2700"/>
          </a:p>
          <a:p>
            <a:pPr indent="0" lvl="0" marL="457200" rtl="0" algn="l">
              <a:lnSpc>
                <a:spcPct val="90000"/>
              </a:lnSpc>
              <a:spcBef>
                <a:spcPts val="750"/>
              </a:spcBef>
              <a:spcAft>
                <a:spcPts val="0"/>
              </a:spcAft>
              <a:buSzPts val="2800"/>
              <a:buNone/>
            </a:pPr>
            <a:r>
              <a:t/>
            </a: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5" name="Google Shape;85;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