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7"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embeddedFontLst>
    <p:embeddedFont>
      <p:font typeface="Open Sans" panose="020B0604020202020204" charset="0"/>
      <p:regular r:id="rId27"/>
      <p:bold r:id="rId28"/>
      <p:italic r:id="rId29"/>
      <p:boldItalic r:id="rId30"/>
    </p:embeddedFont>
    <p:embeddedFont>
      <p:font typeface="Roboto" panose="020B0604020202020204" charset="0"/>
      <p:regular r:id="rId31"/>
      <p:bold r:id="rId32"/>
      <p:italic r:id="rId33"/>
      <p:boldItalic r:id="rId3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EB98FE1-AA00-42E1-9C93-75D86746D097}">
  <a:tblStyle styleId="{FEB98FE1-AA00-42E1-9C93-75D86746D097}" styleName="Table_0">
    <a:wholeTbl>
      <a:tcTxStyle b="off" i="off">
        <a:font>
          <a:latin typeface="Segoe UI"/>
          <a:ea typeface="Segoe UI"/>
          <a:cs typeface="Segoe UI"/>
        </a:font>
        <a:schemeClr val="dk1"/>
      </a:tcTxStyle>
      <a:tcStyle>
        <a:tcBdr>
          <a:left>
            <a:ln w="9525" cap="flat" cmpd="sng">
              <a:solidFill>
                <a:schemeClr val="accent3"/>
              </a:solidFill>
              <a:prstDash val="solid"/>
              <a:round/>
              <a:headEnd type="none" w="sm" len="sm"/>
              <a:tailEnd type="none" w="sm" len="sm"/>
            </a:ln>
          </a:left>
          <a:right>
            <a:ln w="9525" cap="flat" cmpd="sng">
              <a:solidFill>
                <a:schemeClr val="accent3"/>
              </a:solidFill>
              <a:prstDash val="solid"/>
              <a:round/>
              <a:headEnd type="none" w="sm" len="sm"/>
              <a:tailEnd type="none" w="sm" len="sm"/>
            </a:ln>
          </a:right>
          <a:top>
            <a:ln w="9525" cap="flat" cmpd="sng">
              <a:solidFill>
                <a:schemeClr val="accent3"/>
              </a:solidFill>
              <a:prstDash val="solid"/>
              <a:round/>
              <a:headEnd type="none" w="sm" len="sm"/>
              <a:tailEnd type="none" w="sm" len="sm"/>
            </a:ln>
          </a:top>
          <a:bottom>
            <a:ln w="9525" cap="flat" cmpd="sng">
              <a:solidFill>
                <a:schemeClr val="accent3"/>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b="off" i="off"/>
      <a:tcStyle>
        <a:tcBdr>
          <a:top>
            <a:ln w="9525" cap="flat" cmpd="sng">
              <a:solidFill>
                <a:schemeClr val="accent3"/>
              </a:solidFill>
              <a:prstDash val="solid"/>
              <a:round/>
              <a:headEnd type="none" w="sm" len="sm"/>
              <a:tailEnd type="none" w="sm" len="sm"/>
            </a:ln>
          </a:top>
          <a:bottom>
            <a:ln w="9525" cap="flat" cmpd="sng">
              <a:solidFill>
                <a:schemeClr val="accent3"/>
              </a:solidFill>
              <a:prstDash val="solid"/>
              <a:round/>
              <a:headEnd type="none" w="sm" len="sm"/>
              <a:tailEnd type="none" w="sm" len="sm"/>
            </a:ln>
          </a:bottom>
        </a:tcBdr>
      </a:tcStyle>
    </a:band1H>
    <a:band2H>
      <a:tcTxStyle b="off" i="off"/>
      <a:tcStyle>
        <a:tcBdr/>
      </a:tcStyle>
    </a:band2H>
    <a:band1V>
      <a:tcTxStyle b="off" i="off"/>
      <a:tcStyle>
        <a:tcBdr>
          <a:left>
            <a:ln w="9525" cap="flat" cmpd="sng">
              <a:solidFill>
                <a:schemeClr val="accent3"/>
              </a:solidFill>
              <a:prstDash val="solid"/>
              <a:round/>
              <a:headEnd type="none" w="sm" len="sm"/>
              <a:tailEnd type="none" w="sm" len="sm"/>
            </a:ln>
          </a:left>
          <a:right>
            <a:ln w="9525" cap="flat" cmpd="sng">
              <a:solidFill>
                <a:schemeClr val="accent3"/>
              </a:solidFill>
              <a:prstDash val="solid"/>
              <a:round/>
              <a:headEnd type="none" w="sm" len="sm"/>
              <a:tailEnd type="none" w="sm" len="sm"/>
            </a:ln>
          </a:right>
        </a:tcBdr>
      </a:tcStyle>
    </a:band1V>
    <a:band2V>
      <a:tcTxStyle b="off" i="off"/>
      <a:tcStyle>
        <a:tcBdr>
          <a:left>
            <a:ln w="9525" cap="flat" cmpd="sng">
              <a:solidFill>
                <a:schemeClr val="accent3"/>
              </a:solidFill>
              <a:prstDash val="solid"/>
              <a:round/>
              <a:headEnd type="none" w="sm" len="sm"/>
              <a:tailEnd type="none" w="sm" len="sm"/>
            </a:ln>
          </a:left>
          <a:right>
            <a:ln w="9525" cap="flat" cmpd="sng">
              <a:solidFill>
                <a:schemeClr val="accent3"/>
              </a:solidFill>
              <a:prstDash val="solid"/>
              <a:round/>
              <a:headEnd type="none" w="sm" len="sm"/>
              <a:tailEnd type="none" w="sm" len="sm"/>
            </a:ln>
          </a:right>
        </a:tcBdr>
      </a:tcStyle>
    </a:band2V>
    <a:lastCol>
      <a:tcTxStyle b="on" i="off"/>
      <a:tcStyle>
        <a:tcBdr/>
      </a:tcStyle>
    </a:lastCol>
    <a:firstCol>
      <a:tcTxStyle b="on" i="off"/>
      <a:tcStyle>
        <a:tcBdr/>
      </a:tcStyle>
    </a:firstCol>
    <a:lastRow>
      <a:tcTxStyle b="on" i="off"/>
      <a:tcStyle>
        <a:tcBdr>
          <a:top>
            <a:ln w="50800" cap="flat" cmpd="sng">
              <a:solidFill>
                <a:schemeClr val="accent3"/>
              </a:solidFill>
              <a:prstDash val="solid"/>
              <a:round/>
              <a:headEnd type="none" w="sm" len="sm"/>
              <a:tailEnd type="none" w="sm" len="sm"/>
            </a:ln>
          </a:top>
        </a:tcBdr>
      </a:tcStyle>
    </a:lastRow>
    <a:seCell>
      <a:tcTxStyle b="off" i="off"/>
      <a:tcStyle>
        <a:tcBdr/>
      </a:tcStyle>
    </a:seCell>
    <a:swCell>
      <a:tcTxStyle b="off" i="off"/>
      <a:tcStyle>
        <a:tcBdr/>
      </a:tcStyle>
    </a:swCell>
    <a:firstRow>
      <a:tcTxStyle b="on" i="off">
        <a:font>
          <a:latin typeface="Segoe UI"/>
          <a:ea typeface="Segoe UI"/>
          <a:cs typeface="Segoe UI"/>
        </a:font>
        <a:schemeClr val="lt1"/>
      </a:tcTxStyle>
      <a:tcStyle>
        <a:tcBdr/>
        <a:fill>
          <a:solidFill>
            <a:schemeClr val="accent3"/>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135" autoAdjust="0"/>
  </p:normalViewPr>
  <p:slideViewPr>
    <p:cSldViewPr snapToGrid="0">
      <p:cViewPr varScale="1">
        <p:scale>
          <a:sx n="99" d="100"/>
          <a:sy n="99" d="100"/>
        </p:scale>
        <p:origin x="34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7.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6.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2.fntdata"/><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font" Target="fonts/font4.fntdata"/><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57" name="Google Shape;5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2eade2130cb_0_3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2eade2130cb_0_3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0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2eade2130cb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2eade2130cb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0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276fe2f9d2d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 name="Google Shape;189;g276fe2f9d2d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00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2781e0506c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 name="Google Shape;195;g2781e0506c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800" b="1" dirty="0">
              <a:solidFill>
                <a:srgbClr val="333333"/>
              </a:solidFill>
              <a:latin typeface="Open Sans"/>
              <a:ea typeface="Open Sans"/>
              <a:cs typeface="Open Sans"/>
              <a:sym typeface="Open San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276fe2f637e_0_7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276fe2f637e_0_7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400"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2eade2130cb_0_1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 name="Google Shape;236;g2eade2130cb_0_1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050" dirty="0">
              <a:solidFill>
                <a:srgbClr val="444746"/>
              </a:solidFill>
              <a:latin typeface="Roboto"/>
              <a:ea typeface="Roboto"/>
              <a:cs typeface="Roboto"/>
              <a:sym typeface="Roboto"/>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90000"/>
              </a:lnSpc>
              <a:spcBef>
                <a:spcPts val="0"/>
              </a:spcBef>
              <a:spcAft>
                <a:spcPts val="0"/>
              </a:spcAft>
              <a:buNone/>
            </a:pPr>
            <a:endParaRPr sz="1200" dirty="0">
              <a:solidFill>
                <a:schemeClr val="dk1"/>
              </a:solidFill>
            </a:endParaRPr>
          </a:p>
        </p:txBody>
      </p:sp>
      <p:sp>
        <p:nvSpPr>
          <p:cNvPr id="242" name="Google Shape;24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276fe2f9d2d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276fe2f9d2d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200"/>
              </a:spcBef>
              <a:spcAft>
                <a:spcPts val="0"/>
              </a:spcAft>
              <a:buNone/>
            </a:pP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2eade2130cb_0_2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8" name="Google Shape;258;g2eade2130cb_0_2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2eade2130cb_0_2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 name="Google Shape;267;g2eade2130cb_0_2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l" rtl="0">
              <a:spcBef>
                <a:spcPts val="0"/>
              </a:spcBef>
              <a:spcAft>
                <a:spcPts val="0"/>
              </a:spcAft>
              <a:buClr>
                <a:schemeClr val="dk1"/>
              </a:buClr>
              <a:buSzPts val="1100"/>
              <a:buNone/>
            </a:pPr>
            <a:endParaRPr dirty="0"/>
          </a:p>
        </p:txBody>
      </p:sp>
      <p:sp>
        <p:nvSpPr>
          <p:cNvPr id="63" name="Google Shape;6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g276fe2f637e_0_7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6" name="Google Shape;276;g276fe2f637e_0_708:notes"/>
          <p:cNvSpPr txBox="1">
            <a:spLocks noGrp="1"/>
          </p:cNvSpPr>
          <p:nvPr>
            <p:ph type="body" idx="1"/>
          </p:nvPr>
        </p:nvSpPr>
        <p:spPr>
          <a:xfrm>
            <a:off x="685802" y="4343400"/>
            <a:ext cx="5486400" cy="41151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800"/>
              </a:spcBef>
              <a:spcAft>
                <a:spcPts val="0"/>
              </a:spcAft>
              <a:buClr>
                <a:schemeClr val="dk1"/>
              </a:buClr>
              <a:buSzPts val="1100"/>
              <a:buFont typeface="Arial"/>
              <a:buNone/>
            </a:pPr>
            <a:endParaRP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g2eade2130cb_0_3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2" name="Google Shape;282;g2eade2130cb_0_3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400"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g2eade2130cb_0_3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0" name="Google Shape;290;g2eade2130cb_0_3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276fe2f9d2d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276fe2f9d2d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05" name="Google Shape;305;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2eade2130c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2eade2130c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lgn="l" rtl="0">
              <a:spcBef>
                <a:spcPts val="0"/>
              </a:spcBef>
              <a:spcAft>
                <a:spcPts val="0"/>
              </a:spcAft>
              <a:buSzPts val="1100"/>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76fe2f637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75" name="Google Shape;75;g276fe2f637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276fe2f637e_0_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Google Shape;80;g276fe2f637e_0_6:notes"/>
          <p:cNvSpPr txBox="1">
            <a:spLocks noGrp="1"/>
          </p:cNvSpPr>
          <p:nvPr>
            <p:ph type="body" idx="1"/>
          </p:nvPr>
        </p:nvSpPr>
        <p:spPr>
          <a:xfrm>
            <a:off x="685800" y="4400550"/>
            <a:ext cx="5486400" cy="3697500"/>
          </a:xfrm>
          <a:prstGeom prst="rect">
            <a:avLst/>
          </a:prstGeom>
          <a:noFill/>
          <a:ln>
            <a:noFill/>
          </a:ln>
        </p:spPr>
        <p:txBody>
          <a:bodyPr spcFirstLastPara="1" wrap="square" lIns="91425" tIns="45700" rIns="91425" bIns="45700" anchor="t" anchorCtr="0">
            <a:noAutofit/>
          </a:bodyPr>
          <a:lstStyle/>
          <a:p>
            <a:pPr marL="457200" lvl="0" indent="-298450" algn="l" rtl="0">
              <a:lnSpc>
                <a:spcPct val="100000"/>
              </a:lnSpc>
              <a:spcBef>
                <a:spcPts val="0"/>
              </a:spcBef>
              <a:spcAft>
                <a:spcPts val="0"/>
              </a:spcAft>
              <a:buSzPts val="1100"/>
              <a:buChar char="●"/>
            </a:pPr>
            <a:endParaRPr dirty="0"/>
          </a:p>
        </p:txBody>
      </p:sp>
      <p:sp>
        <p:nvSpPr>
          <p:cNvPr id="81" name="Google Shape;81;g276fe2f637e_0_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5</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276fe2f637e_0_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0" name="Google Shape;90;g276fe2f637e_0_12:notes"/>
          <p:cNvSpPr txBox="1">
            <a:spLocks noGrp="1"/>
          </p:cNvSpPr>
          <p:nvPr>
            <p:ph type="body" idx="1"/>
          </p:nvPr>
        </p:nvSpPr>
        <p:spPr>
          <a:xfrm>
            <a:off x="685800" y="4400550"/>
            <a:ext cx="5486400" cy="36975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100"/>
              <a:buNone/>
            </a:pPr>
            <a:endParaRPr dirty="0"/>
          </a:p>
        </p:txBody>
      </p:sp>
      <p:sp>
        <p:nvSpPr>
          <p:cNvPr id="91" name="Google Shape;91;g276fe2f637e_0_1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6</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276fe2f637e_0_2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7" name="Google Shape;97;g276fe2f637e_0_27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800"/>
              <a:buFont typeface="Arial"/>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276fe2f637e_0_4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276fe2f637e_0_4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276fe2f9d2d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276fe2f9d2d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000"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2"/>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2"/>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3"/>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3"/>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3"/>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p:cSld name="OBJECT_1">
    <p:bg>
      <p:bgPr>
        <a:solidFill>
          <a:schemeClr val="lt1"/>
        </a:solidFill>
        <a:effectLst/>
      </p:bgPr>
    </p:bg>
    <p:spTree>
      <p:nvGrpSpPr>
        <p:cNvPr id="1" name="Shape 16"/>
        <p:cNvGrpSpPr/>
        <p:nvPr/>
      </p:nvGrpSpPr>
      <p:grpSpPr>
        <a:xfrm>
          <a:off x="0" y="0"/>
          <a:ext cx="0" cy="0"/>
          <a:chOff x="0" y="0"/>
          <a:chExt cx="0" cy="0"/>
        </a:xfrm>
      </p:grpSpPr>
      <p:sp>
        <p:nvSpPr>
          <p:cNvPr id="17" name="Google Shape;17;p4"/>
          <p:cNvSpPr/>
          <p:nvPr/>
        </p:nvSpPr>
        <p:spPr>
          <a:xfrm>
            <a:off x="0" y="0"/>
            <a:ext cx="12192000" cy="7374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4"/>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lt1"/>
              </a:buClr>
              <a:buSzPts val="3300"/>
              <a:buFont typeface="Arial"/>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9"/>
        <p:cNvGrpSpPr/>
        <p:nvPr/>
      </p:nvGrpSpPr>
      <p:grpSpPr>
        <a:xfrm>
          <a:off x="0" y="0"/>
          <a:ext cx="0" cy="0"/>
          <a:chOff x="0" y="0"/>
          <a:chExt cx="0" cy="0"/>
        </a:xfrm>
      </p:grpSpPr>
      <p:sp>
        <p:nvSpPr>
          <p:cNvPr id="20" name="Google Shape;20;p5"/>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1" name="Google Shape;21;p5"/>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5"/>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8300" algn="l">
              <a:lnSpc>
                <a:spcPct val="90000"/>
              </a:lnSpc>
              <a:spcBef>
                <a:spcPts val="375"/>
              </a:spcBef>
              <a:spcAft>
                <a:spcPts val="0"/>
              </a:spcAft>
              <a:buClr>
                <a:schemeClr val="dk1"/>
              </a:buClr>
              <a:buSzPts val="2200"/>
              <a:buChar char="•"/>
              <a:defRPr sz="2200"/>
            </a:lvl2pPr>
            <a:lvl3pPr marL="1371600" lvl="2" indent="-355600" algn="l">
              <a:lnSpc>
                <a:spcPct val="90000"/>
              </a:lnSpc>
              <a:spcBef>
                <a:spcPts val="375"/>
              </a:spcBef>
              <a:spcAft>
                <a:spcPts val="0"/>
              </a:spcAft>
              <a:buClr>
                <a:schemeClr val="dk1"/>
              </a:buClr>
              <a:buSzPts val="2000"/>
              <a:buChar char="•"/>
              <a:defRPr sz="2000"/>
            </a:lvl3pPr>
            <a:lvl4pPr marL="1828800" lvl="3" indent="-342900" algn="l">
              <a:lnSpc>
                <a:spcPct val="90000"/>
              </a:lnSpc>
              <a:spcBef>
                <a:spcPts val="375"/>
              </a:spcBef>
              <a:spcAft>
                <a:spcPts val="0"/>
              </a:spcAft>
              <a:buClr>
                <a:schemeClr val="dk1"/>
              </a:buClr>
              <a:buSzPts val="1800"/>
              <a:buChar char="•"/>
              <a:defRPr sz="1800"/>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3"/>
        <p:cNvGrpSpPr/>
        <p:nvPr/>
      </p:nvGrpSpPr>
      <p:grpSpPr>
        <a:xfrm>
          <a:off x="0" y="0"/>
          <a:ext cx="0" cy="0"/>
          <a:chOff x="0" y="0"/>
          <a:chExt cx="0" cy="0"/>
        </a:xfrm>
      </p:grpSpPr>
      <p:sp>
        <p:nvSpPr>
          <p:cNvPr id="24" name="Google Shape;24;p6"/>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5" name="Google Shape;25;p6"/>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6"/>
          <p:cNvSpPr txBox="1">
            <a:spLocks noGrp="1"/>
          </p:cNvSpPr>
          <p:nvPr>
            <p:ph type="body" idx="1"/>
          </p:nvPr>
        </p:nvSpPr>
        <p:spPr>
          <a:xfrm>
            <a:off x="892799" y="1548641"/>
            <a:ext cx="5157787" cy="823912"/>
          </a:xfrm>
          <a:prstGeom prst="rect">
            <a:avLst/>
          </a:prstGeom>
          <a:noFill/>
          <a:ln>
            <a:noFill/>
          </a:ln>
        </p:spPr>
        <p:txBody>
          <a:bodyPr spcFirstLastPara="1" wrap="square" lIns="91425" tIns="91425" rIns="91425" bIns="91425"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7" name="Google Shape;27;p6"/>
          <p:cNvSpPr txBox="1">
            <a:spLocks noGrp="1"/>
          </p:cNvSpPr>
          <p:nvPr>
            <p:ph type="body" idx="2"/>
          </p:nvPr>
        </p:nvSpPr>
        <p:spPr>
          <a:xfrm>
            <a:off x="892799" y="2372553"/>
            <a:ext cx="5157787" cy="3684588"/>
          </a:xfrm>
          <a:prstGeom prst="rect">
            <a:avLst/>
          </a:prstGeom>
          <a:noFill/>
          <a:ln>
            <a:noFill/>
          </a:ln>
        </p:spPr>
        <p:txBody>
          <a:bodyPr spcFirstLastPara="1" wrap="square" lIns="91425" tIns="91425" rIns="91425" bIns="91425"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8" name="Google Shape;28;p6"/>
          <p:cNvSpPr txBox="1">
            <a:spLocks noGrp="1"/>
          </p:cNvSpPr>
          <p:nvPr>
            <p:ph type="body" idx="3"/>
          </p:nvPr>
        </p:nvSpPr>
        <p:spPr>
          <a:xfrm>
            <a:off x="6225210" y="1548641"/>
            <a:ext cx="5183188" cy="823912"/>
          </a:xfrm>
          <a:prstGeom prst="rect">
            <a:avLst/>
          </a:prstGeom>
          <a:noFill/>
          <a:ln>
            <a:noFill/>
          </a:ln>
        </p:spPr>
        <p:txBody>
          <a:bodyPr spcFirstLastPara="1" wrap="square" lIns="91425" tIns="91425" rIns="91425" bIns="91425"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9" name="Google Shape;29;p6"/>
          <p:cNvSpPr txBox="1">
            <a:spLocks noGrp="1"/>
          </p:cNvSpPr>
          <p:nvPr>
            <p:ph type="body" idx="4"/>
          </p:nvPr>
        </p:nvSpPr>
        <p:spPr>
          <a:xfrm>
            <a:off x="6225210" y="2372553"/>
            <a:ext cx="5183188" cy="3684588"/>
          </a:xfrm>
          <a:prstGeom prst="rect">
            <a:avLst/>
          </a:prstGeom>
          <a:noFill/>
          <a:ln>
            <a:noFill/>
          </a:ln>
        </p:spPr>
        <p:txBody>
          <a:bodyPr spcFirstLastPara="1" wrap="square" lIns="91425" tIns="91425" rIns="91425" bIns="91425"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30"/>
        <p:cNvGrpSpPr/>
        <p:nvPr/>
      </p:nvGrpSpPr>
      <p:grpSpPr>
        <a:xfrm>
          <a:off x="0" y="0"/>
          <a:ext cx="0" cy="0"/>
          <a:chOff x="0" y="0"/>
          <a:chExt cx="0" cy="0"/>
        </a:xfrm>
      </p:grpSpPr>
      <p:sp>
        <p:nvSpPr>
          <p:cNvPr id="31" name="Google Shape;31;p7"/>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2" name="Google Shape;32;p7"/>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7"/>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Top Title + Blank">
  <p:cSld name="Top Title + Blank">
    <p:spTree>
      <p:nvGrpSpPr>
        <p:cNvPr id="1" name="Shape 34"/>
        <p:cNvGrpSpPr/>
        <p:nvPr/>
      </p:nvGrpSpPr>
      <p:grpSpPr>
        <a:xfrm>
          <a:off x="0" y="0"/>
          <a:ext cx="0" cy="0"/>
          <a:chOff x="0" y="0"/>
          <a:chExt cx="0" cy="0"/>
        </a:xfrm>
      </p:grpSpPr>
      <p:sp>
        <p:nvSpPr>
          <p:cNvPr id="35" name="Google Shape;35;p8"/>
          <p:cNvSpPr/>
          <p:nvPr/>
        </p:nvSpPr>
        <p:spPr>
          <a:xfrm flipH="1">
            <a:off x="-920" y="0"/>
            <a:ext cx="12201600" cy="1160400"/>
          </a:xfrm>
          <a:prstGeom prst="rect">
            <a:avLst/>
          </a:prstGeom>
          <a:solidFill>
            <a:schemeClr val="accent1"/>
          </a:solidFill>
          <a:ln>
            <a:noFill/>
          </a:ln>
        </p:spPr>
        <p:txBody>
          <a:bodyPr spcFirstLastPara="1" wrap="square" lIns="106050" tIns="106050" rIns="106050" bIns="10605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600" b="0" i="0" u="none" strike="noStrike" cap="none">
              <a:solidFill>
                <a:srgbClr val="000000"/>
              </a:solidFill>
              <a:latin typeface="Arial"/>
              <a:ea typeface="Arial"/>
              <a:cs typeface="Arial"/>
              <a:sym typeface="Arial"/>
            </a:endParaRPr>
          </a:p>
        </p:txBody>
      </p:sp>
      <p:sp>
        <p:nvSpPr>
          <p:cNvPr id="36" name="Google Shape;36;p8"/>
          <p:cNvSpPr/>
          <p:nvPr/>
        </p:nvSpPr>
        <p:spPr>
          <a:xfrm>
            <a:off x="-9500" y="1160333"/>
            <a:ext cx="12201600" cy="5697600"/>
          </a:xfrm>
          <a:prstGeom prst="rect">
            <a:avLst/>
          </a:prstGeom>
          <a:solidFill>
            <a:srgbClr val="FFFFFF"/>
          </a:solidFill>
          <a:ln>
            <a:noFill/>
          </a:ln>
        </p:spPr>
        <p:txBody>
          <a:bodyPr spcFirstLastPara="1" wrap="square" lIns="106050" tIns="106050" rIns="106050" bIns="10605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600" b="0" i="0" u="none" strike="noStrike" cap="none">
              <a:solidFill>
                <a:srgbClr val="000000"/>
              </a:solidFill>
              <a:latin typeface="Arial"/>
              <a:ea typeface="Arial"/>
              <a:cs typeface="Arial"/>
              <a:sym typeface="Arial"/>
            </a:endParaRPr>
          </a:p>
        </p:txBody>
      </p:sp>
      <p:sp>
        <p:nvSpPr>
          <p:cNvPr id="37" name="Google Shape;37;p8"/>
          <p:cNvSpPr/>
          <p:nvPr/>
        </p:nvSpPr>
        <p:spPr>
          <a:xfrm rot="5400000" flipH="1">
            <a:off x="6020550" y="-5015917"/>
            <a:ext cx="150900" cy="12201600"/>
          </a:xfrm>
          <a:prstGeom prst="rect">
            <a:avLst/>
          </a:prstGeom>
          <a:gradFill>
            <a:gsLst>
              <a:gs pos="0">
                <a:srgbClr val="000014">
                  <a:alpha val="20000"/>
                </a:srgbClr>
              </a:gs>
              <a:gs pos="100000">
                <a:srgbClr val="000014">
                  <a:alpha val="0"/>
                </a:srgbClr>
              </a:gs>
            </a:gsLst>
            <a:lin ang="0" scaled="0"/>
          </a:gradFill>
          <a:ln>
            <a:noFill/>
          </a:ln>
        </p:spPr>
        <p:txBody>
          <a:bodyPr spcFirstLastPara="1" wrap="square" lIns="106050" tIns="53000" rIns="106050" bIns="53000" anchor="ctr" anchorCtr="0">
            <a:noAutofit/>
          </a:bodyPr>
          <a:lstStyle/>
          <a:p>
            <a:pPr marL="0" marR="0" lvl="0" indent="0" algn="ctr" rtl="0">
              <a:lnSpc>
                <a:spcPct val="100000"/>
              </a:lnSpc>
              <a:spcBef>
                <a:spcPts val="0"/>
              </a:spcBef>
              <a:spcAft>
                <a:spcPts val="0"/>
              </a:spcAft>
              <a:buClr>
                <a:srgbClr val="000000"/>
              </a:buClr>
              <a:buSzPts val="2300"/>
              <a:buFont typeface="Arial"/>
              <a:buNone/>
            </a:pPr>
            <a:endParaRPr sz="2100" b="0" i="0" u="none" strike="noStrike" cap="none">
              <a:solidFill>
                <a:srgbClr val="FFFFFF"/>
              </a:solidFill>
              <a:latin typeface="Arial"/>
              <a:ea typeface="Arial"/>
              <a:cs typeface="Arial"/>
              <a:sym typeface="Arial"/>
            </a:endParaRPr>
          </a:p>
        </p:txBody>
      </p:sp>
      <p:sp>
        <p:nvSpPr>
          <p:cNvPr id="38" name="Google Shape;38;p8"/>
          <p:cNvSpPr txBox="1">
            <a:spLocks noGrp="1"/>
          </p:cNvSpPr>
          <p:nvPr>
            <p:ph type="title"/>
          </p:nvPr>
        </p:nvSpPr>
        <p:spPr>
          <a:xfrm>
            <a:off x="335280" y="93137"/>
            <a:ext cx="11552100" cy="916500"/>
          </a:xfrm>
          <a:prstGeom prst="rect">
            <a:avLst/>
          </a:prstGeom>
          <a:noFill/>
          <a:ln>
            <a:noFill/>
          </a:ln>
        </p:spPr>
        <p:txBody>
          <a:bodyPr spcFirstLastPara="1" wrap="square" lIns="117825" tIns="117825" rIns="117825" bIns="117825" anchor="ctr" anchorCtr="0">
            <a:noAutofit/>
          </a:bodyPr>
          <a:lstStyle>
            <a:lvl1pPr marR="0" lvl="0" algn="ctr" rtl="0">
              <a:lnSpc>
                <a:spcPct val="100000"/>
              </a:lnSpc>
              <a:spcBef>
                <a:spcPts val="0"/>
              </a:spcBef>
              <a:spcAft>
                <a:spcPts val="0"/>
              </a:spcAft>
              <a:buClr>
                <a:srgbClr val="FFFFFF"/>
              </a:buClr>
              <a:buSzPts val="3100"/>
              <a:buNone/>
              <a:defRPr sz="2800" i="0" u="none" strike="noStrike" cap="none">
                <a:solidFill>
                  <a:srgbClr val="FFFFFF"/>
                </a:solidFill>
              </a:defRPr>
            </a:lvl1pPr>
            <a:lvl2pPr marR="0" lvl="1" algn="l" rtl="0">
              <a:lnSpc>
                <a:spcPct val="100000"/>
              </a:lnSpc>
              <a:spcBef>
                <a:spcPts val="0"/>
              </a:spcBef>
              <a:spcAft>
                <a:spcPts val="0"/>
              </a:spcAft>
              <a:buClr>
                <a:srgbClr val="FFFFFF"/>
              </a:buClr>
              <a:buSzPts val="3100"/>
              <a:buNone/>
              <a:defRPr sz="2800" i="0" u="none" strike="noStrike" cap="none">
                <a:solidFill>
                  <a:srgbClr val="FFFFFF"/>
                </a:solidFill>
              </a:defRPr>
            </a:lvl2pPr>
            <a:lvl3pPr marR="0" lvl="2" algn="l" rtl="0">
              <a:lnSpc>
                <a:spcPct val="100000"/>
              </a:lnSpc>
              <a:spcBef>
                <a:spcPts val="0"/>
              </a:spcBef>
              <a:spcAft>
                <a:spcPts val="0"/>
              </a:spcAft>
              <a:buClr>
                <a:srgbClr val="FFFFFF"/>
              </a:buClr>
              <a:buSzPts val="3100"/>
              <a:buNone/>
              <a:defRPr sz="2800" i="0" u="none" strike="noStrike" cap="none">
                <a:solidFill>
                  <a:srgbClr val="FFFFFF"/>
                </a:solidFill>
              </a:defRPr>
            </a:lvl3pPr>
            <a:lvl4pPr marR="0" lvl="3" algn="l" rtl="0">
              <a:lnSpc>
                <a:spcPct val="100000"/>
              </a:lnSpc>
              <a:spcBef>
                <a:spcPts val="0"/>
              </a:spcBef>
              <a:spcAft>
                <a:spcPts val="0"/>
              </a:spcAft>
              <a:buClr>
                <a:srgbClr val="FFFFFF"/>
              </a:buClr>
              <a:buSzPts val="3100"/>
              <a:buNone/>
              <a:defRPr sz="2800" i="0" u="none" strike="noStrike" cap="none">
                <a:solidFill>
                  <a:srgbClr val="FFFFFF"/>
                </a:solidFill>
              </a:defRPr>
            </a:lvl4pPr>
            <a:lvl5pPr marR="0" lvl="4" algn="l" rtl="0">
              <a:lnSpc>
                <a:spcPct val="100000"/>
              </a:lnSpc>
              <a:spcBef>
                <a:spcPts val="0"/>
              </a:spcBef>
              <a:spcAft>
                <a:spcPts val="0"/>
              </a:spcAft>
              <a:buClr>
                <a:srgbClr val="FFFFFF"/>
              </a:buClr>
              <a:buSzPts val="3100"/>
              <a:buNone/>
              <a:defRPr sz="2800" i="0" u="none" strike="noStrike" cap="none">
                <a:solidFill>
                  <a:srgbClr val="FFFFFF"/>
                </a:solidFill>
              </a:defRPr>
            </a:lvl5pPr>
            <a:lvl6pPr marR="0" lvl="5" algn="l" rtl="0">
              <a:lnSpc>
                <a:spcPct val="100000"/>
              </a:lnSpc>
              <a:spcBef>
                <a:spcPts val="0"/>
              </a:spcBef>
              <a:spcAft>
                <a:spcPts val="0"/>
              </a:spcAft>
              <a:buClr>
                <a:srgbClr val="FFFFFF"/>
              </a:buClr>
              <a:buSzPts val="3100"/>
              <a:buNone/>
              <a:defRPr sz="2800" i="0" u="none" strike="noStrike" cap="none">
                <a:solidFill>
                  <a:srgbClr val="FFFFFF"/>
                </a:solidFill>
              </a:defRPr>
            </a:lvl6pPr>
            <a:lvl7pPr marR="0" lvl="6" algn="l" rtl="0">
              <a:lnSpc>
                <a:spcPct val="100000"/>
              </a:lnSpc>
              <a:spcBef>
                <a:spcPts val="0"/>
              </a:spcBef>
              <a:spcAft>
                <a:spcPts val="0"/>
              </a:spcAft>
              <a:buClr>
                <a:srgbClr val="FFFFFF"/>
              </a:buClr>
              <a:buSzPts val="3100"/>
              <a:buNone/>
              <a:defRPr sz="2800" i="0" u="none" strike="noStrike" cap="none">
                <a:solidFill>
                  <a:srgbClr val="FFFFFF"/>
                </a:solidFill>
              </a:defRPr>
            </a:lvl7pPr>
            <a:lvl8pPr marR="0" lvl="7" algn="l" rtl="0">
              <a:lnSpc>
                <a:spcPct val="100000"/>
              </a:lnSpc>
              <a:spcBef>
                <a:spcPts val="0"/>
              </a:spcBef>
              <a:spcAft>
                <a:spcPts val="0"/>
              </a:spcAft>
              <a:buClr>
                <a:srgbClr val="FFFFFF"/>
              </a:buClr>
              <a:buSzPts val="3100"/>
              <a:buNone/>
              <a:defRPr sz="2800" i="0" u="none" strike="noStrike" cap="none">
                <a:solidFill>
                  <a:srgbClr val="FFFFFF"/>
                </a:solidFill>
              </a:defRPr>
            </a:lvl8pPr>
            <a:lvl9pPr marR="0" lvl="8" algn="l" rtl="0">
              <a:lnSpc>
                <a:spcPct val="100000"/>
              </a:lnSpc>
              <a:spcBef>
                <a:spcPts val="0"/>
              </a:spcBef>
              <a:spcAft>
                <a:spcPts val="0"/>
              </a:spcAft>
              <a:buClr>
                <a:srgbClr val="FFFFFF"/>
              </a:buClr>
              <a:buSzPts val="3100"/>
              <a:buNone/>
              <a:defRPr sz="2800" i="0" u="none" strike="noStrike" cap="none">
                <a:solidFill>
                  <a:srgbClr val="FFFFFF"/>
                </a:solidFill>
              </a:defRPr>
            </a:lvl9pPr>
          </a:lstStyle>
          <a:p>
            <a:endParaRPr/>
          </a:p>
        </p:txBody>
      </p:sp>
      <p:sp>
        <p:nvSpPr>
          <p:cNvPr id="39" name="Google Shape;39;p8"/>
          <p:cNvSpPr txBox="1">
            <a:spLocks noGrp="1"/>
          </p:cNvSpPr>
          <p:nvPr>
            <p:ph type="ftr" idx="11"/>
          </p:nvPr>
        </p:nvSpPr>
        <p:spPr>
          <a:xfrm>
            <a:off x="0" y="0"/>
            <a:ext cx="3999900" cy="3600000"/>
          </a:xfrm>
          <a:prstGeom prst="rect">
            <a:avLst/>
          </a:prstGeom>
          <a:noFill/>
          <a:ln>
            <a:noFill/>
          </a:ln>
        </p:spPr>
        <p:txBody>
          <a:bodyPr spcFirstLastPara="1" wrap="square" lIns="117825" tIns="58900" rIns="117825" bIns="58900" anchor="t" anchorCtr="0">
            <a:noAutofit/>
          </a:bodyPr>
          <a:lstStyle>
            <a:lvl1pPr marR="0" lvl="0" algn="l" rtl="0">
              <a:lnSpc>
                <a:spcPct val="100000"/>
              </a:lnSpc>
              <a:spcBef>
                <a:spcPts val="0"/>
              </a:spcBef>
              <a:spcAft>
                <a:spcPts val="0"/>
              </a:spcAft>
              <a:buSzPts val="18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8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8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8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8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8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8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8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800"/>
              <a:buNone/>
              <a:defRPr sz="1800" b="0" i="0" u="none" strike="noStrike" cap="none">
                <a:solidFill>
                  <a:srgbClr val="000000"/>
                </a:solidFill>
                <a:latin typeface="Arial"/>
                <a:ea typeface="Arial"/>
                <a:cs typeface="Arial"/>
                <a:sym typeface="Arial"/>
              </a:defRPr>
            </a:lvl9pPr>
          </a:lstStyle>
          <a:p>
            <a:endParaRPr/>
          </a:p>
        </p:txBody>
      </p:sp>
      <p:sp>
        <p:nvSpPr>
          <p:cNvPr id="40" name="Google Shape;40;p8"/>
          <p:cNvSpPr txBox="1">
            <a:spLocks noGrp="1"/>
          </p:cNvSpPr>
          <p:nvPr>
            <p:ph type="sldNum" idx="12"/>
          </p:nvPr>
        </p:nvSpPr>
        <p:spPr>
          <a:xfrm>
            <a:off x="11409047" y="6333136"/>
            <a:ext cx="731700" cy="525000"/>
          </a:xfrm>
          <a:prstGeom prst="rect">
            <a:avLst/>
          </a:prstGeom>
          <a:noFill/>
          <a:ln>
            <a:noFill/>
          </a:ln>
        </p:spPr>
        <p:txBody>
          <a:bodyPr spcFirstLastPara="1" wrap="square" lIns="117825" tIns="117825" rIns="117825" bIns="117825" anchor="ctr" anchorCtr="0">
            <a:noAutofit/>
          </a:bodyPr>
          <a:lstStyle>
            <a:lvl1pPr marL="0" marR="0" lvl="0" indent="0" algn="r" rtl="0">
              <a:lnSpc>
                <a:spcPct val="100000"/>
              </a:lnSpc>
              <a:spcBef>
                <a:spcPts val="0"/>
              </a:spcBef>
              <a:spcAft>
                <a:spcPts val="0"/>
              </a:spcAft>
              <a:buClr>
                <a:srgbClr val="000000"/>
              </a:buClr>
              <a:buSzPts val="1300"/>
              <a:buFont typeface="Arial"/>
              <a:buNone/>
              <a:defRPr sz="1800"/>
            </a:lvl1pPr>
            <a:lvl2pPr marL="0" marR="0" lvl="1" indent="0" algn="r" rtl="0">
              <a:lnSpc>
                <a:spcPct val="100000"/>
              </a:lnSpc>
              <a:spcBef>
                <a:spcPts val="0"/>
              </a:spcBef>
              <a:spcAft>
                <a:spcPts val="0"/>
              </a:spcAft>
              <a:buClr>
                <a:srgbClr val="000000"/>
              </a:buClr>
              <a:buSzPts val="1300"/>
              <a:buFont typeface="Arial"/>
              <a:buNone/>
              <a:defRPr sz="1800"/>
            </a:lvl2pPr>
            <a:lvl3pPr marL="0" marR="0" lvl="2" indent="0" algn="r" rtl="0">
              <a:lnSpc>
                <a:spcPct val="100000"/>
              </a:lnSpc>
              <a:spcBef>
                <a:spcPts val="0"/>
              </a:spcBef>
              <a:spcAft>
                <a:spcPts val="0"/>
              </a:spcAft>
              <a:buClr>
                <a:srgbClr val="000000"/>
              </a:buClr>
              <a:buSzPts val="1300"/>
              <a:buFont typeface="Arial"/>
              <a:buNone/>
              <a:defRPr sz="1800"/>
            </a:lvl3pPr>
            <a:lvl4pPr marL="0" marR="0" lvl="3" indent="0" algn="r" rtl="0">
              <a:lnSpc>
                <a:spcPct val="100000"/>
              </a:lnSpc>
              <a:spcBef>
                <a:spcPts val="0"/>
              </a:spcBef>
              <a:spcAft>
                <a:spcPts val="0"/>
              </a:spcAft>
              <a:buClr>
                <a:srgbClr val="000000"/>
              </a:buClr>
              <a:buSzPts val="1300"/>
              <a:buFont typeface="Arial"/>
              <a:buNone/>
              <a:defRPr sz="1800"/>
            </a:lvl4pPr>
            <a:lvl5pPr marL="0" marR="0" lvl="4" indent="0" algn="r" rtl="0">
              <a:lnSpc>
                <a:spcPct val="100000"/>
              </a:lnSpc>
              <a:spcBef>
                <a:spcPts val="0"/>
              </a:spcBef>
              <a:spcAft>
                <a:spcPts val="0"/>
              </a:spcAft>
              <a:buClr>
                <a:srgbClr val="000000"/>
              </a:buClr>
              <a:buSzPts val="1300"/>
              <a:buFont typeface="Arial"/>
              <a:buNone/>
              <a:defRPr sz="1800"/>
            </a:lvl5pPr>
            <a:lvl6pPr marL="0" marR="0" lvl="5" indent="0" algn="r" rtl="0">
              <a:lnSpc>
                <a:spcPct val="100000"/>
              </a:lnSpc>
              <a:spcBef>
                <a:spcPts val="0"/>
              </a:spcBef>
              <a:spcAft>
                <a:spcPts val="0"/>
              </a:spcAft>
              <a:buClr>
                <a:srgbClr val="000000"/>
              </a:buClr>
              <a:buSzPts val="1300"/>
              <a:buFont typeface="Arial"/>
              <a:buNone/>
              <a:defRPr sz="1800"/>
            </a:lvl6pPr>
            <a:lvl7pPr marL="0" marR="0" lvl="6" indent="0" algn="r" rtl="0">
              <a:lnSpc>
                <a:spcPct val="100000"/>
              </a:lnSpc>
              <a:spcBef>
                <a:spcPts val="0"/>
              </a:spcBef>
              <a:spcAft>
                <a:spcPts val="0"/>
              </a:spcAft>
              <a:buClr>
                <a:srgbClr val="000000"/>
              </a:buClr>
              <a:buSzPts val="1300"/>
              <a:buFont typeface="Arial"/>
              <a:buNone/>
              <a:defRPr sz="1800"/>
            </a:lvl7pPr>
            <a:lvl8pPr marL="0" marR="0" lvl="7" indent="0" algn="r" rtl="0">
              <a:lnSpc>
                <a:spcPct val="100000"/>
              </a:lnSpc>
              <a:spcBef>
                <a:spcPts val="0"/>
              </a:spcBef>
              <a:spcAft>
                <a:spcPts val="0"/>
              </a:spcAft>
              <a:buClr>
                <a:srgbClr val="000000"/>
              </a:buClr>
              <a:buSzPts val="1300"/>
              <a:buFont typeface="Arial"/>
              <a:buNone/>
              <a:defRPr sz="1800"/>
            </a:lvl8pPr>
            <a:lvl9pPr marL="0" marR="0" lvl="8" indent="0" algn="r" rtl="0">
              <a:lnSpc>
                <a:spcPct val="100000"/>
              </a:lnSpc>
              <a:spcBef>
                <a:spcPts val="0"/>
              </a:spcBef>
              <a:spcAft>
                <a:spcPts val="0"/>
              </a:spcAft>
              <a:buClr>
                <a:srgbClr val="000000"/>
              </a:buClr>
              <a:buSzPts val="1300"/>
              <a:buFont typeface="Arial"/>
              <a:buNone/>
              <a:defRPr sz="1800"/>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 2 columns with intro text">
  <p:cSld name="TITLE_AND_BODY_1_2">
    <p:spTree>
      <p:nvGrpSpPr>
        <p:cNvPr id="1" name="Shape 41"/>
        <p:cNvGrpSpPr/>
        <p:nvPr/>
      </p:nvGrpSpPr>
      <p:grpSpPr>
        <a:xfrm>
          <a:off x="0" y="0"/>
          <a:ext cx="0" cy="0"/>
          <a:chOff x="0" y="0"/>
          <a:chExt cx="0" cy="0"/>
        </a:xfrm>
      </p:grpSpPr>
      <p:sp>
        <p:nvSpPr>
          <p:cNvPr id="42" name="Google Shape;42;p9"/>
          <p:cNvSpPr/>
          <p:nvPr/>
        </p:nvSpPr>
        <p:spPr>
          <a:xfrm>
            <a:off x="3447300" y="0"/>
            <a:ext cx="8744700" cy="6858000"/>
          </a:xfrm>
          <a:prstGeom prst="rect">
            <a:avLst/>
          </a:prstGeom>
          <a:solidFill>
            <a:srgbClr val="FFFFFF"/>
          </a:solidFill>
          <a:ln>
            <a:noFill/>
          </a:ln>
        </p:spPr>
        <p:txBody>
          <a:bodyPr spcFirstLastPara="1" wrap="square" lIns="117825" tIns="117825" rIns="117825" bIns="117825"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
        <p:nvSpPr>
          <p:cNvPr id="43" name="Google Shape;43;p9"/>
          <p:cNvSpPr/>
          <p:nvPr/>
        </p:nvSpPr>
        <p:spPr>
          <a:xfrm flipH="1">
            <a:off x="3296400" y="0"/>
            <a:ext cx="150900" cy="6858000"/>
          </a:xfrm>
          <a:prstGeom prst="rect">
            <a:avLst/>
          </a:prstGeom>
          <a:gradFill>
            <a:gsLst>
              <a:gs pos="0">
                <a:srgbClr val="000014">
                  <a:alpha val="20000"/>
                </a:srgbClr>
              </a:gs>
              <a:gs pos="100000">
                <a:srgbClr val="000014">
                  <a:alpha val="0"/>
                </a:srgbClr>
              </a:gs>
            </a:gsLst>
            <a:lin ang="0" scaled="0"/>
          </a:gradFill>
          <a:ln>
            <a:noFill/>
          </a:ln>
        </p:spPr>
        <p:txBody>
          <a:bodyPr spcFirstLastPara="1" wrap="square" lIns="117825" tIns="58900" rIns="117825" bIns="58900" anchor="ctr" anchorCtr="0">
            <a:noAutofit/>
          </a:bodyPr>
          <a:lstStyle/>
          <a:p>
            <a:pPr marL="0" marR="0" lvl="0" indent="0" algn="ctr" rtl="0">
              <a:lnSpc>
                <a:spcPct val="100000"/>
              </a:lnSpc>
              <a:spcBef>
                <a:spcPts val="0"/>
              </a:spcBef>
              <a:spcAft>
                <a:spcPts val="0"/>
              </a:spcAft>
              <a:buClr>
                <a:srgbClr val="000000"/>
              </a:buClr>
              <a:buSzPts val="2300"/>
              <a:buFont typeface="Arial"/>
              <a:buNone/>
            </a:pPr>
            <a:endParaRPr sz="2300" b="0" i="0" u="none" strike="noStrike" cap="none">
              <a:solidFill>
                <a:srgbClr val="FFFFFF"/>
              </a:solidFill>
              <a:latin typeface="Arial"/>
              <a:ea typeface="Arial"/>
              <a:cs typeface="Arial"/>
              <a:sym typeface="Arial"/>
            </a:endParaRPr>
          </a:p>
        </p:txBody>
      </p:sp>
      <p:sp>
        <p:nvSpPr>
          <p:cNvPr id="44" name="Google Shape;44;p9"/>
          <p:cNvSpPr txBox="1">
            <a:spLocks noGrp="1"/>
          </p:cNvSpPr>
          <p:nvPr>
            <p:ph type="body" idx="1"/>
          </p:nvPr>
        </p:nvSpPr>
        <p:spPr>
          <a:xfrm>
            <a:off x="3895725" y="498348"/>
            <a:ext cx="7848000" cy="1610400"/>
          </a:xfrm>
          <a:prstGeom prst="rect">
            <a:avLst/>
          </a:prstGeom>
          <a:noFill/>
          <a:ln>
            <a:noFill/>
          </a:ln>
        </p:spPr>
        <p:txBody>
          <a:bodyPr spcFirstLastPara="1" wrap="square" lIns="117825" tIns="117825" rIns="117825" bIns="117825" anchor="t" anchorCtr="0">
            <a:noAutofit/>
          </a:bodyPr>
          <a:lstStyle>
            <a:lvl1pPr marL="457200" marR="0" lvl="0" indent="-361950" algn="l" rtl="0">
              <a:lnSpc>
                <a:spcPct val="115000"/>
              </a:lnSpc>
              <a:spcBef>
                <a:spcPts val="800"/>
              </a:spcBef>
              <a:spcAft>
                <a:spcPts val="0"/>
              </a:spcAft>
              <a:buClr>
                <a:schemeClr val="dk2"/>
              </a:buClr>
              <a:buSzPts val="2100"/>
              <a:buChar char="●"/>
              <a:defRPr sz="2300" i="1" u="none" strike="noStrike" cap="none">
                <a:solidFill>
                  <a:schemeClr val="dk2"/>
                </a:solidFill>
              </a:defRPr>
            </a:lvl1pPr>
            <a:lvl2pPr marL="914400" marR="0" lvl="1" indent="-361950" algn="l" rtl="0">
              <a:lnSpc>
                <a:spcPct val="115000"/>
              </a:lnSpc>
              <a:spcBef>
                <a:spcPts val="0"/>
              </a:spcBef>
              <a:spcAft>
                <a:spcPts val="0"/>
              </a:spcAft>
              <a:buClr>
                <a:schemeClr val="dk2"/>
              </a:buClr>
              <a:buSzPts val="2100"/>
              <a:buChar char="○"/>
              <a:defRPr sz="2200" i="1" u="none" strike="noStrike" cap="none">
                <a:solidFill>
                  <a:schemeClr val="dk2"/>
                </a:solidFill>
              </a:defRPr>
            </a:lvl2pPr>
            <a:lvl3pPr marL="1371600" marR="0" lvl="2" indent="-361950" algn="l" rtl="0">
              <a:lnSpc>
                <a:spcPct val="115000"/>
              </a:lnSpc>
              <a:spcBef>
                <a:spcPts val="0"/>
              </a:spcBef>
              <a:spcAft>
                <a:spcPts val="0"/>
              </a:spcAft>
              <a:buClr>
                <a:schemeClr val="dk2"/>
              </a:buClr>
              <a:buSzPts val="2100"/>
              <a:buChar char="■"/>
              <a:defRPr sz="1900" i="1" u="none" strike="noStrike" cap="none">
                <a:solidFill>
                  <a:schemeClr val="dk2"/>
                </a:solidFill>
              </a:defRPr>
            </a:lvl3pPr>
            <a:lvl4pPr marL="1828800" marR="0" lvl="3" indent="-361950" algn="l" rtl="0">
              <a:lnSpc>
                <a:spcPct val="115000"/>
              </a:lnSpc>
              <a:spcBef>
                <a:spcPts val="0"/>
              </a:spcBef>
              <a:spcAft>
                <a:spcPts val="0"/>
              </a:spcAft>
              <a:buClr>
                <a:schemeClr val="dk2"/>
              </a:buClr>
              <a:buSzPts val="2100"/>
              <a:buChar char="●"/>
              <a:defRPr sz="1800" i="1" u="none" strike="noStrike" cap="none">
                <a:solidFill>
                  <a:schemeClr val="dk2"/>
                </a:solidFill>
              </a:defRPr>
            </a:lvl4pPr>
            <a:lvl5pPr marL="2286000" marR="0" lvl="4" indent="-361950" algn="l" rtl="0">
              <a:lnSpc>
                <a:spcPct val="115000"/>
              </a:lnSpc>
              <a:spcBef>
                <a:spcPts val="0"/>
              </a:spcBef>
              <a:spcAft>
                <a:spcPts val="0"/>
              </a:spcAft>
              <a:buClr>
                <a:schemeClr val="dk2"/>
              </a:buClr>
              <a:buSzPts val="2100"/>
              <a:buChar char="○"/>
              <a:defRPr sz="1500" i="1" u="none" strike="noStrike" cap="none">
                <a:solidFill>
                  <a:schemeClr val="dk2"/>
                </a:solidFill>
              </a:defRPr>
            </a:lvl5pPr>
            <a:lvl6pPr marL="2743200" marR="0" lvl="5" indent="-361950" algn="l" rtl="0">
              <a:lnSpc>
                <a:spcPct val="115000"/>
              </a:lnSpc>
              <a:spcBef>
                <a:spcPts val="0"/>
              </a:spcBef>
              <a:spcAft>
                <a:spcPts val="0"/>
              </a:spcAft>
              <a:buClr>
                <a:schemeClr val="dk2"/>
              </a:buClr>
              <a:buSzPts val="2100"/>
              <a:buChar char="■"/>
              <a:defRPr sz="2100" i="1" u="none" strike="noStrike" cap="none">
                <a:solidFill>
                  <a:schemeClr val="dk2"/>
                </a:solidFill>
              </a:defRPr>
            </a:lvl6pPr>
            <a:lvl7pPr marL="3200400" marR="0" lvl="6" indent="-361950" algn="l" rtl="0">
              <a:lnSpc>
                <a:spcPct val="115000"/>
              </a:lnSpc>
              <a:spcBef>
                <a:spcPts val="0"/>
              </a:spcBef>
              <a:spcAft>
                <a:spcPts val="0"/>
              </a:spcAft>
              <a:buClr>
                <a:schemeClr val="dk2"/>
              </a:buClr>
              <a:buSzPts val="2100"/>
              <a:buChar char="●"/>
              <a:defRPr sz="2100" i="1" u="none" strike="noStrike" cap="none">
                <a:solidFill>
                  <a:schemeClr val="dk2"/>
                </a:solidFill>
              </a:defRPr>
            </a:lvl7pPr>
            <a:lvl8pPr marL="3657600" marR="0" lvl="7" indent="-361950" algn="l" rtl="0">
              <a:lnSpc>
                <a:spcPct val="115000"/>
              </a:lnSpc>
              <a:spcBef>
                <a:spcPts val="0"/>
              </a:spcBef>
              <a:spcAft>
                <a:spcPts val="0"/>
              </a:spcAft>
              <a:buClr>
                <a:schemeClr val="dk2"/>
              </a:buClr>
              <a:buSzPts val="2100"/>
              <a:buChar char="○"/>
              <a:defRPr sz="2100" i="1" u="none" strike="noStrike" cap="none">
                <a:solidFill>
                  <a:schemeClr val="dk2"/>
                </a:solidFill>
              </a:defRPr>
            </a:lvl8pPr>
            <a:lvl9pPr marL="4114800" marR="0" lvl="8" indent="-361950" algn="l" rtl="0">
              <a:lnSpc>
                <a:spcPct val="115000"/>
              </a:lnSpc>
              <a:spcBef>
                <a:spcPts val="0"/>
              </a:spcBef>
              <a:spcAft>
                <a:spcPts val="0"/>
              </a:spcAft>
              <a:buClr>
                <a:schemeClr val="dk2"/>
              </a:buClr>
              <a:buSzPts val="2100"/>
              <a:buChar char="■"/>
              <a:defRPr sz="2100" i="1" u="none" strike="noStrike" cap="none">
                <a:solidFill>
                  <a:schemeClr val="dk2"/>
                </a:solidFill>
              </a:defRPr>
            </a:lvl9pPr>
          </a:lstStyle>
          <a:p>
            <a:endParaRPr/>
          </a:p>
        </p:txBody>
      </p:sp>
      <p:sp>
        <p:nvSpPr>
          <p:cNvPr id="45" name="Google Shape;45;p9"/>
          <p:cNvSpPr txBox="1">
            <a:spLocks noGrp="1"/>
          </p:cNvSpPr>
          <p:nvPr>
            <p:ph type="sldNum" idx="12"/>
          </p:nvPr>
        </p:nvSpPr>
        <p:spPr>
          <a:xfrm>
            <a:off x="11409047" y="6359652"/>
            <a:ext cx="731700" cy="498000"/>
          </a:xfrm>
          <a:prstGeom prst="rect">
            <a:avLst/>
          </a:prstGeom>
          <a:noFill/>
          <a:ln>
            <a:noFill/>
          </a:ln>
        </p:spPr>
        <p:txBody>
          <a:bodyPr spcFirstLastPara="1" wrap="square" lIns="117825" tIns="117825" rIns="117825" bIns="117825" anchor="ctr" anchorCtr="0">
            <a:noAutofit/>
          </a:bodyPr>
          <a:lstStyle>
            <a:lvl1pPr marL="0" marR="0" lvl="0"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46" name="Google Shape;46;p9"/>
          <p:cNvSpPr txBox="1">
            <a:spLocks noGrp="1"/>
          </p:cNvSpPr>
          <p:nvPr>
            <p:ph type="body" idx="2"/>
          </p:nvPr>
        </p:nvSpPr>
        <p:spPr>
          <a:xfrm>
            <a:off x="3905993" y="2377722"/>
            <a:ext cx="3937500" cy="3981900"/>
          </a:xfrm>
          <a:prstGeom prst="rect">
            <a:avLst/>
          </a:prstGeom>
          <a:noFill/>
          <a:ln>
            <a:noFill/>
          </a:ln>
        </p:spPr>
        <p:txBody>
          <a:bodyPr spcFirstLastPara="1" wrap="square" lIns="117825" tIns="117825" rIns="117825" bIns="117825" anchor="t" anchorCtr="0">
            <a:noAutofit/>
          </a:bodyPr>
          <a:lstStyle>
            <a:lvl1pPr marL="457200" marR="0" lvl="0" indent="-317500" algn="l" rtl="0">
              <a:lnSpc>
                <a:spcPct val="100000"/>
              </a:lnSpc>
              <a:spcBef>
                <a:spcPts val="800"/>
              </a:spcBef>
              <a:spcAft>
                <a:spcPts val="0"/>
              </a:spcAft>
              <a:buClr>
                <a:schemeClr val="dk2"/>
              </a:buClr>
              <a:buSzPts val="1400"/>
              <a:buChar char="●"/>
              <a:defRPr sz="2200" i="0" u="none" strike="noStrike" cap="none">
                <a:solidFill>
                  <a:schemeClr val="dk2"/>
                </a:solidFill>
              </a:defRPr>
            </a:lvl1pPr>
            <a:lvl2pPr marL="914400" marR="0" lvl="1" indent="-317500" algn="l" rtl="0">
              <a:lnSpc>
                <a:spcPct val="100000"/>
              </a:lnSpc>
              <a:spcBef>
                <a:spcPts val="400"/>
              </a:spcBef>
              <a:spcAft>
                <a:spcPts val="0"/>
              </a:spcAft>
              <a:buClr>
                <a:schemeClr val="dk2"/>
              </a:buClr>
              <a:buSzPts val="1400"/>
              <a:buChar char="○"/>
              <a:defRPr sz="1900" i="0" u="none" strike="noStrike" cap="none">
                <a:solidFill>
                  <a:schemeClr val="dk2"/>
                </a:solidFill>
              </a:defRPr>
            </a:lvl2pPr>
            <a:lvl3pPr marL="1371600" marR="0" lvl="2" indent="-317500" algn="l" rtl="0">
              <a:lnSpc>
                <a:spcPct val="100000"/>
              </a:lnSpc>
              <a:spcBef>
                <a:spcPts val="400"/>
              </a:spcBef>
              <a:spcAft>
                <a:spcPts val="0"/>
              </a:spcAft>
              <a:buClr>
                <a:schemeClr val="dk2"/>
              </a:buClr>
              <a:buSzPts val="1400"/>
              <a:buChar char="■"/>
              <a:defRPr sz="1800" i="0" u="none" strike="noStrike" cap="none">
                <a:solidFill>
                  <a:schemeClr val="dk2"/>
                </a:solidFill>
              </a:defRPr>
            </a:lvl3pPr>
            <a:lvl4pPr marL="1828800" marR="0" lvl="3" indent="-317500" algn="l" rtl="0">
              <a:lnSpc>
                <a:spcPct val="100000"/>
              </a:lnSpc>
              <a:spcBef>
                <a:spcPts val="400"/>
              </a:spcBef>
              <a:spcAft>
                <a:spcPts val="0"/>
              </a:spcAft>
              <a:buClr>
                <a:schemeClr val="dk2"/>
              </a:buClr>
              <a:buSzPts val="1400"/>
              <a:buChar char="●"/>
              <a:defRPr sz="1500" i="0" u="none" strike="noStrike" cap="none">
                <a:solidFill>
                  <a:schemeClr val="dk2"/>
                </a:solidFill>
              </a:defRPr>
            </a:lvl4pPr>
            <a:lvl5pPr marL="2286000" marR="0" lvl="4" indent="-317500" algn="l" rtl="0">
              <a:lnSpc>
                <a:spcPct val="100000"/>
              </a:lnSpc>
              <a:spcBef>
                <a:spcPts val="400"/>
              </a:spcBef>
              <a:spcAft>
                <a:spcPts val="0"/>
              </a:spcAft>
              <a:buClr>
                <a:schemeClr val="dk2"/>
              </a:buClr>
              <a:buSzPts val="1400"/>
              <a:buChar char="○"/>
              <a:defRPr sz="1400" i="0" u="none" strike="noStrike" cap="none">
                <a:solidFill>
                  <a:schemeClr val="dk2"/>
                </a:solidFill>
              </a:defRPr>
            </a:lvl5pPr>
            <a:lvl6pPr marL="2743200" marR="0" lvl="5" indent="-317500" algn="l" rtl="0">
              <a:lnSpc>
                <a:spcPct val="115000"/>
              </a:lnSpc>
              <a:spcBef>
                <a:spcPts val="0"/>
              </a:spcBef>
              <a:spcAft>
                <a:spcPts val="0"/>
              </a:spcAft>
              <a:buClr>
                <a:schemeClr val="dk2"/>
              </a:buClr>
              <a:buSzPts val="1400"/>
              <a:buChar char="■"/>
              <a:defRPr sz="1400" i="0" u="none" strike="noStrike" cap="none">
                <a:solidFill>
                  <a:schemeClr val="dk2"/>
                </a:solidFill>
              </a:defRPr>
            </a:lvl6pPr>
            <a:lvl7pPr marL="3200400" marR="0" lvl="6" indent="-317500" algn="l" rtl="0">
              <a:lnSpc>
                <a:spcPct val="115000"/>
              </a:lnSpc>
              <a:spcBef>
                <a:spcPts val="0"/>
              </a:spcBef>
              <a:spcAft>
                <a:spcPts val="0"/>
              </a:spcAft>
              <a:buClr>
                <a:schemeClr val="dk2"/>
              </a:buClr>
              <a:buSzPts val="1400"/>
              <a:buChar char="●"/>
              <a:defRPr sz="1400" i="0" u="none" strike="noStrike" cap="none">
                <a:solidFill>
                  <a:schemeClr val="dk2"/>
                </a:solidFill>
              </a:defRPr>
            </a:lvl7pPr>
            <a:lvl8pPr marL="3657600" marR="0" lvl="7" indent="-317500" algn="l" rtl="0">
              <a:lnSpc>
                <a:spcPct val="115000"/>
              </a:lnSpc>
              <a:spcBef>
                <a:spcPts val="0"/>
              </a:spcBef>
              <a:spcAft>
                <a:spcPts val="0"/>
              </a:spcAft>
              <a:buClr>
                <a:schemeClr val="dk2"/>
              </a:buClr>
              <a:buSzPts val="1400"/>
              <a:buChar char="○"/>
              <a:defRPr sz="1400" i="0" u="none" strike="noStrike" cap="none">
                <a:solidFill>
                  <a:schemeClr val="dk2"/>
                </a:solidFill>
              </a:defRPr>
            </a:lvl8pPr>
            <a:lvl9pPr marL="4114800" marR="0" lvl="8" indent="-317500" algn="l" rtl="0">
              <a:lnSpc>
                <a:spcPct val="115000"/>
              </a:lnSpc>
              <a:spcBef>
                <a:spcPts val="0"/>
              </a:spcBef>
              <a:spcAft>
                <a:spcPts val="0"/>
              </a:spcAft>
              <a:buClr>
                <a:schemeClr val="dk2"/>
              </a:buClr>
              <a:buSzPts val="1400"/>
              <a:buChar char="■"/>
              <a:defRPr sz="1400" i="0" u="none" strike="noStrike" cap="none">
                <a:solidFill>
                  <a:schemeClr val="dk2"/>
                </a:solidFill>
              </a:defRPr>
            </a:lvl9pPr>
          </a:lstStyle>
          <a:p>
            <a:endParaRPr/>
          </a:p>
        </p:txBody>
      </p:sp>
      <p:sp>
        <p:nvSpPr>
          <p:cNvPr id="47" name="Google Shape;47;p9"/>
          <p:cNvSpPr txBox="1">
            <a:spLocks noGrp="1"/>
          </p:cNvSpPr>
          <p:nvPr>
            <p:ph type="body" idx="3"/>
          </p:nvPr>
        </p:nvSpPr>
        <p:spPr>
          <a:xfrm>
            <a:off x="7843431" y="2377722"/>
            <a:ext cx="3937500" cy="3981900"/>
          </a:xfrm>
          <a:prstGeom prst="rect">
            <a:avLst/>
          </a:prstGeom>
          <a:noFill/>
          <a:ln>
            <a:noFill/>
          </a:ln>
        </p:spPr>
        <p:txBody>
          <a:bodyPr spcFirstLastPara="1" wrap="square" lIns="117825" tIns="117825" rIns="117825" bIns="117825" anchor="t" anchorCtr="0">
            <a:noAutofit/>
          </a:bodyPr>
          <a:lstStyle>
            <a:lvl1pPr marL="457200" marR="0" lvl="0" indent="-317500" algn="l" rtl="0">
              <a:lnSpc>
                <a:spcPct val="100000"/>
              </a:lnSpc>
              <a:spcBef>
                <a:spcPts val="800"/>
              </a:spcBef>
              <a:spcAft>
                <a:spcPts val="0"/>
              </a:spcAft>
              <a:buClr>
                <a:schemeClr val="dk2"/>
              </a:buClr>
              <a:buSzPts val="1400"/>
              <a:buChar char="●"/>
              <a:defRPr sz="2200" i="0" u="none" strike="noStrike" cap="none">
                <a:solidFill>
                  <a:schemeClr val="dk2"/>
                </a:solidFill>
              </a:defRPr>
            </a:lvl1pPr>
            <a:lvl2pPr marL="914400" marR="0" lvl="1" indent="-317500" algn="l" rtl="0">
              <a:lnSpc>
                <a:spcPct val="100000"/>
              </a:lnSpc>
              <a:spcBef>
                <a:spcPts val="400"/>
              </a:spcBef>
              <a:spcAft>
                <a:spcPts val="0"/>
              </a:spcAft>
              <a:buClr>
                <a:schemeClr val="dk2"/>
              </a:buClr>
              <a:buSzPts val="1400"/>
              <a:buChar char="○"/>
              <a:defRPr sz="1900" i="0" u="none" strike="noStrike" cap="none">
                <a:solidFill>
                  <a:schemeClr val="dk2"/>
                </a:solidFill>
              </a:defRPr>
            </a:lvl2pPr>
            <a:lvl3pPr marL="1371600" marR="0" lvl="2" indent="-317500" algn="l" rtl="0">
              <a:lnSpc>
                <a:spcPct val="100000"/>
              </a:lnSpc>
              <a:spcBef>
                <a:spcPts val="400"/>
              </a:spcBef>
              <a:spcAft>
                <a:spcPts val="0"/>
              </a:spcAft>
              <a:buClr>
                <a:schemeClr val="dk2"/>
              </a:buClr>
              <a:buSzPts val="1400"/>
              <a:buChar char="■"/>
              <a:defRPr sz="1800" i="0" u="none" strike="noStrike" cap="none">
                <a:solidFill>
                  <a:schemeClr val="dk2"/>
                </a:solidFill>
              </a:defRPr>
            </a:lvl3pPr>
            <a:lvl4pPr marL="1828800" marR="0" lvl="3" indent="-317500" algn="l" rtl="0">
              <a:lnSpc>
                <a:spcPct val="100000"/>
              </a:lnSpc>
              <a:spcBef>
                <a:spcPts val="400"/>
              </a:spcBef>
              <a:spcAft>
                <a:spcPts val="0"/>
              </a:spcAft>
              <a:buClr>
                <a:schemeClr val="dk2"/>
              </a:buClr>
              <a:buSzPts val="1400"/>
              <a:buChar char="●"/>
              <a:defRPr sz="1500" i="0" u="none" strike="noStrike" cap="none">
                <a:solidFill>
                  <a:schemeClr val="dk2"/>
                </a:solidFill>
              </a:defRPr>
            </a:lvl4pPr>
            <a:lvl5pPr marL="2286000" marR="0" lvl="4" indent="-317500" algn="l" rtl="0">
              <a:lnSpc>
                <a:spcPct val="100000"/>
              </a:lnSpc>
              <a:spcBef>
                <a:spcPts val="400"/>
              </a:spcBef>
              <a:spcAft>
                <a:spcPts val="0"/>
              </a:spcAft>
              <a:buClr>
                <a:schemeClr val="dk2"/>
              </a:buClr>
              <a:buSzPts val="1400"/>
              <a:buChar char="○"/>
              <a:defRPr sz="1400" i="0" u="none" strike="noStrike" cap="none">
                <a:solidFill>
                  <a:schemeClr val="dk2"/>
                </a:solidFill>
              </a:defRPr>
            </a:lvl5pPr>
            <a:lvl6pPr marL="2743200" marR="0" lvl="5" indent="-317500" algn="l" rtl="0">
              <a:lnSpc>
                <a:spcPct val="115000"/>
              </a:lnSpc>
              <a:spcBef>
                <a:spcPts val="0"/>
              </a:spcBef>
              <a:spcAft>
                <a:spcPts val="0"/>
              </a:spcAft>
              <a:buClr>
                <a:schemeClr val="dk2"/>
              </a:buClr>
              <a:buSzPts val="1400"/>
              <a:buChar char="■"/>
              <a:defRPr sz="1400" i="0" u="none" strike="noStrike" cap="none">
                <a:solidFill>
                  <a:schemeClr val="dk2"/>
                </a:solidFill>
              </a:defRPr>
            </a:lvl6pPr>
            <a:lvl7pPr marL="3200400" marR="0" lvl="6" indent="-317500" algn="l" rtl="0">
              <a:lnSpc>
                <a:spcPct val="115000"/>
              </a:lnSpc>
              <a:spcBef>
                <a:spcPts val="0"/>
              </a:spcBef>
              <a:spcAft>
                <a:spcPts val="0"/>
              </a:spcAft>
              <a:buClr>
                <a:schemeClr val="dk2"/>
              </a:buClr>
              <a:buSzPts val="1400"/>
              <a:buChar char="●"/>
              <a:defRPr sz="1400" i="0" u="none" strike="noStrike" cap="none">
                <a:solidFill>
                  <a:schemeClr val="dk2"/>
                </a:solidFill>
              </a:defRPr>
            </a:lvl7pPr>
            <a:lvl8pPr marL="3657600" marR="0" lvl="7" indent="-317500" algn="l" rtl="0">
              <a:lnSpc>
                <a:spcPct val="115000"/>
              </a:lnSpc>
              <a:spcBef>
                <a:spcPts val="0"/>
              </a:spcBef>
              <a:spcAft>
                <a:spcPts val="0"/>
              </a:spcAft>
              <a:buClr>
                <a:schemeClr val="dk2"/>
              </a:buClr>
              <a:buSzPts val="1400"/>
              <a:buChar char="○"/>
              <a:defRPr sz="1400" i="0" u="none" strike="noStrike" cap="none">
                <a:solidFill>
                  <a:schemeClr val="dk2"/>
                </a:solidFill>
              </a:defRPr>
            </a:lvl8pPr>
            <a:lvl9pPr marL="4114800" marR="0" lvl="8" indent="-317500" algn="l" rtl="0">
              <a:lnSpc>
                <a:spcPct val="115000"/>
              </a:lnSpc>
              <a:spcBef>
                <a:spcPts val="0"/>
              </a:spcBef>
              <a:spcAft>
                <a:spcPts val="0"/>
              </a:spcAft>
              <a:buClr>
                <a:schemeClr val="dk2"/>
              </a:buClr>
              <a:buSzPts val="1400"/>
              <a:buChar char="■"/>
              <a:defRPr sz="1400" i="0" u="none" strike="noStrike" cap="none">
                <a:solidFill>
                  <a:schemeClr val="dk2"/>
                </a:solidFill>
              </a:defRPr>
            </a:lvl9pPr>
          </a:lstStyle>
          <a:p>
            <a:endParaRPr/>
          </a:p>
        </p:txBody>
      </p:sp>
      <p:sp>
        <p:nvSpPr>
          <p:cNvPr id="48" name="Google Shape;48;p9"/>
          <p:cNvSpPr txBox="1">
            <a:spLocks noGrp="1"/>
          </p:cNvSpPr>
          <p:nvPr>
            <p:ph type="title"/>
          </p:nvPr>
        </p:nvSpPr>
        <p:spPr>
          <a:xfrm>
            <a:off x="290945" y="512064"/>
            <a:ext cx="2909700" cy="5834100"/>
          </a:xfrm>
          <a:prstGeom prst="rect">
            <a:avLst/>
          </a:prstGeom>
          <a:noFill/>
          <a:ln>
            <a:noFill/>
          </a:ln>
        </p:spPr>
        <p:txBody>
          <a:bodyPr spcFirstLastPara="1" wrap="square" lIns="88375" tIns="44175" rIns="88375" bIns="44175" anchor="t"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49"/>
        <p:cNvGrpSpPr/>
        <p:nvPr/>
      </p:nvGrpSpPr>
      <p:grpSpPr>
        <a:xfrm>
          <a:off x="0" y="0"/>
          <a:ext cx="0" cy="0"/>
          <a:chOff x="0" y="0"/>
          <a:chExt cx="0" cy="0"/>
        </a:xfrm>
      </p:grpSpPr>
      <p:sp>
        <p:nvSpPr>
          <p:cNvPr id="50" name="Google Shape;50;p10"/>
          <p:cNvSpPr/>
          <p:nvPr/>
        </p:nvSpPr>
        <p:spPr>
          <a:xfrm flipH="1">
            <a:off x="3296400" y="0"/>
            <a:ext cx="150900" cy="6858000"/>
          </a:xfrm>
          <a:prstGeom prst="rect">
            <a:avLst/>
          </a:prstGeom>
          <a:gradFill>
            <a:gsLst>
              <a:gs pos="0">
                <a:srgbClr val="000014">
                  <a:alpha val="20000"/>
                </a:srgbClr>
              </a:gs>
              <a:gs pos="100000">
                <a:srgbClr val="000014">
                  <a:alpha val="0"/>
                </a:srgbClr>
              </a:gs>
            </a:gsLst>
            <a:lin ang="0" scaled="0"/>
          </a:gradFill>
          <a:ln>
            <a:noFill/>
          </a:ln>
        </p:spPr>
        <p:txBody>
          <a:bodyPr spcFirstLastPara="1" wrap="square" lIns="117825" tIns="58900" rIns="117825" bIns="58900" anchor="ctr" anchorCtr="0">
            <a:noAutofit/>
          </a:bodyPr>
          <a:lstStyle/>
          <a:p>
            <a:pPr marL="0" marR="0" lvl="0" indent="0" algn="ctr" rtl="0">
              <a:lnSpc>
                <a:spcPct val="100000"/>
              </a:lnSpc>
              <a:spcBef>
                <a:spcPts val="0"/>
              </a:spcBef>
              <a:spcAft>
                <a:spcPts val="0"/>
              </a:spcAft>
              <a:buClr>
                <a:srgbClr val="000000"/>
              </a:buClr>
              <a:buSzPts val="2300"/>
              <a:buFont typeface="Arial"/>
              <a:buNone/>
            </a:pPr>
            <a:endParaRPr sz="2300" b="0" i="0" u="none" strike="noStrike" cap="none">
              <a:solidFill>
                <a:srgbClr val="FFFFFF"/>
              </a:solidFill>
              <a:latin typeface="Arial"/>
              <a:ea typeface="Arial"/>
              <a:cs typeface="Arial"/>
              <a:sym typeface="Arial"/>
            </a:endParaRPr>
          </a:p>
        </p:txBody>
      </p:sp>
      <p:sp>
        <p:nvSpPr>
          <p:cNvPr id="51" name="Google Shape;51;p10"/>
          <p:cNvSpPr/>
          <p:nvPr/>
        </p:nvSpPr>
        <p:spPr>
          <a:xfrm>
            <a:off x="3447300" y="0"/>
            <a:ext cx="8744700" cy="6858000"/>
          </a:xfrm>
          <a:prstGeom prst="rect">
            <a:avLst/>
          </a:prstGeom>
          <a:solidFill>
            <a:srgbClr val="FFFFFF"/>
          </a:solidFill>
          <a:ln>
            <a:noFill/>
          </a:ln>
        </p:spPr>
        <p:txBody>
          <a:bodyPr spcFirstLastPara="1" wrap="square" lIns="117825" tIns="117825" rIns="117825" bIns="117825"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
        <p:nvSpPr>
          <p:cNvPr id="52" name="Google Shape;52;p10"/>
          <p:cNvSpPr txBox="1">
            <a:spLocks noGrp="1"/>
          </p:cNvSpPr>
          <p:nvPr>
            <p:ph type="title"/>
          </p:nvPr>
        </p:nvSpPr>
        <p:spPr>
          <a:xfrm>
            <a:off x="290945" y="498348"/>
            <a:ext cx="2833500" cy="5861100"/>
          </a:xfrm>
          <a:prstGeom prst="rect">
            <a:avLst/>
          </a:prstGeom>
          <a:noFill/>
          <a:ln>
            <a:noFill/>
          </a:ln>
        </p:spPr>
        <p:txBody>
          <a:bodyPr spcFirstLastPara="1" wrap="square" lIns="117825" tIns="117825" rIns="117825" bIns="117825" anchor="t" anchorCtr="0">
            <a:noAutofit/>
          </a:bodyPr>
          <a:lstStyle>
            <a:lvl1pPr marR="0" lvl="0" algn="l" rtl="0">
              <a:lnSpc>
                <a:spcPct val="100000"/>
              </a:lnSpc>
              <a:spcBef>
                <a:spcPts val="0"/>
              </a:spcBef>
              <a:spcAft>
                <a:spcPts val="0"/>
              </a:spcAft>
              <a:buClr>
                <a:srgbClr val="FFFFFF"/>
              </a:buClr>
              <a:buSzPts val="3000"/>
              <a:buFont typeface="Arial"/>
              <a:buNone/>
              <a:defRPr sz="3000" i="0" u="none" strike="noStrike" cap="none">
                <a:solidFill>
                  <a:srgbClr val="FFFFFF"/>
                </a:solidFill>
                <a:latin typeface="Arial"/>
                <a:ea typeface="Arial"/>
                <a:cs typeface="Arial"/>
                <a:sym typeface="Arial"/>
              </a:defRPr>
            </a:lvl1pPr>
            <a:lvl2pPr marR="0" lvl="1" algn="l" rtl="0">
              <a:lnSpc>
                <a:spcPct val="100000"/>
              </a:lnSpc>
              <a:spcBef>
                <a:spcPts val="0"/>
              </a:spcBef>
              <a:spcAft>
                <a:spcPts val="0"/>
              </a:spcAft>
              <a:buClr>
                <a:srgbClr val="FFFFFF"/>
              </a:buClr>
              <a:buSzPts val="3000"/>
              <a:buFont typeface="Arial"/>
              <a:buNone/>
              <a:defRPr sz="3000" i="0" u="none" strike="noStrike" cap="none">
                <a:solidFill>
                  <a:srgbClr val="FFFFFF"/>
                </a:solidFill>
                <a:latin typeface="Arial"/>
                <a:ea typeface="Arial"/>
                <a:cs typeface="Arial"/>
                <a:sym typeface="Arial"/>
              </a:defRPr>
            </a:lvl2pPr>
            <a:lvl3pPr marR="0" lvl="2" algn="l" rtl="0">
              <a:lnSpc>
                <a:spcPct val="100000"/>
              </a:lnSpc>
              <a:spcBef>
                <a:spcPts val="0"/>
              </a:spcBef>
              <a:spcAft>
                <a:spcPts val="0"/>
              </a:spcAft>
              <a:buClr>
                <a:srgbClr val="FFFFFF"/>
              </a:buClr>
              <a:buSzPts val="3000"/>
              <a:buFont typeface="Arial"/>
              <a:buNone/>
              <a:defRPr sz="3000" i="0" u="none" strike="noStrike" cap="none">
                <a:solidFill>
                  <a:srgbClr val="FFFFFF"/>
                </a:solidFill>
                <a:latin typeface="Arial"/>
                <a:ea typeface="Arial"/>
                <a:cs typeface="Arial"/>
                <a:sym typeface="Arial"/>
              </a:defRPr>
            </a:lvl3pPr>
            <a:lvl4pPr marR="0" lvl="3" algn="l" rtl="0">
              <a:lnSpc>
                <a:spcPct val="100000"/>
              </a:lnSpc>
              <a:spcBef>
                <a:spcPts val="0"/>
              </a:spcBef>
              <a:spcAft>
                <a:spcPts val="0"/>
              </a:spcAft>
              <a:buClr>
                <a:srgbClr val="FFFFFF"/>
              </a:buClr>
              <a:buSzPts val="3000"/>
              <a:buFont typeface="Arial"/>
              <a:buNone/>
              <a:defRPr sz="3000" i="0" u="none" strike="noStrike" cap="none">
                <a:solidFill>
                  <a:srgbClr val="FFFFFF"/>
                </a:solidFill>
                <a:latin typeface="Arial"/>
                <a:ea typeface="Arial"/>
                <a:cs typeface="Arial"/>
                <a:sym typeface="Arial"/>
              </a:defRPr>
            </a:lvl4pPr>
            <a:lvl5pPr marR="0" lvl="4" algn="l" rtl="0">
              <a:lnSpc>
                <a:spcPct val="100000"/>
              </a:lnSpc>
              <a:spcBef>
                <a:spcPts val="0"/>
              </a:spcBef>
              <a:spcAft>
                <a:spcPts val="0"/>
              </a:spcAft>
              <a:buClr>
                <a:srgbClr val="FFFFFF"/>
              </a:buClr>
              <a:buSzPts val="3000"/>
              <a:buFont typeface="Arial"/>
              <a:buNone/>
              <a:defRPr sz="3000" i="0" u="none" strike="noStrike" cap="none">
                <a:solidFill>
                  <a:srgbClr val="FFFFFF"/>
                </a:solidFill>
                <a:latin typeface="Arial"/>
                <a:ea typeface="Arial"/>
                <a:cs typeface="Arial"/>
                <a:sym typeface="Arial"/>
              </a:defRPr>
            </a:lvl5pPr>
            <a:lvl6pPr marR="0" lvl="5" algn="l" rtl="0">
              <a:lnSpc>
                <a:spcPct val="100000"/>
              </a:lnSpc>
              <a:spcBef>
                <a:spcPts val="0"/>
              </a:spcBef>
              <a:spcAft>
                <a:spcPts val="0"/>
              </a:spcAft>
              <a:buClr>
                <a:srgbClr val="FFFFFF"/>
              </a:buClr>
              <a:buSzPts val="3000"/>
              <a:buFont typeface="Arial"/>
              <a:buNone/>
              <a:defRPr sz="3000" i="0" u="none" strike="noStrike" cap="none">
                <a:solidFill>
                  <a:srgbClr val="FFFFFF"/>
                </a:solidFill>
                <a:latin typeface="Arial"/>
                <a:ea typeface="Arial"/>
                <a:cs typeface="Arial"/>
                <a:sym typeface="Arial"/>
              </a:defRPr>
            </a:lvl6pPr>
            <a:lvl7pPr marR="0" lvl="6" algn="l" rtl="0">
              <a:lnSpc>
                <a:spcPct val="100000"/>
              </a:lnSpc>
              <a:spcBef>
                <a:spcPts val="0"/>
              </a:spcBef>
              <a:spcAft>
                <a:spcPts val="0"/>
              </a:spcAft>
              <a:buClr>
                <a:srgbClr val="FFFFFF"/>
              </a:buClr>
              <a:buSzPts val="3000"/>
              <a:buFont typeface="Arial"/>
              <a:buNone/>
              <a:defRPr sz="3000" i="0" u="none" strike="noStrike" cap="none">
                <a:solidFill>
                  <a:srgbClr val="FFFFFF"/>
                </a:solidFill>
                <a:latin typeface="Arial"/>
                <a:ea typeface="Arial"/>
                <a:cs typeface="Arial"/>
                <a:sym typeface="Arial"/>
              </a:defRPr>
            </a:lvl7pPr>
            <a:lvl8pPr marR="0" lvl="7" algn="l" rtl="0">
              <a:lnSpc>
                <a:spcPct val="100000"/>
              </a:lnSpc>
              <a:spcBef>
                <a:spcPts val="0"/>
              </a:spcBef>
              <a:spcAft>
                <a:spcPts val="0"/>
              </a:spcAft>
              <a:buClr>
                <a:srgbClr val="FFFFFF"/>
              </a:buClr>
              <a:buSzPts val="3000"/>
              <a:buFont typeface="Arial"/>
              <a:buNone/>
              <a:defRPr sz="3000" i="0" u="none" strike="noStrike" cap="none">
                <a:solidFill>
                  <a:srgbClr val="FFFFFF"/>
                </a:solidFill>
                <a:latin typeface="Arial"/>
                <a:ea typeface="Arial"/>
                <a:cs typeface="Arial"/>
                <a:sym typeface="Arial"/>
              </a:defRPr>
            </a:lvl8pPr>
            <a:lvl9pPr marR="0" lvl="8" algn="l" rtl="0">
              <a:lnSpc>
                <a:spcPct val="100000"/>
              </a:lnSpc>
              <a:spcBef>
                <a:spcPts val="0"/>
              </a:spcBef>
              <a:spcAft>
                <a:spcPts val="0"/>
              </a:spcAft>
              <a:buClr>
                <a:srgbClr val="FFFFFF"/>
              </a:buClr>
              <a:buSzPts val="3000"/>
              <a:buFont typeface="Arial"/>
              <a:buNone/>
              <a:defRPr sz="3000" i="0" u="none" strike="noStrike" cap="none">
                <a:solidFill>
                  <a:srgbClr val="FFFFFF"/>
                </a:solidFill>
                <a:latin typeface="Arial"/>
                <a:ea typeface="Arial"/>
                <a:cs typeface="Arial"/>
                <a:sym typeface="Arial"/>
              </a:defRPr>
            </a:lvl9pPr>
          </a:lstStyle>
          <a:p>
            <a:endParaRPr/>
          </a:p>
        </p:txBody>
      </p:sp>
      <p:sp>
        <p:nvSpPr>
          <p:cNvPr id="53" name="Google Shape;53;p10"/>
          <p:cNvSpPr txBox="1">
            <a:spLocks noGrp="1"/>
          </p:cNvSpPr>
          <p:nvPr>
            <p:ph type="body" idx="1"/>
          </p:nvPr>
        </p:nvSpPr>
        <p:spPr>
          <a:xfrm>
            <a:off x="3774743" y="498349"/>
            <a:ext cx="8090100" cy="5861100"/>
          </a:xfrm>
          <a:prstGeom prst="rect">
            <a:avLst/>
          </a:prstGeom>
          <a:noFill/>
          <a:ln>
            <a:noFill/>
          </a:ln>
        </p:spPr>
        <p:txBody>
          <a:bodyPr spcFirstLastPara="1" wrap="square" lIns="117825" tIns="117825" rIns="117825" bIns="117825" anchor="t" anchorCtr="0">
            <a:noAutofit/>
          </a:bodyPr>
          <a:lstStyle>
            <a:lvl1pPr marL="457200" marR="0" lvl="0" indent="-374650" algn="l" rtl="0">
              <a:lnSpc>
                <a:spcPct val="90000"/>
              </a:lnSpc>
              <a:spcBef>
                <a:spcPts val="600"/>
              </a:spcBef>
              <a:spcAft>
                <a:spcPts val="0"/>
              </a:spcAft>
              <a:buClr>
                <a:schemeClr val="dk2"/>
              </a:buClr>
              <a:buSzPts val="2300"/>
              <a:buFont typeface="Arial"/>
              <a:buChar char="•"/>
              <a:defRPr sz="2300" i="0" u="none" strike="noStrike" cap="none">
                <a:solidFill>
                  <a:schemeClr val="dk2"/>
                </a:solidFill>
                <a:latin typeface="Arial"/>
                <a:ea typeface="Arial"/>
                <a:cs typeface="Arial"/>
                <a:sym typeface="Arial"/>
              </a:defRPr>
            </a:lvl1pPr>
            <a:lvl2pPr marL="914400" marR="0" lvl="1" indent="-342900" algn="l" rtl="0">
              <a:lnSpc>
                <a:spcPct val="90000"/>
              </a:lnSpc>
              <a:spcBef>
                <a:spcPts val="600"/>
              </a:spcBef>
              <a:spcAft>
                <a:spcPts val="0"/>
              </a:spcAft>
              <a:buClr>
                <a:schemeClr val="dk2"/>
              </a:buClr>
              <a:buSzPts val="1800"/>
              <a:buFont typeface="Arial"/>
              <a:buChar char="○"/>
              <a:defRPr sz="2200" i="0" u="none" strike="noStrike" cap="none">
                <a:solidFill>
                  <a:schemeClr val="dk2"/>
                </a:solidFill>
                <a:latin typeface="Arial"/>
                <a:ea typeface="Arial"/>
                <a:cs typeface="Arial"/>
                <a:sym typeface="Arial"/>
              </a:defRPr>
            </a:lvl2pPr>
            <a:lvl3pPr marL="1371600" marR="0" lvl="2" indent="-349250" algn="l" rtl="0">
              <a:lnSpc>
                <a:spcPct val="90000"/>
              </a:lnSpc>
              <a:spcBef>
                <a:spcPts val="600"/>
              </a:spcBef>
              <a:spcAft>
                <a:spcPts val="0"/>
              </a:spcAft>
              <a:buClr>
                <a:schemeClr val="dk2"/>
              </a:buClr>
              <a:buSzPts val="1900"/>
              <a:buFont typeface="Arial"/>
              <a:buChar char="■"/>
              <a:defRPr sz="1900" i="0" u="none" strike="noStrike" cap="none">
                <a:solidFill>
                  <a:schemeClr val="dk2"/>
                </a:solidFill>
                <a:latin typeface="Arial"/>
                <a:ea typeface="Arial"/>
                <a:cs typeface="Arial"/>
                <a:sym typeface="Arial"/>
              </a:defRPr>
            </a:lvl3pPr>
            <a:lvl4pPr marL="1828800" marR="0" lvl="3" indent="-342900" algn="l" rtl="0">
              <a:lnSpc>
                <a:spcPct val="90000"/>
              </a:lnSpc>
              <a:spcBef>
                <a:spcPts val="600"/>
              </a:spcBef>
              <a:spcAft>
                <a:spcPts val="0"/>
              </a:spcAft>
              <a:buClr>
                <a:schemeClr val="dk2"/>
              </a:buClr>
              <a:buSzPts val="1800"/>
              <a:buFont typeface="Arial"/>
              <a:buChar char="●"/>
              <a:defRPr sz="1800" i="0" u="none" strike="noStrike" cap="none">
                <a:solidFill>
                  <a:schemeClr val="dk2"/>
                </a:solidFill>
                <a:latin typeface="Arial"/>
                <a:ea typeface="Arial"/>
                <a:cs typeface="Arial"/>
                <a:sym typeface="Arial"/>
              </a:defRPr>
            </a:lvl4pPr>
            <a:lvl5pPr marL="2286000" marR="0" lvl="4" indent="-336550" algn="l" rtl="0">
              <a:lnSpc>
                <a:spcPct val="90000"/>
              </a:lnSpc>
              <a:spcBef>
                <a:spcPts val="600"/>
              </a:spcBef>
              <a:spcAft>
                <a:spcPts val="0"/>
              </a:spcAft>
              <a:buClr>
                <a:schemeClr val="dk2"/>
              </a:buClr>
              <a:buSzPts val="1700"/>
              <a:buFont typeface="Arial"/>
              <a:buChar char="○"/>
              <a:defRPr sz="1700" i="0" u="none" strike="noStrike" cap="none">
                <a:solidFill>
                  <a:schemeClr val="dk2"/>
                </a:solidFill>
                <a:latin typeface="Arial"/>
                <a:ea typeface="Arial"/>
                <a:cs typeface="Arial"/>
                <a:sym typeface="Arial"/>
              </a:defRPr>
            </a:lvl5pPr>
            <a:lvl6pPr marL="2743200" marR="0" lvl="5" indent="-323850" algn="l" rtl="0">
              <a:lnSpc>
                <a:spcPct val="90000"/>
              </a:lnSpc>
              <a:spcBef>
                <a:spcPts val="600"/>
              </a:spcBef>
              <a:spcAft>
                <a:spcPts val="0"/>
              </a:spcAft>
              <a:buClr>
                <a:schemeClr val="dk2"/>
              </a:buClr>
              <a:buSzPts val="1500"/>
              <a:buFont typeface="Arial"/>
              <a:buChar char="■"/>
              <a:defRPr sz="1500" i="0" u="none" strike="noStrike" cap="none">
                <a:solidFill>
                  <a:schemeClr val="dk2"/>
                </a:solidFill>
                <a:latin typeface="Arial"/>
                <a:ea typeface="Arial"/>
                <a:cs typeface="Arial"/>
                <a:sym typeface="Arial"/>
              </a:defRPr>
            </a:lvl6pPr>
            <a:lvl7pPr marL="3200400" marR="0" lvl="6" indent="-317500" algn="l" rtl="0">
              <a:lnSpc>
                <a:spcPct val="90000"/>
              </a:lnSpc>
              <a:spcBef>
                <a:spcPts val="600"/>
              </a:spcBef>
              <a:spcAft>
                <a:spcPts val="0"/>
              </a:spcAft>
              <a:buClr>
                <a:schemeClr val="dk2"/>
              </a:buClr>
              <a:buSzPts val="1400"/>
              <a:buFont typeface="Arial"/>
              <a:buChar char="●"/>
              <a:defRPr sz="1400" i="0" u="none" strike="noStrike" cap="none">
                <a:solidFill>
                  <a:schemeClr val="dk2"/>
                </a:solidFill>
                <a:latin typeface="Arial"/>
                <a:ea typeface="Arial"/>
                <a:cs typeface="Arial"/>
                <a:sym typeface="Arial"/>
              </a:defRPr>
            </a:lvl7pPr>
            <a:lvl8pPr marL="3657600" marR="0" lvl="7" indent="-311150" algn="l" rtl="0">
              <a:lnSpc>
                <a:spcPct val="90000"/>
              </a:lnSpc>
              <a:spcBef>
                <a:spcPts val="600"/>
              </a:spcBef>
              <a:spcAft>
                <a:spcPts val="0"/>
              </a:spcAft>
              <a:buClr>
                <a:schemeClr val="dk2"/>
              </a:buClr>
              <a:buSzPts val="1300"/>
              <a:buFont typeface="Arial"/>
              <a:buChar char="○"/>
              <a:defRPr sz="1300" i="0" u="none" strike="noStrike" cap="none">
                <a:solidFill>
                  <a:schemeClr val="dk2"/>
                </a:solidFill>
                <a:latin typeface="Arial"/>
                <a:ea typeface="Arial"/>
                <a:cs typeface="Arial"/>
                <a:sym typeface="Arial"/>
              </a:defRPr>
            </a:lvl8pPr>
            <a:lvl9pPr marL="4114800" marR="0" lvl="8" indent="-304800" algn="l" rtl="0">
              <a:lnSpc>
                <a:spcPct val="90000"/>
              </a:lnSpc>
              <a:spcBef>
                <a:spcPts val="600"/>
              </a:spcBef>
              <a:spcAft>
                <a:spcPts val="0"/>
              </a:spcAft>
              <a:buClr>
                <a:schemeClr val="dk2"/>
              </a:buClr>
              <a:buSzPts val="1200"/>
              <a:buFont typeface="Arial"/>
              <a:buChar char="■"/>
              <a:defRPr sz="1200" i="0" u="none" strike="noStrike" cap="none">
                <a:solidFill>
                  <a:schemeClr val="dk2"/>
                </a:solidFill>
                <a:latin typeface="Arial"/>
                <a:ea typeface="Arial"/>
                <a:cs typeface="Arial"/>
                <a:sym typeface="Arial"/>
              </a:defRPr>
            </a:lvl9pPr>
          </a:lstStyle>
          <a:p>
            <a:endParaRPr/>
          </a:p>
        </p:txBody>
      </p:sp>
      <p:sp>
        <p:nvSpPr>
          <p:cNvPr id="54" name="Google Shape;54;p10"/>
          <p:cNvSpPr txBox="1">
            <a:spLocks noGrp="1"/>
          </p:cNvSpPr>
          <p:nvPr>
            <p:ph type="sldNum" idx="12"/>
          </p:nvPr>
        </p:nvSpPr>
        <p:spPr>
          <a:xfrm>
            <a:off x="11409033" y="6333150"/>
            <a:ext cx="640500" cy="525000"/>
          </a:xfrm>
          <a:prstGeom prst="rect">
            <a:avLst/>
          </a:prstGeom>
          <a:noFill/>
          <a:ln>
            <a:noFill/>
          </a:ln>
        </p:spPr>
        <p:txBody>
          <a:bodyPr spcFirstLastPara="1" wrap="square" lIns="117825" tIns="117825" rIns="117825" bIns="117825" anchor="ctr" anchorCtr="0">
            <a:noAutofit/>
          </a:bodyPr>
          <a:lstStyle>
            <a:lvl1pPr marL="0" marR="0" lvl="0"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300"/>
              <a:buFont typeface="Arial"/>
              <a:buNone/>
              <a:defRPr sz="13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7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68300" algn="l" rtl="0">
              <a:lnSpc>
                <a:spcPct val="90000"/>
              </a:lnSpc>
              <a:spcBef>
                <a:spcPts val="375"/>
              </a:spcBef>
              <a:spcAft>
                <a:spcPts val="0"/>
              </a:spcAft>
              <a:buClr>
                <a:schemeClr val="dk1"/>
              </a:buClr>
              <a:buSzPts val="2200"/>
              <a:buFont typeface="Arial"/>
              <a:buChar char="•"/>
              <a:defRPr sz="2200" b="0" i="0" u="none" strike="noStrike" cap="none">
                <a:solidFill>
                  <a:schemeClr val="dk1"/>
                </a:solidFill>
                <a:latin typeface="Arial"/>
                <a:ea typeface="Arial"/>
                <a:cs typeface="Arial"/>
                <a:sym typeface="Arial"/>
              </a:defRPr>
            </a:lvl2pPr>
            <a:lvl3pPr marL="1371600" marR="0" lvl="2" indent="-355600" algn="l" rtl="0">
              <a:lnSpc>
                <a:spcPct val="90000"/>
              </a:lnSpc>
              <a:spcBef>
                <a:spcPts val="375"/>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s://www.ecfr.gov/current/title-2/subtitle-A/chapter-II/part-200/subpart-E/subject-group-ECFRea20080eff2ea53/section-200.403"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www.ecfr.gov/current/title-2/subtitle-A/chapter-II/part-200/subpart-E/subject-group-ECFRea20080eff2ea53/section-200.404" TargetMode="External"/><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8" Type="http://schemas.openxmlformats.org/officeDocument/2006/relationships/hyperlink" Target="https://educate.iowa.gov/media/4367/download?inline" TargetMode="External"/><Relationship Id="rId3" Type="http://schemas.openxmlformats.org/officeDocument/2006/relationships/hyperlink" Target="https://oese.ed.gov/files/2023/05/Title-I-ES-guidance-revised-5-2023.pdf" TargetMode="External"/><Relationship Id="rId7" Type="http://schemas.openxmlformats.org/officeDocument/2006/relationships/hyperlink" Target="https://educate.iowa.gov/media/5084/download?inline=" TargetMode="External"/><Relationship Id="rId2" Type="http://schemas.openxmlformats.org/officeDocument/2006/relationships/notesSlide" Target="../notesSlides/notesSlide24.xml"/><Relationship Id="rId1" Type="http://schemas.openxmlformats.org/officeDocument/2006/relationships/slideLayout" Target="../slideLayouts/slideLayout4.xml"/><Relationship Id="rId6" Type="http://schemas.openxmlformats.org/officeDocument/2006/relationships/hyperlink" Target="https://educate.iowa.gov/pk-12/essa/guidance-allocations#equitable-services-for-nonpublic-school-students" TargetMode="External"/><Relationship Id="rId11" Type="http://schemas.openxmlformats.org/officeDocument/2006/relationships/hyperlink" Target="https://docs.google.com/spreadsheets/d/1W_yI4x1_KGLX2PWiD8MIWIpo4Mn20w3wQ-NtFivZ0sU/edit?gid=0#gid=0" TargetMode="External"/><Relationship Id="rId5" Type="http://schemas.openxmlformats.org/officeDocument/2006/relationships/hyperlink" Target="https://educate.iowa.gov/pk-12/essa/guidance-allocations" TargetMode="External"/><Relationship Id="rId10" Type="http://schemas.openxmlformats.org/officeDocument/2006/relationships/hyperlink" Target="https://educate.iowa.gov/pk-12/essa/guidance-allocations#contacts" TargetMode="External"/><Relationship Id="rId4" Type="http://schemas.openxmlformats.org/officeDocument/2006/relationships/hyperlink" Target="https://www2.ed.gov/about/inits/ed/non-public-education/files/esea-titleviii-guidance-2023.pdf" TargetMode="External"/><Relationship Id="rId9" Type="http://schemas.openxmlformats.org/officeDocument/2006/relationships/hyperlink" Target="https://educate.iowa.gov/pk-12/essa/guidance-allocations#general-essa-guidance-and-resource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oese.ed.gov/files/2023/05/Title-I-ES-guidance-revised-5-2023.pdf"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hyperlink" Target="https://www2.ed.gov/about/inits/ed/non-public-education/files/esea-titleviii-guidance-2023.pdf"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1"/>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a:t>Introduction to Equitable Services for Nonpublic Students</a:t>
            </a:r>
            <a:endParaRPr/>
          </a:p>
        </p:txBody>
      </p:sp>
      <p:sp>
        <p:nvSpPr>
          <p:cNvPr id="60" name="Google Shape;60;p11"/>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lnSpcReduction="10000"/>
          </a:bodyPr>
          <a:lstStyle/>
          <a:p>
            <a:pPr marL="0" lvl="0" indent="0" algn="ctr" rtl="0">
              <a:lnSpc>
                <a:spcPct val="90000"/>
              </a:lnSpc>
              <a:spcBef>
                <a:spcPts val="0"/>
              </a:spcBef>
              <a:spcAft>
                <a:spcPts val="0"/>
              </a:spcAft>
              <a:buClr>
                <a:schemeClr val="lt1"/>
              </a:buClr>
              <a:buSzPts val="2400"/>
              <a:buNone/>
            </a:pPr>
            <a:r>
              <a:rPr lang="en-US"/>
              <a:t>Elementary and Secondary Education Act (ESEA) of 1965, as amended by the Every Student Succeeds Act (ESSA) of 2015</a:t>
            </a:r>
            <a:endParaRPr/>
          </a:p>
          <a:p>
            <a:pPr marL="0" lvl="0" indent="0" algn="ctr" rtl="0">
              <a:lnSpc>
                <a:spcPct val="90000"/>
              </a:lnSpc>
              <a:spcBef>
                <a:spcPts val="0"/>
              </a:spcBef>
              <a:spcAft>
                <a:spcPts val="0"/>
              </a:spcAft>
              <a:buClr>
                <a:schemeClr val="lt1"/>
              </a:buClr>
              <a:buSzPts val="2400"/>
              <a:buNone/>
            </a:pPr>
            <a:endParaRPr/>
          </a:p>
          <a:p>
            <a:pPr marL="0" lvl="0" indent="0" algn="ctr" rtl="0">
              <a:lnSpc>
                <a:spcPct val="90000"/>
              </a:lnSpc>
              <a:spcBef>
                <a:spcPts val="0"/>
              </a:spcBef>
              <a:spcAft>
                <a:spcPts val="0"/>
              </a:spcAft>
              <a:buClr>
                <a:schemeClr val="lt1"/>
              </a:buClr>
              <a:buSzPts val="2400"/>
              <a:buNone/>
            </a:pPr>
            <a:r>
              <a:rPr lang="en-US"/>
              <a:t>2024-2025</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0"/>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Timely and Meaningful Consultation (ESEA §§ 1117(a)(1) &amp; 8501(a)(1))</a:t>
            </a:r>
            <a:endParaRPr/>
          </a:p>
        </p:txBody>
      </p:sp>
      <p:sp>
        <p:nvSpPr>
          <p:cNvPr id="119" name="Google Shape;119;p20"/>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Autofit/>
          </a:bodyPr>
          <a:lstStyle/>
          <a:p>
            <a:pPr marL="457200" lvl="0" indent="-381000" algn="l" rtl="0">
              <a:spcBef>
                <a:spcPts val="750"/>
              </a:spcBef>
              <a:spcAft>
                <a:spcPts val="0"/>
              </a:spcAft>
              <a:buSzPts val="2400"/>
              <a:buChar char="•"/>
            </a:pPr>
            <a:r>
              <a:rPr lang="en-US"/>
              <a:t>Timely and meaningful consultation:</a:t>
            </a:r>
            <a:endParaRPr/>
          </a:p>
          <a:p>
            <a:pPr marL="914400" lvl="1" indent="-368300" algn="l" rtl="0">
              <a:spcBef>
                <a:spcPts val="375"/>
              </a:spcBef>
              <a:spcAft>
                <a:spcPts val="0"/>
              </a:spcAft>
              <a:buSzPts val="2200"/>
              <a:buChar char="•"/>
            </a:pPr>
            <a:r>
              <a:rPr lang="en-US"/>
              <a:t>Provides nonpublic officials with adequate notice of consultation to ensure those involved will be well-prepared with the necessary information and data for decision-making;</a:t>
            </a:r>
            <a:endParaRPr/>
          </a:p>
          <a:p>
            <a:pPr marL="914400" lvl="1" indent="-368300" algn="l" rtl="0">
              <a:spcBef>
                <a:spcPts val="375"/>
              </a:spcBef>
              <a:spcAft>
                <a:spcPts val="0"/>
              </a:spcAft>
              <a:buSzPts val="2200"/>
              <a:buChar char="•"/>
            </a:pPr>
            <a:r>
              <a:rPr lang="en-US"/>
              <a:t>Focuses on specific student and teacher needs (e.g., uses data to drive the consultation process to determine the services to be provided); and</a:t>
            </a:r>
            <a:endParaRPr/>
          </a:p>
          <a:p>
            <a:pPr marL="914400" lvl="1" indent="-368300" algn="l" rtl="0">
              <a:spcBef>
                <a:spcPts val="375"/>
              </a:spcBef>
              <a:spcAft>
                <a:spcPts val="0"/>
              </a:spcAft>
              <a:buSzPts val="2200"/>
              <a:buChar char="•"/>
            </a:pPr>
            <a:r>
              <a:rPr lang="en-US"/>
              <a:t>Provides ample time and a genuine opportunity for all parties to express their views.</a:t>
            </a:r>
            <a:endParaRPr/>
          </a:p>
          <a:p>
            <a:pPr marL="457200" lvl="0" indent="-381000" algn="l" rtl="0">
              <a:spcBef>
                <a:spcPts val="750"/>
              </a:spcBef>
              <a:spcAft>
                <a:spcPts val="0"/>
              </a:spcAft>
              <a:buSzPts val="2400"/>
              <a:buChar char="•"/>
            </a:pPr>
            <a:r>
              <a:rPr lang="en-US"/>
              <a:t>Consultation process should be ongoing, not a one-time meeting.</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1"/>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Consultation Process: Required Topics</a:t>
            </a:r>
            <a:endParaRPr/>
          </a:p>
        </p:txBody>
      </p:sp>
      <p:sp>
        <p:nvSpPr>
          <p:cNvPr id="125" name="Google Shape;125;p21"/>
          <p:cNvSpPr txBox="1"/>
          <p:nvPr/>
        </p:nvSpPr>
        <p:spPr>
          <a:xfrm>
            <a:off x="1066000" y="1084125"/>
            <a:ext cx="2113500" cy="4926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sz="1000">
                <a:solidFill>
                  <a:srgbClr val="444746"/>
                </a:solidFill>
              </a:rPr>
              <a:t>How the students’ needs will be identified</a:t>
            </a:r>
            <a:endParaRPr sz="1000">
              <a:solidFill>
                <a:schemeClr val="dk1"/>
              </a:solidFill>
            </a:endParaRPr>
          </a:p>
        </p:txBody>
      </p:sp>
      <p:sp>
        <p:nvSpPr>
          <p:cNvPr id="129" name="Google Shape;129;p21"/>
          <p:cNvSpPr txBox="1"/>
          <p:nvPr/>
        </p:nvSpPr>
        <p:spPr>
          <a:xfrm>
            <a:off x="1066000" y="1820280"/>
            <a:ext cx="2049600" cy="3387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sz="1000">
                <a:solidFill>
                  <a:srgbClr val="444746"/>
                </a:solidFill>
              </a:rPr>
              <a:t>What services will be offered</a:t>
            </a:r>
            <a:endParaRPr sz="1000">
              <a:solidFill>
                <a:schemeClr val="dk1"/>
              </a:solidFill>
            </a:endParaRPr>
          </a:p>
        </p:txBody>
      </p:sp>
      <p:sp>
        <p:nvSpPr>
          <p:cNvPr id="126" name="Google Shape;126;p21"/>
          <p:cNvSpPr txBox="1"/>
          <p:nvPr/>
        </p:nvSpPr>
        <p:spPr>
          <a:xfrm>
            <a:off x="1066025" y="2402535"/>
            <a:ext cx="2049600" cy="4926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sz="1000">
                <a:solidFill>
                  <a:srgbClr val="444746"/>
                </a:solidFill>
              </a:rPr>
              <a:t>How, where, and by whom the services will be provided</a:t>
            </a:r>
            <a:endParaRPr sz="1000">
              <a:solidFill>
                <a:schemeClr val="dk1"/>
              </a:solidFill>
            </a:endParaRPr>
          </a:p>
        </p:txBody>
      </p:sp>
      <p:sp>
        <p:nvSpPr>
          <p:cNvPr id="131" name="Google Shape;131;p21"/>
          <p:cNvSpPr txBox="1"/>
          <p:nvPr/>
        </p:nvSpPr>
        <p:spPr>
          <a:xfrm>
            <a:off x="1066025" y="3138690"/>
            <a:ext cx="2049600" cy="9543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sz="1000">
                <a:solidFill>
                  <a:srgbClr val="444746"/>
                </a:solidFill>
              </a:rPr>
              <a:t>How the services will be academically assessed and how the results of that assessment will be used to improve those services</a:t>
            </a:r>
            <a:endParaRPr sz="1000">
              <a:solidFill>
                <a:schemeClr val="dk1"/>
              </a:solidFill>
            </a:endParaRPr>
          </a:p>
        </p:txBody>
      </p:sp>
      <p:sp>
        <p:nvSpPr>
          <p:cNvPr id="128" name="Google Shape;128;p21"/>
          <p:cNvSpPr txBox="1"/>
          <p:nvPr/>
        </p:nvSpPr>
        <p:spPr>
          <a:xfrm>
            <a:off x="1066000" y="4336545"/>
            <a:ext cx="2049600" cy="8004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sz="1000" dirty="0">
                <a:solidFill>
                  <a:srgbClr val="444746"/>
                </a:solidFill>
              </a:rPr>
              <a:t>The size and scope of the equitable services to be provided to the eligible nonpublic school students</a:t>
            </a:r>
            <a:endParaRPr sz="1000" dirty="0">
              <a:solidFill>
                <a:schemeClr val="dk1"/>
              </a:solidFill>
            </a:endParaRPr>
          </a:p>
        </p:txBody>
      </p:sp>
      <p:sp>
        <p:nvSpPr>
          <p:cNvPr id="132" name="Google Shape;132;p21"/>
          <p:cNvSpPr txBox="1"/>
          <p:nvPr/>
        </p:nvSpPr>
        <p:spPr>
          <a:xfrm>
            <a:off x="1034050" y="5380500"/>
            <a:ext cx="2113500" cy="3387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sz="1000">
                <a:solidFill>
                  <a:schemeClr val="dk1"/>
                </a:solidFill>
              </a:rPr>
              <a:t>Pooling of funds</a:t>
            </a:r>
            <a:endParaRPr sz="1000">
              <a:solidFill>
                <a:schemeClr val="dk1"/>
              </a:solidFill>
            </a:endParaRPr>
          </a:p>
        </p:txBody>
      </p:sp>
      <p:sp>
        <p:nvSpPr>
          <p:cNvPr id="135" name="Google Shape;135;p21"/>
          <p:cNvSpPr txBox="1"/>
          <p:nvPr/>
        </p:nvSpPr>
        <p:spPr>
          <a:xfrm>
            <a:off x="9248100" y="1394650"/>
            <a:ext cx="2113500" cy="8004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US" sz="1000" dirty="0">
                <a:solidFill>
                  <a:srgbClr val="444746"/>
                </a:solidFill>
              </a:rPr>
              <a:t>How and when the agency will make decisions about the delivery of services through a contract with potential third-party providers</a:t>
            </a:r>
            <a:endParaRPr sz="1000" dirty="0">
              <a:solidFill>
                <a:schemeClr val="dk1"/>
              </a:solidFill>
            </a:endParaRPr>
          </a:p>
        </p:txBody>
      </p:sp>
      <p:sp>
        <p:nvSpPr>
          <p:cNvPr id="130" name="Google Shape;130;p21"/>
          <p:cNvSpPr txBox="1"/>
          <p:nvPr/>
        </p:nvSpPr>
        <p:spPr>
          <a:xfrm>
            <a:off x="9248100" y="2432783"/>
            <a:ext cx="2113500" cy="6465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sz="1000" dirty="0">
                <a:solidFill>
                  <a:schemeClr val="dk1"/>
                </a:solidFill>
              </a:rPr>
              <a:t>Providing services directly, other government agency, or another independent third-party entity</a:t>
            </a:r>
            <a:endParaRPr sz="1000" dirty="0">
              <a:solidFill>
                <a:schemeClr val="dk1"/>
              </a:solidFill>
            </a:endParaRPr>
          </a:p>
        </p:txBody>
      </p:sp>
      <p:sp>
        <p:nvSpPr>
          <p:cNvPr id="127" name="Google Shape;127;p21"/>
          <p:cNvSpPr txBox="1"/>
          <p:nvPr/>
        </p:nvSpPr>
        <p:spPr>
          <a:xfrm>
            <a:off x="9248100" y="3317017"/>
            <a:ext cx="2113500" cy="6465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US" sz="1000" dirty="0">
                <a:solidFill>
                  <a:schemeClr val="dk1"/>
                </a:solidFill>
              </a:rPr>
              <a:t>Amount of funds available for services (SEA determines the amount for services)</a:t>
            </a:r>
            <a:endParaRPr sz="1000" dirty="0">
              <a:solidFill>
                <a:schemeClr val="dk1"/>
              </a:solidFill>
            </a:endParaRPr>
          </a:p>
        </p:txBody>
      </p:sp>
      <p:sp>
        <p:nvSpPr>
          <p:cNvPr id="133" name="Google Shape;133;p21"/>
          <p:cNvSpPr txBox="1"/>
          <p:nvPr/>
        </p:nvSpPr>
        <p:spPr>
          <a:xfrm>
            <a:off x="9248100" y="4201250"/>
            <a:ext cx="2113500" cy="12621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US" sz="1000" dirty="0">
                <a:solidFill>
                  <a:srgbClr val="444746"/>
                </a:solidFill>
              </a:rPr>
              <a:t>The method or sources of data that are used to determine the number of students from low-income families in participating school attendance areas who attend nonpublic  schools (Title IA only)</a:t>
            </a:r>
            <a:endParaRPr sz="1000" dirty="0">
              <a:solidFill>
                <a:srgbClr val="444746"/>
              </a:solidFill>
            </a:endParaRPr>
          </a:p>
        </p:txBody>
      </p:sp>
      <p:sp>
        <p:nvSpPr>
          <p:cNvPr id="134" name="Google Shape;134;p21"/>
          <p:cNvSpPr txBox="1"/>
          <p:nvPr/>
        </p:nvSpPr>
        <p:spPr>
          <a:xfrm>
            <a:off x="9248100" y="5701081"/>
            <a:ext cx="2113500" cy="6465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1000" dirty="0">
                <a:solidFill>
                  <a:schemeClr val="dk1"/>
                </a:solidFill>
              </a:rPr>
              <a:t>*Results of consultation must be recorded in the CASA nonpublic consultation agreement.</a:t>
            </a:r>
            <a:endParaRPr sz="1000" b="1" dirty="0">
              <a:solidFill>
                <a:schemeClr val="dk1"/>
              </a:solidFill>
            </a:endParaRPr>
          </a:p>
        </p:txBody>
      </p:sp>
      <p:grpSp>
        <p:nvGrpSpPr>
          <p:cNvPr id="136" name="Google Shape;136;p21" descr="Cyclic chart for the Consultation Process."/>
          <p:cNvGrpSpPr/>
          <p:nvPr/>
        </p:nvGrpSpPr>
        <p:grpSpPr>
          <a:xfrm>
            <a:off x="3326463" y="998325"/>
            <a:ext cx="5774663" cy="5409098"/>
            <a:chOff x="3326463" y="998325"/>
            <a:chExt cx="5774663" cy="5409098"/>
          </a:xfrm>
        </p:grpSpPr>
        <p:grpSp>
          <p:nvGrpSpPr>
            <p:cNvPr id="137" name="Google Shape;137;p21"/>
            <p:cNvGrpSpPr/>
            <p:nvPr/>
          </p:nvGrpSpPr>
          <p:grpSpPr>
            <a:xfrm>
              <a:off x="3326463" y="998325"/>
              <a:ext cx="5774663" cy="5409098"/>
              <a:chOff x="882558" y="1155"/>
              <a:chExt cx="4507582" cy="4507582"/>
            </a:xfrm>
          </p:grpSpPr>
          <p:sp>
            <p:nvSpPr>
              <p:cNvPr id="138" name="Google Shape;138;p21">
                <a:extLst>
                  <a:ext uri="{C183D7F6-B498-43B3-948B-1728B52AA6E4}">
                    <adec:decorative xmlns:adec="http://schemas.microsoft.com/office/drawing/2017/decorative" val="1"/>
                  </a:ext>
                </a:extLst>
              </p:cNvPr>
              <p:cNvSpPr/>
              <p:nvPr/>
            </p:nvSpPr>
            <p:spPr>
              <a:xfrm>
                <a:off x="2804849" y="1155"/>
                <a:ext cx="663000" cy="663000"/>
              </a:xfrm>
              <a:prstGeom prst="ellipse">
                <a:avLst/>
              </a:prstGeom>
              <a:solidFill>
                <a:srgbClr val="29618B"/>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39" name="Google Shape;139;p21"/>
              <p:cNvSpPr txBox="1"/>
              <p:nvPr/>
            </p:nvSpPr>
            <p:spPr>
              <a:xfrm>
                <a:off x="2901960" y="98266"/>
                <a:ext cx="468900" cy="468900"/>
              </a:xfrm>
              <a:prstGeom prst="rect">
                <a:avLst/>
              </a:prstGeom>
              <a:noFill/>
              <a:ln>
                <a:noFill/>
              </a:ln>
            </p:spPr>
            <p:txBody>
              <a:bodyPr spcFirstLastPara="1" wrap="square" lIns="11450" tIns="11450" rIns="11450" bIns="11450" anchor="ctr" anchorCtr="0">
                <a:noAutofit/>
              </a:bodyPr>
              <a:lstStyle/>
              <a:p>
                <a:pPr marL="0" marR="0" lvl="0" indent="0" algn="ctr" rtl="0">
                  <a:lnSpc>
                    <a:spcPct val="90000"/>
                  </a:lnSpc>
                  <a:spcBef>
                    <a:spcPts val="0"/>
                  </a:spcBef>
                  <a:spcAft>
                    <a:spcPts val="0"/>
                  </a:spcAft>
                  <a:buClr>
                    <a:srgbClr val="000000"/>
                  </a:buClr>
                  <a:buSzPts val="900"/>
                  <a:buFont typeface="Arial"/>
                  <a:buNone/>
                </a:pPr>
                <a:r>
                  <a:rPr lang="en-US" sz="900" b="0" i="0" u="none" strike="noStrike" cap="none">
                    <a:solidFill>
                      <a:schemeClr val="lt1"/>
                    </a:solidFill>
                    <a:latin typeface="Arial"/>
                    <a:ea typeface="Arial"/>
                    <a:cs typeface="Arial"/>
                    <a:sym typeface="Arial"/>
                  </a:rPr>
                  <a:t>January</a:t>
                </a:r>
                <a:endParaRPr sz="1800"/>
              </a:p>
            </p:txBody>
          </p:sp>
          <p:sp>
            <p:nvSpPr>
              <p:cNvPr id="140" name="Google Shape;140;p21"/>
              <p:cNvSpPr/>
              <p:nvPr/>
            </p:nvSpPr>
            <p:spPr>
              <a:xfrm rot="901931">
                <a:off x="3524210" y="348333"/>
                <a:ext cx="175816" cy="223915"/>
              </a:xfrm>
              <a:prstGeom prst="rightArrow">
                <a:avLst>
                  <a:gd name="adj1" fmla="val 60000"/>
                  <a:gd name="adj2" fmla="val 50000"/>
                </a:avLst>
              </a:prstGeom>
              <a:solidFill>
                <a:srgbClr val="29618B"/>
              </a:solidFill>
              <a:ln>
                <a:noFill/>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42" name="Google Shape;142;p21">
                <a:extLst>
                  <a:ext uri="{C183D7F6-B498-43B3-948B-1728B52AA6E4}">
                    <adec:decorative xmlns:adec="http://schemas.microsoft.com/office/drawing/2017/decorative" val="1"/>
                  </a:ext>
                </a:extLst>
              </p:cNvPr>
              <p:cNvSpPr/>
              <p:nvPr/>
            </p:nvSpPr>
            <p:spPr>
              <a:xfrm>
                <a:off x="3765995" y="258694"/>
                <a:ext cx="663000" cy="663000"/>
              </a:xfrm>
              <a:prstGeom prst="ellipse">
                <a:avLst/>
              </a:prstGeom>
              <a:solidFill>
                <a:srgbClr val="47648F"/>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43" name="Google Shape;143;p21"/>
              <p:cNvSpPr txBox="1"/>
              <p:nvPr/>
            </p:nvSpPr>
            <p:spPr>
              <a:xfrm>
                <a:off x="3863106" y="355805"/>
                <a:ext cx="468900" cy="468900"/>
              </a:xfrm>
              <a:prstGeom prst="rect">
                <a:avLst/>
              </a:prstGeom>
              <a:noFill/>
              <a:ln>
                <a:noFill/>
              </a:ln>
            </p:spPr>
            <p:txBody>
              <a:bodyPr spcFirstLastPara="1" wrap="square" lIns="11450" tIns="11450" rIns="11450" bIns="11450" anchor="ctr" anchorCtr="0">
                <a:noAutofit/>
              </a:bodyPr>
              <a:lstStyle/>
              <a:p>
                <a:pPr marL="0" marR="0" lvl="0" indent="0" algn="ctr" rtl="0">
                  <a:lnSpc>
                    <a:spcPct val="90000"/>
                  </a:lnSpc>
                  <a:spcBef>
                    <a:spcPts val="0"/>
                  </a:spcBef>
                  <a:spcAft>
                    <a:spcPts val="0"/>
                  </a:spcAft>
                  <a:buClr>
                    <a:srgbClr val="000000"/>
                  </a:buClr>
                  <a:buSzPts val="900"/>
                  <a:buFont typeface="Arial"/>
                  <a:buNone/>
                </a:pPr>
                <a:r>
                  <a:rPr lang="en-US" sz="900" b="0" i="0" u="none" strike="noStrike" cap="none">
                    <a:solidFill>
                      <a:schemeClr val="lt1"/>
                    </a:solidFill>
                    <a:latin typeface="Arial"/>
                    <a:ea typeface="Arial"/>
                    <a:cs typeface="Arial"/>
                    <a:sym typeface="Arial"/>
                  </a:rPr>
                  <a:t>February</a:t>
                </a:r>
                <a:endParaRPr sz="1800"/>
              </a:p>
            </p:txBody>
          </p:sp>
          <p:sp>
            <p:nvSpPr>
              <p:cNvPr id="144" name="Google Shape;144;p21"/>
              <p:cNvSpPr/>
              <p:nvPr/>
            </p:nvSpPr>
            <p:spPr>
              <a:xfrm rot="2700000">
                <a:off x="4357779" y="826655"/>
                <a:ext cx="176070" cy="224011"/>
              </a:xfrm>
              <a:prstGeom prst="rightArrow">
                <a:avLst>
                  <a:gd name="adj1" fmla="val 60000"/>
                  <a:gd name="adj2" fmla="val 50000"/>
                </a:avLst>
              </a:prstGeom>
              <a:solidFill>
                <a:srgbClr val="47648F"/>
              </a:solidFill>
              <a:ln>
                <a:noFill/>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46" name="Google Shape;146;p21">
                <a:extLst>
                  <a:ext uri="{C183D7F6-B498-43B3-948B-1728B52AA6E4}">
                    <adec:decorative xmlns:adec="http://schemas.microsoft.com/office/drawing/2017/decorative" val="1"/>
                  </a:ext>
                </a:extLst>
              </p:cNvPr>
              <p:cNvSpPr/>
              <p:nvPr/>
            </p:nvSpPr>
            <p:spPr>
              <a:xfrm>
                <a:off x="4469602" y="962301"/>
                <a:ext cx="663000" cy="663000"/>
              </a:xfrm>
              <a:prstGeom prst="ellipse">
                <a:avLst/>
              </a:prstGeom>
              <a:solidFill>
                <a:srgbClr val="3A85C6"/>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47" name="Google Shape;147;p21"/>
              <p:cNvSpPr txBox="1"/>
              <p:nvPr/>
            </p:nvSpPr>
            <p:spPr>
              <a:xfrm>
                <a:off x="4566713" y="1059412"/>
                <a:ext cx="468900" cy="468900"/>
              </a:xfrm>
              <a:prstGeom prst="rect">
                <a:avLst/>
              </a:prstGeom>
              <a:noFill/>
              <a:ln>
                <a:noFill/>
              </a:ln>
            </p:spPr>
            <p:txBody>
              <a:bodyPr spcFirstLastPara="1" wrap="square" lIns="11450" tIns="11450" rIns="11450" bIns="11450" anchor="ctr" anchorCtr="0">
                <a:noAutofit/>
              </a:bodyPr>
              <a:lstStyle/>
              <a:p>
                <a:pPr marL="0" marR="0" lvl="0" indent="0" algn="ctr" rtl="0">
                  <a:lnSpc>
                    <a:spcPct val="90000"/>
                  </a:lnSpc>
                  <a:spcBef>
                    <a:spcPts val="0"/>
                  </a:spcBef>
                  <a:spcAft>
                    <a:spcPts val="0"/>
                  </a:spcAft>
                  <a:buClr>
                    <a:srgbClr val="000000"/>
                  </a:buClr>
                  <a:buSzPts val="900"/>
                  <a:buFont typeface="Arial"/>
                  <a:buNone/>
                </a:pPr>
                <a:r>
                  <a:rPr lang="en-US" sz="900" b="0" i="0" u="none" strike="noStrike" cap="none">
                    <a:solidFill>
                      <a:schemeClr val="lt1"/>
                    </a:solidFill>
                    <a:latin typeface="Arial"/>
                    <a:ea typeface="Arial"/>
                    <a:cs typeface="Arial"/>
                    <a:sym typeface="Arial"/>
                  </a:rPr>
                  <a:t>March</a:t>
                </a:r>
                <a:endParaRPr sz="1800"/>
              </a:p>
            </p:txBody>
          </p:sp>
          <p:sp>
            <p:nvSpPr>
              <p:cNvPr id="148" name="Google Shape;148;p21"/>
              <p:cNvSpPr/>
              <p:nvPr/>
            </p:nvSpPr>
            <p:spPr>
              <a:xfrm rot="4498069">
                <a:off x="4840705" y="1657588"/>
                <a:ext cx="175816" cy="223915"/>
              </a:xfrm>
              <a:prstGeom prst="rightArrow">
                <a:avLst>
                  <a:gd name="adj1" fmla="val 60000"/>
                  <a:gd name="adj2" fmla="val 50000"/>
                </a:avLst>
              </a:prstGeom>
              <a:solidFill>
                <a:srgbClr val="3A85C6"/>
              </a:solidFill>
              <a:ln>
                <a:noFill/>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50" name="Google Shape;150;p21">
                <a:extLst>
                  <a:ext uri="{C183D7F6-B498-43B3-948B-1728B52AA6E4}">
                    <adec:decorative xmlns:adec="http://schemas.microsoft.com/office/drawing/2017/decorative" val="1"/>
                  </a:ext>
                </a:extLst>
              </p:cNvPr>
              <p:cNvSpPr/>
              <p:nvPr/>
            </p:nvSpPr>
            <p:spPr>
              <a:xfrm>
                <a:off x="4727140" y="1923446"/>
                <a:ext cx="663000" cy="663000"/>
              </a:xfrm>
              <a:prstGeom prst="ellipse">
                <a:avLst/>
              </a:prstGeom>
              <a:solidFill>
                <a:srgbClr val="6DA8DB"/>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51" name="Google Shape;151;p21"/>
              <p:cNvSpPr txBox="1"/>
              <p:nvPr/>
            </p:nvSpPr>
            <p:spPr>
              <a:xfrm>
                <a:off x="4824251" y="2020557"/>
                <a:ext cx="468900" cy="468900"/>
              </a:xfrm>
              <a:prstGeom prst="rect">
                <a:avLst/>
              </a:prstGeom>
              <a:noFill/>
              <a:ln>
                <a:noFill/>
              </a:ln>
            </p:spPr>
            <p:txBody>
              <a:bodyPr spcFirstLastPara="1" wrap="square" lIns="11450" tIns="11450" rIns="11450" bIns="11450" anchor="ctr" anchorCtr="0">
                <a:noAutofit/>
              </a:bodyPr>
              <a:lstStyle/>
              <a:p>
                <a:pPr marL="0" marR="0" lvl="0" indent="0" algn="ctr" rtl="0">
                  <a:lnSpc>
                    <a:spcPct val="90000"/>
                  </a:lnSpc>
                  <a:spcBef>
                    <a:spcPts val="0"/>
                  </a:spcBef>
                  <a:spcAft>
                    <a:spcPts val="0"/>
                  </a:spcAft>
                  <a:buClr>
                    <a:srgbClr val="000000"/>
                  </a:buClr>
                  <a:buSzPts val="900"/>
                  <a:buFont typeface="Arial"/>
                  <a:buNone/>
                </a:pPr>
                <a:r>
                  <a:rPr lang="en-US" sz="900" b="0" i="0" u="none" strike="noStrike" cap="none">
                    <a:solidFill>
                      <a:schemeClr val="lt1"/>
                    </a:solidFill>
                    <a:latin typeface="Arial"/>
                    <a:ea typeface="Arial"/>
                    <a:cs typeface="Arial"/>
                    <a:sym typeface="Arial"/>
                  </a:rPr>
                  <a:t>April</a:t>
                </a:r>
                <a:endParaRPr sz="1800"/>
              </a:p>
            </p:txBody>
          </p:sp>
          <p:sp>
            <p:nvSpPr>
              <p:cNvPr id="152" name="Google Shape;152;p21"/>
              <p:cNvSpPr/>
              <p:nvPr/>
            </p:nvSpPr>
            <p:spPr>
              <a:xfrm rot="6301931">
                <a:off x="4843214" y="2618758"/>
                <a:ext cx="175816" cy="223915"/>
              </a:xfrm>
              <a:prstGeom prst="rightArrow">
                <a:avLst>
                  <a:gd name="adj1" fmla="val 60000"/>
                  <a:gd name="adj2" fmla="val 50000"/>
                </a:avLst>
              </a:prstGeom>
              <a:solidFill>
                <a:srgbClr val="6DA8DB"/>
              </a:solidFill>
              <a:ln>
                <a:noFill/>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54" name="Google Shape;154;p21">
                <a:extLst>
                  <a:ext uri="{C183D7F6-B498-43B3-948B-1728B52AA6E4}">
                    <adec:decorative xmlns:adec="http://schemas.microsoft.com/office/drawing/2017/decorative" val="1"/>
                  </a:ext>
                </a:extLst>
              </p:cNvPr>
              <p:cNvSpPr/>
              <p:nvPr/>
            </p:nvSpPr>
            <p:spPr>
              <a:xfrm>
                <a:off x="4469602" y="2884592"/>
                <a:ext cx="663000" cy="663000"/>
              </a:xfrm>
              <a:prstGeom prst="ellipse">
                <a:avLst/>
              </a:prstGeom>
              <a:solidFill>
                <a:schemeClr val="accent6"/>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55" name="Google Shape;155;p21"/>
              <p:cNvSpPr txBox="1"/>
              <p:nvPr/>
            </p:nvSpPr>
            <p:spPr>
              <a:xfrm>
                <a:off x="4566713" y="2981703"/>
                <a:ext cx="468900" cy="468900"/>
              </a:xfrm>
              <a:prstGeom prst="rect">
                <a:avLst/>
              </a:prstGeom>
              <a:noFill/>
              <a:ln>
                <a:noFill/>
              </a:ln>
            </p:spPr>
            <p:txBody>
              <a:bodyPr spcFirstLastPara="1" wrap="square" lIns="11450" tIns="11450" rIns="11450" bIns="11450" anchor="ctr" anchorCtr="0">
                <a:noAutofit/>
              </a:bodyPr>
              <a:lstStyle/>
              <a:p>
                <a:pPr marL="0" marR="0" lvl="0" indent="0" algn="ctr" rtl="0">
                  <a:lnSpc>
                    <a:spcPct val="90000"/>
                  </a:lnSpc>
                  <a:spcBef>
                    <a:spcPts val="0"/>
                  </a:spcBef>
                  <a:spcAft>
                    <a:spcPts val="0"/>
                  </a:spcAft>
                  <a:buClr>
                    <a:srgbClr val="000000"/>
                  </a:buClr>
                  <a:buSzPts val="900"/>
                  <a:buFont typeface="Arial"/>
                  <a:buNone/>
                </a:pPr>
                <a:r>
                  <a:rPr lang="en-US" sz="900" b="0" i="0" u="none" strike="noStrike" cap="none">
                    <a:solidFill>
                      <a:schemeClr val="lt1"/>
                    </a:solidFill>
                    <a:latin typeface="Arial"/>
                    <a:ea typeface="Arial"/>
                    <a:cs typeface="Arial"/>
                    <a:sym typeface="Arial"/>
                  </a:rPr>
                  <a:t>May</a:t>
                </a:r>
                <a:endParaRPr sz="1800"/>
              </a:p>
            </p:txBody>
          </p:sp>
          <p:sp>
            <p:nvSpPr>
              <p:cNvPr id="156" name="Google Shape;156;p21"/>
              <p:cNvSpPr/>
              <p:nvPr/>
            </p:nvSpPr>
            <p:spPr>
              <a:xfrm rot="8100000">
                <a:off x="4364717" y="3452405"/>
                <a:ext cx="176070" cy="224011"/>
              </a:xfrm>
              <a:prstGeom prst="rightArrow">
                <a:avLst>
                  <a:gd name="adj1" fmla="val 60000"/>
                  <a:gd name="adj2" fmla="val 50000"/>
                </a:avLst>
              </a:prstGeom>
              <a:solidFill>
                <a:schemeClr val="accent6"/>
              </a:solidFill>
              <a:ln>
                <a:noFill/>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58" name="Google Shape;158;p21">
                <a:extLst>
                  <a:ext uri="{C183D7F6-B498-43B3-948B-1728B52AA6E4}">
                    <adec:decorative xmlns:adec="http://schemas.microsoft.com/office/drawing/2017/decorative" val="1"/>
                  </a:ext>
                </a:extLst>
              </p:cNvPr>
              <p:cNvSpPr/>
              <p:nvPr/>
            </p:nvSpPr>
            <p:spPr>
              <a:xfrm>
                <a:off x="3765995" y="3588199"/>
                <a:ext cx="663000" cy="663000"/>
              </a:xfrm>
              <a:prstGeom prst="ellipse">
                <a:avLst/>
              </a:prstGeom>
              <a:solidFill>
                <a:srgbClr val="29618B"/>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59" name="Google Shape;159;p21"/>
              <p:cNvSpPr txBox="1"/>
              <p:nvPr/>
            </p:nvSpPr>
            <p:spPr>
              <a:xfrm>
                <a:off x="3863106" y="3685310"/>
                <a:ext cx="468900" cy="468900"/>
              </a:xfrm>
              <a:prstGeom prst="rect">
                <a:avLst/>
              </a:prstGeom>
              <a:noFill/>
              <a:ln>
                <a:noFill/>
              </a:ln>
            </p:spPr>
            <p:txBody>
              <a:bodyPr spcFirstLastPara="1" wrap="square" lIns="11450" tIns="11450" rIns="11450" bIns="11450" anchor="ctr" anchorCtr="0">
                <a:noAutofit/>
              </a:bodyPr>
              <a:lstStyle/>
              <a:p>
                <a:pPr marL="0" marR="0" lvl="0" indent="0" algn="ctr" rtl="0">
                  <a:lnSpc>
                    <a:spcPct val="90000"/>
                  </a:lnSpc>
                  <a:spcBef>
                    <a:spcPts val="0"/>
                  </a:spcBef>
                  <a:spcAft>
                    <a:spcPts val="0"/>
                  </a:spcAft>
                  <a:buClr>
                    <a:srgbClr val="000000"/>
                  </a:buClr>
                  <a:buSzPts val="900"/>
                  <a:buFont typeface="Arial"/>
                  <a:buNone/>
                </a:pPr>
                <a:r>
                  <a:rPr lang="en-US" sz="900" b="0" i="0" u="none" strike="noStrike" cap="none">
                    <a:solidFill>
                      <a:schemeClr val="lt1"/>
                    </a:solidFill>
                    <a:latin typeface="Arial"/>
                    <a:ea typeface="Arial"/>
                    <a:cs typeface="Arial"/>
                    <a:sym typeface="Arial"/>
                  </a:rPr>
                  <a:t>June</a:t>
                </a:r>
                <a:endParaRPr sz="1800"/>
              </a:p>
            </p:txBody>
          </p:sp>
          <p:sp>
            <p:nvSpPr>
              <p:cNvPr id="160" name="Google Shape;160;p21"/>
              <p:cNvSpPr/>
              <p:nvPr/>
            </p:nvSpPr>
            <p:spPr>
              <a:xfrm rot="9898069">
                <a:off x="3533959" y="3935252"/>
                <a:ext cx="175816" cy="223915"/>
              </a:xfrm>
              <a:prstGeom prst="rightArrow">
                <a:avLst>
                  <a:gd name="adj1" fmla="val 60000"/>
                  <a:gd name="adj2" fmla="val 50000"/>
                </a:avLst>
              </a:prstGeom>
              <a:solidFill>
                <a:srgbClr val="29618B"/>
              </a:solidFill>
              <a:ln>
                <a:noFill/>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62" name="Google Shape;162;p21">
                <a:extLst>
                  <a:ext uri="{C183D7F6-B498-43B3-948B-1728B52AA6E4}">
                    <adec:decorative xmlns:adec="http://schemas.microsoft.com/office/drawing/2017/decorative" val="1"/>
                  </a:ext>
                </a:extLst>
              </p:cNvPr>
              <p:cNvSpPr/>
              <p:nvPr/>
            </p:nvSpPr>
            <p:spPr>
              <a:xfrm>
                <a:off x="2804849" y="3845737"/>
                <a:ext cx="663000" cy="663000"/>
              </a:xfrm>
              <a:prstGeom prst="ellipse">
                <a:avLst/>
              </a:prstGeom>
              <a:solidFill>
                <a:srgbClr val="47648F"/>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63" name="Google Shape;163;p21"/>
              <p:cNvSpPr txBox="1"/>
              <p:nvPr/>
            </p:nvSpPr>
            <p:spPr>
              <a:xfrm>
                <a:off x="2901960" y="3942848"/>
                <a:ext cx="468900" cy="468900"/>
              </a:xfrm>
              <a:prstGeom prst="rect">
                <a:avLst/>
              </a:prstGeom>
              <a:noFill/>
              <a:ln>
                <a:noFill/>
              </a:ln>
            </p:spPr>
            <p:txBody>
              <a:bodyPr spcFirstLastPara="1" wrap="square" lIns="11450" tIns="11450" rIns="11450" bIns="11450" anchor="ctr" anchorCtr="0">
                <a:noAutofit/>
              </a:bodyPr>
              <a:lstStyle/>
              <a:p>
                <a:pPr marL="0" marR="0" lvl="0" indent="0" algn="ctr" rtl="0">
                  <a:lnSpc>
                    <a:spcPct val="90000"/>
                  </a:lnSpc>
                  <a:spcBef>
                    <a:spcPts val="0"/>
                  </a:spcBef>
                  <a:spcAft>
                    <a:spcPts val="0"/>
                  </a:spcAft>
                  <a:buClr>
                    <a:srgbClr val="000000"/>
                  </a:buClr>
                  <a:buSzPts val="900"/>
                  <a:buFont typeface="Arial"/>
                  <a:buNone/>
                </a:pPr>
                <a:r>
                  <a:rPr lang="en-US" sz="900" b="0" i="0" u="none" strike="noStrike" cap="none">
                    <a:solidFill>
                      <a:schemeClr val="lt1"/>
                    </a:solidFill>
                    <a:latin typeface="Arial"/>
                    <a:ea typeface="Arial"/>
                    <a:cs typeface="Arial"/>
                    <a:sym typeface="Arial"/>
                  </a:rPr>
                  <a:t>July</a:t>
                </a:r>
                <a:endParaRPr sz="1800"/>
              </a:p>
            </p:txBody>
          </p:sp>
          <p:sp>
            <p:nvSpPr>
              <p:cNvPr id="164" name="Google Shape;164;p21"/>
              <p:cNvSpPr/>
              <p:nvPr/>
            </p:nvSpPr>
            <p:spPr>
              <a:xfrm rot="-9898069">
                <a:off x="2572788" y="3937762"/>
                <a:ext cx="175816" cy="223915"/>
              </a:xfrm>
              <a:prstGeom prst="rightArrow">
                <a:avLst>
                  <a:gd name="adj1" fmla="val 60000"/>
                  <a:gd name="adj2" fmla="val 50000"/>
                </a:avLst>
              </a:prstGeom>
              <a:solidFill>
                <a:srgbClr val="47648F"/>
              </a:solidFill>
              <a:ln>
                <a:noFill/>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66" name="Google Shape;166;p21">
                <a:extLst>
                  <a:ext uri="{C183D7F6-B498-43B3-948B-1728B52AA6E4}">
                    <adec:decorative xmlns:adec="http://schemas.microsoft.com/office/drawing/2017/decorative" val="1"/>
                  </a:ext>
                </a:extLst>
              </p:cNvPr>
              <p:cNvSpPr/>
              <p:nvPr/>
            </p:nvSpPr>
            <p:spPr>
              <a:xfrm>
                <a:off x="1843704" y="3588199"/>
                <a:ext cx="663000" cy="663000"/>
              </a:xfrm>
              <a:prstGeom prst="ellipse">
                <a:avLst/>
              </a:prstGeom>
              <a:solidFill>
                <a:srgbClr val="3A85C6"/>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67" name="Google Shape;167;p21"/>
              <p:cNvSpPr txBox="1"/>
              <p:nvPr/>
            </p:nvSpPr>
            <p:spPr>
              <a:xfrm>
                <a:off x="1940815" y="3685310"/>
                <a:ext cx="468900" cy="468900"/>
              </a:xfrm>
              <a:prstGeom prst="rect">
                <a:avLst/>
              </a:prstGeom>
              <a:noFill/>
              <a:ln>
                <a:noFill/>
              </a:ln>
            </p:spPr>
            <p:txBody>
              <a:bodyPr spcFirstLastPara="1" wrap="square" lIns="11450" tIns="11450" rIns="11450" bIns="11450" anchor="ctr" anchorCtr="0">
                <a:noAutofit/>
              </a:bodyPr>
              <a:lstStyle/>
              <a:p>
                <a:pPr marL="0" marR="0" lvl="0" indent="0" algn="ctr" rtl="0">
                  <a:lnSpc>
                    <a:spcPct val="90000"/>
                  </a:lnSpc>
                  <a:spcBef>
                    <a:spcPts val="0"/>
                  </a:spcBef>
                  <a:spcAft>
                    <a:spcPts val="0"/>
                  </a:spcAft>
                  <a:buClr>
                    <a:srgbClr val="000000"/>
                  </a:buClr>
                  <a:buSzPts val="900"/>
                  <a:buFont typeface="Arial"/>
                  <a:buNone/>
                </a:pPr>
                <a:r>
                  <a:rPr lang="en-US" sz="900" b="0" i="0" u="none" strike="noStrike" cap="none">
                    <a:solidFill>
                      <a:schemeClr val="lt1"/>
                    </a:solidFill>
                    <a:latin typeface="Arial"/>
                    <a:ea typeface="Arial"/>
                    <a:cs typeface="Arial"/>
                    <a:sym typeface="Arial"/>
                  </a:rPr>
                  <a:t>August</a:t>
                </a:r>
                <a:endParaRPr sz="1800"/>
              </a:p>
            </p:txBody>
          </p:sp>
          <p:sp>
            <p:nvSpPr>
              <p:cNvPr id="168" name="Google Shape;168;p21"/>
              <p:cNvSpPr/>
              <p:nvPr/>
            </p:nvSpPr>
            <p:spPr>
              <a:xfrm rot="-8100000">
                <a:off x="1738967" y="3459344"/>
                <a:ext cx="176070" cy="224011"/>
              </a:xfrm>
              <a:prstGeom prst="rightArrow">
                <a:avLst>
                  <a:gd name="adj1" fmla="val 60000"/>
                  <a:gd name="adj2" fmla="val 50000"/>
                </a:avLst>
              </a:prstGeom>
              <a:solidFill>
                <a:srgbClr val="3A85C6"/>
              </a:solidFill>
              <a:ln>
                <a:noFill/>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70" name="Google Shape;170;p21">
                <a:extLst>
                  <a:ext uri="{C183D7F6-B498-43B3-948B-1728B52AA6E4}">
                    <adec:decorative xmlns:adec="http://schemas.microsoft.com/office/drawing/2017/decorative" val="1"/>
                  </a:ext>
                </a:extLst>
              </p:cNvPr>
              <p:cNvSpPr/>
              <p:nvPr/>
            </p:nvSpPr>
            <p:spPr>
              <a:xfrm>
                <a:off x="1140097" y="2884592"/>
                <a:ext cx="663000" cy="663000"/>
              </a:xfrm>
              <a:prstGeom prst="ellipse">
                <a:avLst/>
              </a:prstGeom>
              <a:solidFill>
                <a:srgbClr val="6DA8DB"/>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71" name="Google Shape;171;p21"/>
              <p:cNvSpPr txBox="1"/>
              <p:nvPr/>
            </p:nvSpPr>
            <p:spPr>
              <a:xfrm>
                <a:off x="1237208" y="2981703"/>
                <a:ext cx="468900" cy="468900"/>
              </a:xfrm>
              <a:prstGeom prst="rect">
                <a:avLst/>
              </a:prstGeom>
              <a:noFill/>
              <a:ln>
                <a:noFill/>
              </a:ln>
            </p:spPr>
            <p:txBody>
              <a:bodyPr spcFirstLastPara="1" wrap="square" lIns="11450" tIns="11450" rIns="11450" bIns="11450" anchor="ctr" anchorCtr="0">
                <a:noAutofit/>
              </a:bodyPr>
              <a:lstStyle/>
              <a:p>
                <a:pPr marL="0" marR="0" lvl="0" indent="0" algn="ctr" rtl="0">
                  <a:lnSpc>
                    <a:spcPct val="90000"/>
                  </a:lnSpc>
                  <a:spcBef>
                    <a:spcPts val="0"/>
                  </a:spcBef>
                  <a:spcAft>
                    <a:spcPts val="0"/>
                  </a:spcAft>
                  <a:buClr>
                    <a:srgbClr val="000000"/>
                  </a:buClr>
                  <a:buSzPts val="900"/>
                  <a:buFont typeface="Arial"/>
                  <a:buNone/>
                </a:pPr>
                <a:r>
                  <a:rPr lang="en-US" sz="900" b="0" i="0" u="none" strike="noStrike" cap="none">
                    <a:solidFill>
                      <a:schemeClr val="lt1"/>
                    </a:solidFill>
                    <a:latin typeface="Arial"/>
                    <a:ea typeface="Arial"/>
                    <a:cs typeface="Arial"/>
                    <a:sym typeface="Arial"/>
                  </a:rPr>
                  <a:t>September</a:t>
                </a:r>
                <a:endParaRPr sz="1800"/>
              </a:p>
            </p:txBody>
          </p:sp>
          <p:sp>
            <p:nvSpPr>
              <p:cNvPr id="172" name="Google Shape;172;p21"/>
              <p:cNvSpPr/>
              <p:nvPr/>
            </p:nvSpPr>
            <p:spPr>
              <a:xfrm rot="-6301931">
                <a:off x="1256295" y="2628506"/>
                <a:ext cx="175816" cy="223915"/>
              </a:xfrm>
              <a:prstGeom prst="rightArrow">
                <a:avLst>
                  <a:gd name="adj1" fmla="val 60000"/>
                  <a:gd name="adj2" fmla="val 50000"/>
                </a:avLst>
              </a:prstGeom>
              <a:solidFill>
                <a:srgbClr val="6DA8DB"/>
              </a:solidFill>
              <a:ln>
                <a:noFill/>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74" name="Google Shape;174;p21">
                <a:extLst>
                  <a:ext uri="{C183D7F6-B498-43B3-948B-1728B52AA6E4}">
                    <adec:decorative xmlns:adec="http://schemas.microsoft.com/office/drawing/2017/decorative" val="1"/>
                  </a:ext>
                </a:extLst>
              </p:cNvPr>
              <p:cNvSpPr/>
              <p:nvPr/>
            </p:nvSpPr>
            <p:spPr>
              <a:xfrm>
                <a:off x="882558" y="1923446"/>
                <a:ext cx="663000" cy="663000"/>
              </a:xfrm>
              <a:prstGeom prst="ellipse">
                <a:avLst/>
              </a:prstGeom>
              <a:solidFill>
                <a:schemeClr val="accent6"/>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75" name="Google Shape;175;p21"/>
              <p:cNvSpPr txBox="1"/>
              <p:nvPr/>
            </p:nvSpPr>
            <p:spPr>
              <a:xfrm>
                <a:off x="979669" y="2020557"/>
                <a:ext cx="468900" cy="468900"/>
              </a:xfrm>
              <a:prstGeom prst="rect">
                <a:avLst/>
              </a:prstGeom>
              <a:noFill/>
              <a:ln>
                <a:noFill/>
              </a:ln>
            </p:spPr>
            <p:txBody>
              <a:bodyPr spcFirstLastPara="1" wrap="square" lIns="11450" tIns="11450" rIns="11450" bIns="11450" anchor="ctr" anchorCtr="0">
                <a:noAutofit/>
              </a:bodyPr>
              <a:lstStyle/>
              <a:p>
                <a:pPr marL="0" marR="0" lvl="0" indent="0" algn="ctr" rtl="0">
                  <a:lnSpc>
                    <a:spcPct val="90000"/>
                  </a:lnSpc>
                  <a:spcBef>
                    <a:spcPts val="0"/>
                  </a:spcBef>
                  <a:spcAft>
                    <a:spcPts val="0"/>
                  </a:spcAft>
                  <a:buClr>
                    <a:srgbClr val="000000"/>
                  </a:buClr>
                  <a:buSzPts val="900"/>
                  <a:buFont typeface="Arial"/>
                  <a:buNone/>
                </a:pPr>
                <a:r>
                  <a:rPr lang="en-US" sz="900" b="0" i="0" u="none" strike="noStrike" cap="none">
                    <a:solidFill>
                      <a:schemeClr val="lt1"/>
                    </a:solidFill>
                    <a:latin typeface="Arial"/>
                    <a:ea typeface="Arial"/>
                    <a:cs typeface="Arial"/>
                    <a:sym typeface="Arial"/>
                  </a:rPr>
                  <a:t>October</a:t>
                </a:r>
                <a:endParaRPr sz="1800"/>
              </a:p>
            </p:txBody>
          </p:sp>
          <p:sp>
            <p:nvSpPr>
              <p:cNvPr id="176" name="Google Shape;176;p21"/>
              <p:cNvSpPr/>
              <p:nvPr/>
            </p:nvSpPr>
            <p:spPr>
              <a:xfrm rot="-4498069">
                <a:off x="1253785" y="1667337"/>
                <a:ext cx="175816" cy="223915"/>
              </a:xfrm>
              <a:prstGeom prst="rightArrow">
                <a:avLst>
                  <a:gd name="adj1" fmla="val 60000"/>
                  <a:gd name="adj2" fmla="val 50000"/>
                </a:avLst>
              </a:prstGeom>
              <a:solidFill>
                <a:schemeClr val="accent6"/>
              </a:solidFill>
              <a:ln>
                <a:noFill/>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78" name="Google Shape;178;p21">
                <a:extLst>
                  <a:ext uri="{C183D7F6-B498-43B3-948B-1728B52AA6E4}">
                    <adec:decorative xmlns:adec="http://schemas.microsoft.com/office/drawing/2017/decorative" val="1"/>
                  </a:ext>
                </a:extLst>
              </p:cNvPr>
              <p:cNvSpPr/>
              <p:nvPr/>
            </p:nvSpPr>
            <p:spPr>
              <a:xfrm>
                <a:off x="1140097" y="962301"/>
                <a:ext cx="663000" cy="663000"/>
              </a:xfrm>
              <a:prstGeom prst="ellipse">
                <a:avLst/>
              </a:prstGeom>
              <a:solidFill>
                <a:srgbClr val="29618B"/>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79" name="Google Shape;179;p21"/>
              <p:cNvSpPr txBox="1"/>
              <p:nvPr/>
            </p:nvSpPr>
            <p:spPr>
              <a:xfrm>
                <a:off x="1237208" y="1059412"/>
                <a:ext cx="468900" cy="468900"/>
              </a:xfrm>
              <a:prstGeom prst="rect">
                <a:avLst/>
              </a:prstGeom>
              <a:noFill/>
              <a:ln>
                <a:noFill/>
              </a:ln>
            </p:spPr>
            <p:txBody>
              <a:bodyPr spcFirstLastPara="1" wrap="square" lIns="11450" tIns="11450" rIns="11450" bIns="11450" anchor="ctr" anchorCtr="0">
                <a:noAutofit/>
              </a:bodyPr>
              <a:lstStyle/>
              <a:p>
                <a:pPr marL="0" marR="0" lvl="0" indent="0" algn="ctr" rtl="0">
                  <a:lnSpc>
                    <a:spcPct val="90000"/>
                  </a:lnSpc>
                  <a:spcBef>
                    <a:spcPts val="0"/>
                  </a:spcBef>
                  <a:spcAft>
                    <a:spcPts val="0"/>
                  </a:spcAft>
                  <a:buClr>
                    <a:srgbClr val="000000"/>
                  </a:buClr>
                  <a:buSzPts val="900"/>
                  <a:buFont typeface="Arial"/>
                  <a:buNone/>
                </a:pPr>
                <a:r>
                  <a:rPr lang="en-US" sz="900" b="0" i="0" u="none" strike="noStrike" cap="none">
                    <a:solidFill>
                      <a:schemeClr val="lt1"/>
                    </a:solidFill>
                    <a:latin typeface="Arial"/>
                    <a:ea typeface="Arial"/>
                    <a:cs typeface="Arial"/>
                    <a:sym typeface="Arial"/>
                  </a:rPr>
                  <a:t>November</a:t>
                </a:r>
                <a:endParaRPr sz="1800"/>
              </a:p>
            </p:txBody>
          </p:sp>
          <p:sp>
            <p:nvSpPr>
              <p:cNvPr id="180" name="Google Shape;180;p21"/>
              <p:cNvSpPr/>
              <p:nvPr/>
            </p:nvSpPr>
            <p:spPr>
              <a:xfrm rot="-2700000">
                <a:off x="1732029" y="833594"/>
                <a:ext cx="176070" cy="224011"/>
              </a:xfrm>
              <a:prstGeom prst="rightArrow">
                <a:avLst>
                  <a:gd name="adj1" fmla="val 60000"/>
                  <a:gd name="adj2" fmla="val 50000"/>
                </a:avLst>
              </a:prstGeom>
              <a:solidFill>
                <a:srgbClr val="29618B"/>
              </a:solidFill>
              <a:ln>
                <a:noFill/>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82" name="Google Shape;182;p21">
                <a:extLst>
                  <a:ext uri="{C183D7F6-B498-43B3-948B-1728B52AA6E4}">
                    <adec:decorative xmlns:adec="http://schemas.microsoft.com/office/drawing/2017/decorative" val="1"/>
                  </a:ext>
                </a:extLst>
              </p:cNvPr>
              <p:cNvSpPr/>
              <p:nvPr/>
            </p:nvSpPr>
            <p:spPr>
              <a:xfrm>
                <a:off x="1843704" y="258694"/>
                <a:ext cx="663000" cy="663000"/>
              </a:xfrm>
              <a:prstGeom prst="ellipse">
                <a:avLst/>
              </a:prstGeom>
              <a:solidFill>
                <a:srgbClr val="47648F"/>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183" name="Google Shape;183;p21"/>
              <p:cNvSpPr txBox="1"/>
              <p:nvPr/>
            </p:nvSpPr>
            <p:spPr>
              <a:xfrm>
                <a:off x="1940815" y="355805"/>
                <a:ext cx="468900" cy="468900"/>
              </a:xfrm>
              <a:prstGeom prst="rect">
                <a:avLst/>
              </a:prstGeom>
              <a:noFill/>
              <a:ln>
                <a:noFill/>
              </a:ln>
            </p:spPr>
            <p:txBody>
              <a:bodyPr spcFirstLastPara="1" wrap="square" lIns="11450" tIns="11450" rIns="11450" bIns="11450" anchor="ctr" anchorCtr="0">
                <a:noAutofit/>
              </a:bodyPr>
              <a:lstStyle/>
              <a:p>
                <a:pPr marL="0" marR="0" lvl="0" indent="0" algn="ctr" rtl="0">
                  <a:lnSpc>
                    <a:spcPct val="90000"/>
                  </a:lnSpc>
                  <a:spcBef>
                    <a:spcPts val="0"/>
                  </a:spcBef>
                  <a:spcAft>
                    <a:spcPts val="0"/>
                  </a:spcAft>
                  <a:buClr>
                    <a:srgbClr val="000000"/>
                  </a:buClr>
                  <a:buSzPts val="900"/>
                  <a:buFont typeface="Arial"/>
                  <a:buNone/>
                </a:pPr>
                <a:r>
                  <a:rPr lang="en-US" sz="900" b="0" i="0" u="none" strike="noStrike" cap="none">
                    <a:solidFill>
                      <a:schemeClr val="lt1"/>
                    </a:solidFill>
                    <a:latin typeface="Arial"/>
                    <a:ea typeface="Arial"/>
                    <a:cs typeface="Arial"/>
                    <a:sym typeface="Arial"/>
                  </a:rPr>
                  <a:t>December</a:t>
                </a:r>
                <a:endParaRPr sz="1800"/>
              </a:p>
            </p:txBody>
          </p:sp>
          <p:sp>
            <p:nvSpPr>
              <p:cNvPr id="184" name="Google Shape;184;p21"/>
              <p:cNvSpPr/>
              <p:nvPr/>
            </p:nvSpPr>
            <p:spPr>
              <a:xfrm rot="-901931">
                <a:off x="2563041" y="350842"/>
                <a:ext cx="175816" cy="223915"/>
              </a:xfrm>
              <a:prstGeom prst="rightArrow">
                <a:avLst>
                  <a:gd name="adj1" fmla="val 60000"/>
                  <a:gd name="adj2" fmla="val 50000"/>
                </a:avLst>
              </a:prstGeom>
              <a:solidFill>
                <a:srgbClr val="47648F"/>
              </a:solidFill>
              <a:ln>
                <a:noFill/>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grpSp>
        <p:sp>
          <p:nvSpPr>
            <p:cNvPr id="186" name="Google Shape;186;p21"/>
            <p:cNvSpPr txBox="1"/>
            <p:nvPr/>
          </p:nvSpPr>
          <p:spPr>
            <a:xfrm>
              <a:off x="4487288" y="2675375"/>
              <a:ext cx="3453000" cy="2055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350">
                  <a:solidFill>
                    <a:srgbClr val="444746"/>
                  </a:solidFill>
                </a:rPr>
                <a:t>Timely and meaningful consultation must:</a:t>
              </a:r>
              <a:endParaRPr sz="1350">
                <a:solidFill>
                  <a:srgbClr val="444746"/>
                </a:solidFill>
              </a:endParaRPr>
            </a:p>
            <a:p>
              <a:pPr marL="457200" lvl="0" indent="-314325" algn="l" rtl="0">
                <a:spcBef>
                  <a:spcPts val="0"/>
                </a:spcBef>
                <a:spcAft>
                  <a:spcPts val="0"/>
                </a:spcAft>
                <a:buClr>
                  <a:srgbClr val="444746"/>
                </a:buClr>
                <a:buSzPts val="1350"/>
                <a:buChar char="●"/>
              </a:pPr>
              <a:r>
                <a:rPr lang="en-US" sz="1350">
                  <a:solidFill>
                    <a:srgbClr val="444746"/>
                  </a:solidFill>
                </a:rPr>
                <a:t>Continue throughout the implementation and assessment of the services.</a:t>
              </a:r>
              <a:endParaRPr sz="1350">
                <a:solidFill>
                  <a:srgbClr val="444746"/>
                </a:solidFill>
              </a:endParaRPr>
            </a:p>
            <a:p>
              <a:pPr marL="457200" lvl="0" indent="-314325" algn="l" rtl="0">
                <a:spcBef>
                  <a:spcPts val="0"/>
                </a:spcBef>
                <a:spcAft>
                  <a:spcPts val="0"/>
                </a:spcAft>
                <a:buClr>
                  <a:srgbClr val="444746"/>
                </a:buClr>
                <a:buSzPts val="1350"/>
                <a:buChar char="●"/>
              </a:pPr>
              <a:r>
                <a:rPr lang="en-US" sz="1350">
                  <a:solidFill>
                    <a:srgbClr val="444746"/>
                  </a:solidFill>
                </a:rPr>
                <a:t>Occur before the LEA or AEA makes any decision that affects the opportunities to participate of eligible nonpublic school students, teachers, and other educational personnel.</a:t>
              </a:r>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2"/>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Initial Nonpublic Consultation Agreement</a:t>
            </a:r>
            <a:endParaRPr/>
          </a:p>
        </p:txBody>
      </p:sp>
      <p:sp>
        <p:nvSpPr>
          <p:cNvPr id="192" name="Google Shape;192;p22"/>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457200" lvl="0" indent="-381000" algn="l" rtl="0">
              <a:spcBef>
                <a:spcPts val="750"/>
              </a:spcBef>
              <a:spcAft>
                <a:spcPts val="0"/>
              </a:spcAft>
              <a:buSzPts val="2400"/>
              <a:buChar char="●"/>
            </a:pPr>
            <a:r>
              <a:rPr lang="en-US"/>
              <a:t>By March 15, the LEA or AEA enters information and initial service descriptions into the agreement to the best of its ability without knowing the amounts available for equitable services and submits it for nonpublic review. </a:t>
            </a:r>
            <a:endParaRPr/>
          </a:p>
          <a:p>
            <a:pPr marL="914400" lvl="1" indent="-368300" algn="l" rtl="0">
              <a:spcBef>
                <a:spcPts val="375"/>
              </a:spcBef>
              <a:spcAft>
                <a:spcPts val="0"/>
              </a:spcAft>
              <a:buSzPts val="2200"/>
              <a:buChar char="○"/>
            </a:pPr>
            <a:r>
              <a:rPr lang="en-US"/>
              <a:t>The agreements can be reopened and finalized in the fall when equitable service amounts are available. </a:t>
            </a:r>
            <a:endParaRPr/>
          </a:p>
          <a:p>
            <a:pPr marL="457200" lvl="0" indent="-381000" algn="l" rtl="0">
              <a:spcBef>
                <a:spcPts val="750"/>
              </a:spcBef>
              <a:spcAft>
                <a:spcPts val="0"/>
              </a:spcAft>
              <a:buSzPts val="2400"/>
              <a:buChar char="●"/>
            </a:pPr>
            <a:r>
              <a:rPr lang="en-US"/>
              <a:t>Once confirmed, the LEA or AEA response to program participation is final and LEA response to transferability cannot be changed.</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2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lt1"/>
              </a:buClr>
              <a:buSzPts val="3100"/>
              <a:buFont typeface="Arial"/>
              <a:buNone/>
            </a:pPr>
            <a:r>
              <a:rPr lang="en-US" sz="2800"/>
              <a:t>Equitable Services Procedure and Process: January to March 15</a:t>
            </a:r>
            <a:endParaRPr/>
          </a:p>
        </p:txBody>
      </p:sp>
      <p:grpSp>
        <p:nvGrpSpPr>
          <p:cNvPr id="198" name="Google Shape;198;p23" descr="Equitable Services Procedure and Process flow chart."/>
          <p:cNvGrpSpPr/>
          <p:nvPr/>
        </p:nvGrpSpPr>
        <p:grpSpPr>
          <a:xfrm>
            <a:off x="350389" y="1445827"/>
            <a:ext cx="11481529" cy="4712179"/>
            <a:chOff x="41242" y="4706"/>
            <a:chExt cx="8611362" cy="3926816"/>
          </a:xfrm>
        </p:grpSpPr>
        <p:sp>
          <p:nvSpPr>
            <p:cNvPr id="201" name="Google Shape;201;p23"/>
            <p:cNvSpPr/>
            <p:nvPr/>
          </p:nvSpPr>
          <p:spPr>
            <a:xfrm>
              <a:off x="41242" y="4706"/>
              <a:ext cx="2683500" cy="1122000"/>
            </a:xfrm>
            <a:prstGeom prst="rect">
              <a:avLst/>
            </a:prstGeom>
            <a:solidFill>
              <a:schemeClr val="dk2"/>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202" name="Google Shape;202;p23"/>
            <p:cNvSpPr txBox="1"/>
            <p:nvPr/>
          </p:nvSpPr>
          <p:spPr>
            <a:xfrm>
              <a:off x="41242" y="4706"/>
              <a:ext cx="2683500" cy="1122000"/>
            </a:xfrm>
            <a:prstGeom prst="rect">
              <a:avLst/>
            </a:prstGeom>
            <a:noFill/>
            <a:ln>
              <a:noFill/>
            </a:ln>
          </p:spPr>
          <p:txBody>
            <a:bodyPr spcFirstLastPara="1" wrap="square" lIns="100825" tIns="100825" rIns="100825" bIns="100825"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en-US" sz="1400" b="0" i="0" u="none" strike="noStrike" cap="none">
                  <a:solidFill>
                    <a:schemeClr val="lt1"/>
                  </a:solidFill>
                  <a:latin typeface="Arial"/>
                  <a:ea typeface="Arial"/>
                  <a:cs typeface="Arial"/>
                  <a:sym typeface="Arial"/>
                </a:rPr>
                <a:t>The public agency (i.e., LEA</a:t>
              </a:r>
              <a:r>
                <a:rPr lang="en-US">
                  <a:solidFill>
                    <a:schemeClr val="lt1"/>
                  </a:solidFill>
                </a:rPr>
                <a:t>, AEA) </a:t>
              </a:r>
              <a:r>
                <a:rPr lang="en-US" sz="1400" b="0" i="0" u="none" strike="noStrike" cap="none">
                  <a:solidFill>
                    <a:schemeClr val="lt1"/>
                  </a:solidFill>
                  <a:latin typeface="Arial"/>
                  <a:ea typeface="Arial"/>
                  <a:cs typeface="Arial"/>
                  <a:sym typeface="Arial"/>
                </a:rPr>
                <a:t>contacts the nonpublic school to arrange for a time and place for the consultation and reviews the consultation agreement questions.</a:t>
              </a:r>
              <a:endParaRPr sz="1800"/>
            </a:p>
          </p:txBody>
        </p:sp>
        <p:sp>
          <p:nvSpPr>
            <p:cNvPr id="199" name="Google Shape;199;p23"/>
            <p:cNvSpPr/>
            <p:nvPr/>
          </p:nvSpPr>
          <p:spPr>
            <a:xfrm>
              <a:off x="2722944" y="519975"/>
              <a:ext cx="249900" cy="91500"/>
            </a:xfrm>
            <a:custGeom>
              <a:avLst/>
              <a:gdLst/>
              <a:ahLst/>
              <a:cxnLst/>
              <a:rect l="l" t="t" r="r" b="b"/>
              <a:pathLst>
                <a:path w="120000" h="120000" extrusionOk="0">
                  <a:moveTo>
                    <a:pt x="0" y="60000"/>
                  </a:moveTo>
                  <a:lnTo>
                    <a:pt x="120000" y="60000"/>
                  </a:lnTo>
                </a:path>
              </a:pathLst>
            </a:custGeom>
            <a:noFill/>
            <a:ln w="9525" cap="flat" cmpd="sng">
              <a:solidFill>
                <a:schemeClr val="dk2"/>
              </a:solidFill>
              <a:prstDash val="solid"/>
              <a:round/>
              <a:headEnd type="none" w="sm" len="sm"/>
              <a:tailEnd type="stealth" w="med" len="med"/>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205" name="Google Shape;205;p23"/>
            <p:cNvSpPr/>
            <p:nvPr/>
          </p:nvSpPr>
          <p:spPr>
            <a:xfrm>
              <a:off x="3005173" y="4706"/>
              <a:ext cx="2683500" cy="1122000"/>
            </a:xfrm>
            <a:prstGeom prst="rect">
              <a:avLst/>
            </a:prstGeom>
            <a:solidFill>
              <a:schemeClr val="accent2"/>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206" name="Google Shape;206;p23"/>
            <p:cNvSpPr txBox="1"/>
            <p:nvPr/>
          </p:nvSpPr>
          <p:spPr>
            <a:xfrm>
              <a:off x="3005173" y="4706"/>
              <a:ext cx="2683500" cy="1122000"/>
            </a:xfrm>
            <a:prstGeom prst="rect">
              <a:avLst/>
            </a:prstGeom>
            <a:noFill/>
            <a:ln>
              <a:noFill/>
            </a:ln>
          </p:spPr>
          <p:txBody>
            <a:bodyPr spcFirstLastPara="1" wrap="square" lIns="100825" tIns="100825" rIns="100825" bIns="100825"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en-US" sz="1400" b="0" i="0" u="none" strike="noStrike" cap="none">
                  <a:solidFill>
                    <a:schemeClr val="dk1"/>
                  </a:solidFill>
                  <a:latin typeface="Arial"/>
                  <a:ea typeface="Arial"/>
                  <a:cs typeface="Arial"/>
                  <a:sym typeface="Arial"/>
                </a:rPr>
                <a:t>The nonpublic school reviews its data pertinent to each program to identify the specific nonpublic school student needs, prioritizes those needs, and reviews the nonpublic consultation agreement questions so it is well-prepared to make decisions about program participation.</a:t>
              </a:r>
              <a:endParaRPr sz="1800"/>
            </a:p>
          </p:txBody>
        </p:sp>
        <p:sp>
          <p:nvSpPr>
            <p:cNvPr id="203" name="Google Shape;203;p23"/>
            <p:cNvSpPr/>
            <p:nvPr/>
          </p:nvSpPr>
          <p:spPr>
            <a:xfrm>
              <a:off x="5686875" y="519975"/>
              <a:ext cx="249900" cy="91500"/>
            </a:xfrm>
            <a:custGeom>
              <a:avLst/>
              <a:gdLst/>
              <a:ahLst/>
              <a:cxnLst/>
              <a:rect l="l" t="t" r="r" b="b"/>
              <a:pathLst>
                <a:path w="120000" h="120000" extrusionOk="0">
                  <a:moveTo>
                    <a:pt x="0" y="60000"/>
                  </a:moveTo>
                  <a:lnTo>
                    <a:pt x="120000" y="60000"/>
                  </a:lnTo>
                </a:path>
              </a:pathLst>
            </a:custGeom>
            <a:noFill/>
            <a:ln w="9525" cap="flat" cmpd="sng">
              <a:solidFill>
                <a:schemeClr val="dk2"/>
              </a:solidFill>
              <a:prstDash val="solid"/>
              <a:round/>
              <a:headEnd type="none" w="sm" len="sm"/>
              <a:tailEnd type="stealth" w="med" len="med"/>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209" name="Google Shape;209;p23"/>
            <p:cNvSpPr/>
            <p:nvPr/>
          </p:nvSpPr>
          <p:spPr>
            <a:xfrm>
              <a:off x="5969104" y="4706"/>
              <a:ext cx="2683500" cy="1122000"/>
            </a:xfrm>
            <a:prstGeom prst="rect">
              <a:avLst/>
            </a:prstGeom>
            <a:solidFill>
              <a:schemeClr val="accent2"/>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210" name="Google Shape;210;p23"/>
            <p:cNvSpPr txBox="1"/>
            <p:nvPr/>
          </p:nvSpPr>
          <p:spPr>
            <a:xfrm>
              <a:off x="5969104" y="4706"/>
              <a:ext cx="2683500" cy="1122000"/>
            </a:xfrm>
            <a:prstGeom prst="rect">
              <a:avLst/>
            </a:prstGeom>
            <a:noFill/>
            <a:ln>
              <a:noFill/>
            </a:ln>
          </p:spPr>
          <p:txBody>
            <a:bodyPr spcFirstLastPara="1" wrap="square" lIns="100825" tIns="100825" rIns="100825" bIns="100825"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en-US" sz="1400" b="0" i="0" u="none" strike="noStrike" cap="none">
                  <a:solidFill>
                    <a:schemeClr val="dk1"/>
                  </a:solidFill>
                  <a:latin typeface="Arial"/>
                  <a:ea typeface="Arial"/>
                  <a:cs typeface="Arial"/>
                  <a:sym typeface="Arial"/>
                </a:rPr>
                <a:t>At the beginning of consultation, the nonpublic school presents the specific student needs identified through its review of student data.</a:t>
              </a:r>
              <a:endParaRPr sz="1800"/>
            </a:p>
          </p:txBody>
        </p:sp>
        <p:sp>
          <p:nvSpPr>
            <p:cNvPr id="207" name="Google Shape;207;p23"/>
            <p:cNvSpPr/>
            <p:nvPr/>
          </p:nvSpPr>
          <p:spPr>
            <a:xfrm>
              <a:off x="1382993" y="1124884"/>
              <a:ext cx="5928000" cy="249900"/>
            </a:xfrm>
            <a:custGeom>
              <a:avLst/>
              <a:gdLst/>
              <a:ahLst/>
              <a:cxnLst/>
              <a:rect l="l" t="t" r="r" b="b"/>
              <a:pathLst>
                <a:path w="120000" h="120000" extrusionOk="0">
                  <a:moveTo>
                    <a:pt x="120000" y="0"/>
                  </a:moveTo>
                  <a:lnTo>
                    <a:pt x="120000" y="68213"/>
                  </a:lnTo>
                  <a:lnTo>
                    <a:pt x="0" y="68213"/>
                  </a:lnTo>
                  <a:lnTo>
                    <a:pt x="0" y="120000"/>
                  </a:lnTo>
                </a:path>
              </a:pathLst>
            </a:custGeom>
            <a:noFill/>
            <a:ln w="9525" cap="flat" cmpd="sng">
              <a:solidFill>
                <a:schemeClr val="dk2"/>
              </a:solidFill>
              <a:prstDash val="solid"/>
              <a:round/>
              <a:headEnd type="none" w="sm" len="sm"/>
              <a:tailEnd type="stealth" w="med" len="med"/>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213" name="Google Shape;213;p23"/>
            <p:cNvSpPr/>
            <p:nvPr/>
          </p:nvSpPr>
          <p:spPr>
            <a:xfrm>
              <a:off x="41242" y="1407114"/>
              <a:ext cx="2683500" cy="1122000"/>
            </a:xfrm>
            <a:prstGeom prst="rect">
              <a:avLst/>
            </a:prstGeom>
            <a:solidFill>
              <a:schemeClr val="accent3"/>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214" name="Google Shape;214;p23"/>
            <p:cNvSpPr txBox="1"/>
            <p:nvPr/>
          </p:nvSpPr>
          <p:spPr>
            <a:xfrm>
              <a:off x="41242" y="1407114"/>
              <a:ext cx="2683500" cy="1122000"/>
            </a:xfrm>
            <a:prstGeom prst="rect">
              <a:avLst/>
            </a:prstGeom>
            <a:noFill/>
            <a:ln>
              <a:noFill/>
            </a:ln>
          </p:spPr>
          <p:txBody>
            <a:bodyPr spcFirstLastPara="1" wrap="square" lIns="100825" tIns="100825" rIns="100825" bIns="100825"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en-US" sz="1400" b="0" i="0" u="none" strike="noStrike" cap="none">
                  <a:solidFill>
                    <a:schemeClr val="lt1"/>
                  </a:solidFill>
                  <a:latin typeface="Arial"/>
                  <a:ea typeface="Arial"/>
                  <a:cs typeface="Arial"/>
                  <a:sym typeface="Arial"/>
                </a:rPr>
                <a:t>The public agency and nonpublic school discuss the consultation questions and how best to meet the identified needs, including if the needs are best met by “transferring” (in use only) services to the alternate program.</a:t>
              </a:r>
              <a:endParaRPr sz="1800"/>
            </a:p>
          </p:txBody>
        </p:sp>
        <p:sp>
          <p:nvSpPr>
            <p:cNvPr id="211" name="Google Shape;211;p23"/>
            <p:cNvSpPr/>
            <p:nvPr/>
          </p:nvSpPr>
          <p:spPr>
            <a:xfrm>
              <a:off x="2722944" y="1922383"/>
              <a:ext cx="249900" cy="91500"/>
            </a:xfrm>
            <a:custGeom>
              <a:avLst/>
              <a:gdLst/>
              <a:ahLst/>
              <a:cxnLst/>
              <a:rect l="l" t="t" r="r" b="b"/>
              <a:pathLst>
                <a:path w="120000" h="120000" extrusionOk="0">
                  <a:moveTo>
                    <a:pt x="0" y="60000"/>
                  </a:moveTo>
                  <a:lnTo>
                    <a:pt x="120000" y="60000"/>
                  </a:lnTo>
                </a:path>
              </a:pathLst>
            </a:custGeom>
            <a:noFill/>
            <a:ln w="9525" cap="flat" cmpd="sng">
              <a:solidFill>
                <a:schemeClr val="dk2"/>
              </a:solidFill>
              <a:prstDash val="solid"/>
              <a:round/>
              <a:headEnd type="none" w="sm" len="sm"/>
              <a:tailEnd type="stealth" w="med" len="med"/>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217" name="Google Shape;217;p23"/>
            <p:cNvSpPr/>
            <p:nvPr/>
          </p:nvSpPr>
          <p:spPr>
            <a:xfrm>
              <a:off x="3005173" y="1407114"/>
              <a:ext cx="2683500" cy="1122000"/>
            </a:xfrm>
            <a:prstGeom prst="rect">
              <a:avLst/>
            </a:prstGeom>
            <a:solidFill>
              <a:schemeClr val="dk2"/>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218" name="Google Shape;218;p23"/>
            <p:cNvSpPr txBox="1"/>
            <p:nvPr/>
          </p:nvSpPr>
          <p:spPr>
            <a:xfrm>
              <a:off x="3005173" y="1407114"/>
              <a:ext cx="2683500" cy="1122000"/>
            </a:xfrm>
            <a:prstGeom prst="rect">
              <a:avLst/>
            </a:prstGeom>
            <a:noFill/>
            <a:ln>
              <a:noFill/>
            </a:ln>
          </p:spPr>
          <p:txBody>
            <a:bodyPr spcFirstLastPara="1" wrap="square" lIns="100825" tIns="100825" rIns="100825" bIns="100825"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en-US" sz="1400" b="0" i="0" u="none" strike="noStrike" cap="none">
                  <a:solidFill>
                    <a:schemeClr val="lt1"/>
                  </a:solidFill>
                  <a:latin typeface="Arial"/>
                  <a:ea typeface="Arial"/>
                  <a:cs typeface="Arial"/>
                  <a:sym typeface="Arial"/>
                </a:rPr>
                <a:t>The public agency informs the nonpublic school of the program services it plans to offer during the next school year that may address the identified needs.</a:t>
              </a:r>
              <a:endParaRPr sz="1800"/>
            </a:p>
          </p:txBody>
        </p:sp>
        <p:sp>
          <p:nvSpPr>
            <p:cNvPr id="215" name="Google Shape;215;p23"/>
            <p:cNvSpPr/>
            <p:nvPr/>
          </p:nvSpPr>
          <p:spPr>
            <a:xfrm>
              <a:off x="5686875" y="1922383"/>
              <a:ext cx="249900" cy="91500"/>
            </a:xfrm>
            <a:custGeom>
              <a:avLst/>
              <a:gdLst/>
              <a:ahLst/>
              <a:cxnLst/>
              <a:rect l="l" t="t" r="r" b="b"/>
              <a:pathLst>
                <a:path w="120000" h="120000" extrusionOk="0">
                  <a:moveTo>
                    <a:pt x="0" y="60000"/>
                  </a:moveTo>
                  <a:lnTo>
                    <a:pt x="120000" y="60000"/>
                  </a:lnTo>
                </a:path>
              </a:pathLst>
            </a:custGeom>
            <a:noFill/>
            <a:ln w="9525" cap="flat" cmpd="sng">
              <a:solidFill>
                <a:schemeClr val="dk2"/>
              </a:solidFill>
              <a:prstDash val="solid"/>
              <a:round/>
              <a:headEnd type="none" w="sm" len="sm"/>
              <a:tailEnd type="stealth" w="med" len="med"/>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221" name="Google Shape;221;p23"/>
            <p:cNvSpPr/>
            <p:nvPr/>
          </p:nvSpPr>
          <p:spPr>
            <a:xfrm>
              <a:off x="5969104" y="1407114"/>
              <a:ext cx="2683500" cy="1122000"/>
            </a:xfrm>
            <a:prstGeom prst="rect">
              <a:avLst/>
            </a:prstGeom>
            <a:solidFill>
              <a:schemeClr val="accent2"/>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222" name="Google Shape;222;p23"/>
            <p:cNvSpPr txBox="1"/>
            <p:nvPr/>
          </p:nvSpPr>
          <p:spPr>
            <a:xfrm>
              <a:off x="5969104" y="1407114"/>
              <a:ext cx="2683500" cy="1122000"/>
            </a:xfrm>
            <a:prstGeom prst="rect">
              <a:avLst/>
            </a:prstGeom>
            <a:noFill/>
            <a:ln>
              <a:noFill/>
            </a:ln>
          </p:spPr>
          <p:txBody>
            <a:bodyPr spcFirstLastPara="1" wrap="square" lIns="100825" tIns="100825" rIns="100825" bIns="100825"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en-US" sz="1400" b="0" i="0" u="none" strike="noStrike" cap="none">
                  <a:solidFill>
                    <a:schemeClr val="dk1"/>
                  </a:solidFill>
                  <a:latin typeface="Arial"/>
                  <a:ea typeface="Arial"/>
                  <a:cs typeface="Arial"/>
                  <a:sym typeface="Arial"/>
                </a:rPr>
                <a:t>If the nonpublic school believes there are specific needs not addressed through the proposed public agency-provided offerings, it may request to receive equitable services through an independent third-party contractor or other </a:t>
              </a:r>
              <a:r>
                <a:rPr lang="en-US">
                  <a:solidFill>
                    <a:schemeClr val="dk1"/>
                  </a:solidFill>
                </a:rPr>
                <a:t>government agency.</a:t>
              </a:r>
              <a:endParaRPr sz="1800"/>
            </a:p>
          </p:txBody>
        </p:sp>
        <p:sp>
          <p:nvSpPr>
            <p:cNvPr id="219" name="Google Shape;219;p23"/>
            <p:cNvSpPr/>
            <p:nvPr/>
          </p:nvSpPr>
          <p:spPr>
            <a:xfrm>
              <a:off x="1382993" y="2527292"/>
              <a:ext cx="5928000" cy="249900"/>
            </a:xfrm>
            <a:custGeom>
              <a:avLst/>
              <a:gdLst/>
              <a:ahLst/>
              <a:cxnLst/>
              <a:rect l="l" t="t" r="r" b="b"/>
              <a:pathLst>
                <a:path w="120000" h="120000" extrusionOk="0">
                  <a:moveTo>
                    <a:pt x="120000" y="0"/>
                  </a:moveTo>
                  <a:lnTo>
                    <a:pt x="120000" y="68213"/>
                  </a:lnTo>
                  <a:lnTo>
                    <a:pt x="0" y="68213"/>
                  </a:lnTo>
                  <a:lnTo>
                    <a:pt x="0" y="120000"/>
                  </a:lnTo>
                </a:path>
              </a:pathLst>
            </a:custGeom>
            <a:noFill/>
            <a:ln w="9525" cap="flat" cmpd="sng">
              <a:solidFill>
                <a:schemeClr val="dk2"/>
              </a:solidFill>
              <a:prstDash val="solid"/>
              <a:round/>
              <a:headEnd type="none" w="sm" len="sm"/>
              <a:tailEnd type="stealth" w="med" len="med"/>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225" name="Google Shape;225;p23"/>
            <p:cNvSpPr/>
            <p:nvPr/>
          </p:nvSpPr>
          <p:spPr>
            <a:xfrm>
              <a:off x="41242" y="2809522"/>
              <a:ext cx="2683500" cy="1122000"/>
            </a:xfrm>
            <a:prstGeom prst="rect">
              <a:avLst/>
            </a:prstGeom>
            <a:solidFill>
              <a:schemeClr val="dk2"/>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226" name="Google Shape;226;p23"/>
            <p:cNvSpPr txBox="1"/>
            <p:nvPr/>
          </p:nvSpPr>
          <p:spPr>
            <a:xfrm>
              <a:off x="41242" y="2809522"/>
              <a:ext cx="2683500" cy="1122000"/>
            </a:xfrm>
            <a:prstGeom prst="rect">
              <a:avLst/>
            </a:prstGeom>
            <a:noFill/>
            <a:ln>
              <a:noFill/>
            </a:ln>
          </p:spPr>
          <p:txBody>
            <a:bodyPr spcFirstLastPara="1" wrap="square" lIns="100825" tIns="100825" rIns="100825" bIns="100825"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en-US">
                  <a:solidFill>
                    <a:schemeClr val="lt1"/>
                  </a:solidFill>
                </a:rPr>
                <a:t>The public agency enters equitable service information into the agreement to the best of its ability without knowing the amounts available for services and submits it for nonpublic review.</a:t>
              </a:r>
              <a:endParaRPr sz="1800"/>
            </a:p>
          </p:txBody>
        </p:sp>
        <p:sp>
          <p:nvSpPr>
            <p:cNvPr id="223" name="Google Shape;223;p23"/>
            <p:cNvSpPr/>
            <p:nvPr/>
          </p:nvSpPr>
          <p:spPr>
            <a:xfrm>
              <a:off x="2722944" y="3324791"/>
              <a:ext cx="249900" cy="91500"/>
            </a:xfrm>
            <a:custGeom>
              <a:avLst/>
              <a:gdLst/>
              <a:ahLst/>
              <a:cxnLst/>
              <a:rect l="l" t="t" r="r" b="b"/>
              <a:pathLst>
                <a:path w="120000" h="120000" extrusionOk="0">
                  <a:moveTo>
                    <a:pt x="0" y="60000"/>
                  </a:moveTo>
                  <a:lnTo>
                    <a:pt x="120000" y="60000"/>
                  </a:lnTo>
                </a:path>
              </a:pathLst>
            </a:custGeom>
            <a:noFill/>
            <a:ln w="9525" cap="flat" cmpd="sng">
              <a:solidFill>
                <a:schemeClr val="dk2"/>
              </a:solidFill>
              <a:prstDash val="solid"/>
              <a:round/>
              <a:headEnd type="none" w="sm" len="sm"/>
              <a:tailEnd type="stealth" w="med" len="med"/>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227" name="Google Shape;227;p23"/>
            <p:cNvSpPr/>
            <p:nvPr/>
          </p:nvSpPr>
          <p:spPr>
            <a:xfrm>
              <a:off x="3005173" y="2809522"/>
              <a:ext cx="2683500" cy="1122000"/>
            </a:xfrm>
            <a:prstGeom prst="rect">
              <a:avLst/>
            </a:prstGeom>
            <a:solidFill>
              <a:schemeClr val="accent2"/>
            </a:solidFill>
            <a:ln w="25400" cap="flat" cmpd="sng">
              <a:solidFill>
                <a:schemeClr val="lt1"/>
              </a:solidFill>
              <a:prstDash val="solid"/>
              <a:round/>
              <a:headEnd type="none" w="sm" len="sm"/>
              <a:tailEnd type="none" w="sm" len="sm"/>
            </a:ln>
          </p:spPr>
          <p:txBody>
            <a:bodyPr spcFirstLastPara="1" wrap="square" lIns="117825" tIns="117825" rIns="117825" bIns="117825" anchor="ctr" anchorCtr="0">
              <a:noAutofit/>
            </a:bodyPr>
            <a:lstStyle/>
            <a:p>
              <a:pPr marL="0" lvl="0" indent="0" algn="l" rtl="0">
                <a:spcBef>
                  <a:spcPts val="0"/>
                </a:spcBef>
                <a:spcAft>
                  <a:spcPts val="0"/>
                </a:spcAft>
                <a:buNone/>
              </a:pPr>
              <a:endParaRPr/>
            </a:p>
          </p:txBody>
        </p:sp>
        <p:sp>
          <p:nvSpPr>
            <p:cNvPr id="228" name="Google Shape;228;p23"/>
            <p:cNvSpPr txBox="1"/>
            <p:nvPr/>
          </p:nvSpPr>
          <p:spPr>
            <a:xfrm>
              <a:off x="3005173" y="2809522"/>
              <a:ext cx="2683500" cy="1122000"/>
            </a:xfrm>
            <a:prstGeom prst="rect">
              <a:avLst/>
            </a:prstGeom>
            <a:noFill/>
            <a:ln>
              <a:noFill/>
            </a:ln>
          </p:spPr>
          <p:txBody>
            <a:bodyPr spcFirstLastPara="1" wrap="square" lIns="100825" tIns="100825" rIns="100825" bIns="100825"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en-US" sz="1400" b="0" i="0" u="none" strike="noStrike" cap="none">
                  <a:solidFill>
                    <a:schemeClr val="dk1"/>
                  </a:solidFill>
                  <a:latin typeface="Arial"/>
                  <a:ea typeface="Arial"/>
                  <a:cs typeface="Arial"/>
                  <a:sym typeface="Arial"/>
                </a:rPr>
                <a:t>The nonpublic head administrator either confirms the information entered into the initial agreement is accurate or sends the agreement back for edits by March 15. </a:t>
              </a:r>
              <a:r>
                <a:rPr lang="en-US" sz="1400" b="0" i="0" u="sng" strike="noStrike" cap="none">
                  <a:solidFill>
                    <a:schemeClr val="dk1"/>
                  </a:solidFill>
                  <a:latin typeface="Arial"/>
                  <a:ea typeface="Arial"/>
                  <a:cs typeface="Arial"/>
                  <a:sym typeface="Arial"/>
                </a:rPr>
                <a:t>Once confirmed, program participation and the transferability response cannot be changed.</a:t>
              </a:r>
              <a:endParaRPr sz="1800"/>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24"/>
          <p:cNvSpPr txBox="1">
            <a:spLocks noGrp="1"/>
          </p:cNvSpPr>
          <p:nvPr>
            <p:ph type="title"/>
          </p:nvPr>
        </p:nvSpPr>
        <p:spPr>
          <a:xfrm>
            <a:off x="831851" y="1709740"/>
            <a:ext cx="10515600" cy="2852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LEA and AEA Considerations and Requirements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25"/>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solidFill>
                  <a:srgbClr val="FFFFFF"/>
                </a:solidFill>
              </a:rPr>
              <a:t>LEA and AEA Allowability Considerations (</a:t>
            </a:r>
            <a:r>
              <a:rPr lang="en-US" u="sng">
                <a:solidFill>
                  <a:srgbClr val="FFFFFF"/>
                </a:solidFill>
                <a:hlinkClick r:id="rId3">
                  <a:extLst>
                    <a:ext uri="{A12FA001-AC4F-418D-AE19-62706E023703}">
                      <ahyp:hlinkClr xmlns:ahyp="http://schemas.microsoft.com/office/drawing/2018/hyperlinkcolor" val="tx"/>
                    </a:ext>
                  </a:extLst>
                </a:hlinkClick>
              </a:rPr>
              <a:t>2 CFR § 200.403</a:t>
            </a:r>
            <a:r>
              <a:rPr lang="en-US">
                <a:solidFill>
                  <a:srgbClr val="FFFFFF"/>
                </a:solidFill>
              </a:rPr>
              <a:t>)</a:t>
            </a:r>
            <a:endParaRPr>
              <a:solidFill>
                <a:srgbClr val="FFFFFF"/>
              </a:solidFill>
            </a:endParaRPr>
          </a:p>
        </p:txBody>
      </p:sp>
      <p:sp>
        <p:nvSpPr>
          <p:cNvPr id="239" name="Google Shape;239;p25"/>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fontScale="92500" lnSpcReduction="20000"/>
          </a:bodyPr>
          <a:lstStyle/>
          <a:p>
            <a:pPr marL="457200" lvl="0" indent="-369570" algn="l" rtl="0">
              <a:spcBef>
                <a:spcPts val="750"/>
              </a:spcBef>
              <a:spcAft>
                <a:spcPts val="0"/>
              </a:spcAft>
              <a:buSzPct val="100000"/>
              <a:buChar char="•"/>
            </a:pPr>
            <a:r>
              <a:rPr lang="en-US" b="1"/>
              <a:t>Factors affecting allowability of costs</a:t>
            </a:r>
            <a:endParaRPr b="1"/>
          </a:p>
          <a:p>
            <a:pPr marL="914400" lvl="1" indent="-357822" algn="l" rtl="0">
              <a:spcBef>
                <a:spcPts val="375"/>
              </a:spcBef>
              <a:spcAft>
                <a:spcPts val="0"/>
              </a:spcAft>
              <a:buSzPct val="100000"/>
              <a:buChar char="•"/>
            </a:pPr>
            <a:r>
              <a:rPr lang="en-US"/>
              <a:t>Reasonable and necessary</a:t>
            </a:r>
            <a:endParaRPr/>
          </a:p>
          <a:p>
            <a:pPr marL="914400" lvl="1" indent="-357822" algn="l" rtl="0">
              <a:spcBef>
                <a:spcPts val="375"/>
              </a:spcBef>
              <a:spcAft>
                <a:spcPts val="0"/>
              </a:spcAft>
              <a:buSzPct val="100000"/>
              <a:buChar char="•"/>
            </a:pPr>
            <a:r>
              <a:rPr lang="en-US"/>
              <a:t>Allocable to the Title program</a:t>
            </a:r>
            <a:endParaRPr/>
          </a:p>
          <a:p>
            <a:pPr marL="914400" lvl="1" indent="-357822" algn="l" rtl="0">
              <a:spcBef>
                <a:spcPts val="375"/>
              </a:spcBef>
              <a:spcAft>
                <a:spcPts val="0"/>
              </a:spcAft>
              <a:buSzPct val="100000"/>
              <a:buChar char="•"/>
            </a:pPr>
            <a:r>
              <a:rPr lang="en-US"/>
              <a:t>Consistent with SEA/LEA policies and procedures</a:t>
            </a:r>
            <a:endParaRPr/>
          </a:p>
          <a:p>
            <a:pPr marL="914400" lvl="1" indent="-357822" algn="l" rtl="0">
              <a:spcBef>
                <a:spcPts val="375"/>
              </a:spcBef>
              <a:spcAft>
                <a:spcPts val="0"/>
              </a:spcAft>
              <a:buSzPct val="100000"/>
              <a:buChar char="•"/>
            </a:pPr>
            <a:r>
              <a:rPr lang="en-US"/>
              <a:t>Consistent treatment of direct/indirect costs</a:t>
            </a:r>
            <a:endParaRPr/>
          </a:p>
          <a:p>
            <a:pPr marL="914400" lvl="1" indent="-357822" algn="l" rtl="0">
              <a:spcBef>
                <a:spcPts val="375"/>
              </a:spcBef>
              <a:spcAft>
                <a:spcPts val="0"/>
              </a:spcAft>
              <a:buSzPct val="100000"/>
              <a:buChar char="•"/>
            </a:pPr>
            <a:r>
              <a:rPr lang="en-US"/>
              <a:t>In accordance with generally accepted accounting principles</a:t>
            </a:r>
            <a:endParaRPr/>
          </a:p>
          <a:p>
            <a:pPr marL="914400" lvl="1" indent="-357822" algn="l" rtl="0">
              <a:spcBef>
                <a:spcPts val="375"/>
              </a:spcBef>
              <a:spcAft>
                <a:spcPts val="0"/>
              </a:spcAft>
              <a:buSzPct val="100000"/>
              <a:buChar char="•"/>
            </a:pPr>
            <a:r>
              <a:rPr lang="en-US"/>
              <a:t>Can’t be used as matching funds for other Federal awards</a:t>
            </a:r>
            <a:endParaRPr/>
          </a:p>
          <a:p>
            <a:pPr marL="914400" lvl="1" indent="-357822" algn="l" rtl="0">
              <a:spcBef>
                <a:spcPts val="375"/>
              </a:spcBef>
              <a:spcAft>
                <a:spcPts val="0"/>
              </a:spcAft>
              <a:buSzPct val="100000"/>
              <a:buChar char="•"/>
            </a:pPr>
            <a:r>
              <a:rPr lang="en-US"/>
              <a:t>Be adequately documented</a:t>
            </a:r>
            <a:endParaRPr/>
          </a:p>
          <a:p>
            <a:pPr marL="914400" lvl="1" indent="-357822" algn="l" rtl="0">
              <a:spcBef>
                <a:spcPts val="375"/>
              </a:spcBef>
              <a:spcAft>
                <a:spcPts val="0"/>
              </a:spcAft>
              <a:buSzPct val="100000"/>
              <a:buChar char="•"/>
            </a:pPr>
            <a:r>
              <a:rPr lang="en-US"/>
              <a:t>Incurred within the approved budget period</a:t>
            </a:r>
            <a:endParaRPr/>
          </a:p>
          <a:p>
            <a:pPr marL="457200" lvl="0" indent="-369570" algn="l" rtl="0">
              <a:spcBef>
                <a:spcPts val="750"/>
              </a:spcBef>
              <a:spcAft>
                <a:spcPts val="0"/>
              </a:spcAft>
              <a:buSzPct val="100000"/>
              <a:buChar char="•"/>
            </a:pPr>
            <a:r>
              <a:rPr lang="en-US" b="1"/>
              <a:t>Specific considerations for equitable services</a:t>
            </a:r>
            <a:endParaRPr b="1"/>
          </a:p>
          <a:p>
            <a:pPr marL="914400" lvl="1" indent="-357822" algn="l" rtl="0">
              <a:spcBef>
                <a:spcPts val="375"/>
              </a:spcBef>
              <a:spcAft>
                <a:spcPts val="0"/>
              </a:spcAft>
              <a:buSzPct val="100000"/>
              <a:buChar char="•"/>
            </a:pPr>
            <a:r>
              <a:rPr lang="en-US"/>
              <a:t>Secular, neutral, and non-ideological</a:t>
            </a:r>
            <a:endParaRPr/>
          </a:p>
          <a:p>
            <a:pPr marL="914400" lvl="1" indent="-357822" algn="l" rtl="0">
              <a:spcBef>
                <a:spcPts val="375"/>
              </a:spcBef>
              <a:spcAft>
                <a:spcPts val="0"/>
              </a:spcAft>
              <a:buSzPct val="100000"/>
              <a:buChar char="•"/>
            </a:pPr>
            <a:r>
              <a:rPr lang="en-US"/>
              <a:t>Meets the specific needs of the nonpublic students, teachers, and/or families (as applicable)</a:t>
            </a:r>
            <a:endParaRPr/>
          </a:p>
          <a:p>
            <a:pPr marL="914400" lvl="1" indent="-357822" algn="l" rtl="0">
              <a:spcBef>
                <a:spcPts val="375"/>
              </a:spcBef>
              <a:spcAft>
                <a:spcPts val="0"/>
              </a:spcAft>
              <a:buSzPct val="100000"/>
              <a:buChar char="•"/>
            </a:pPr>
            <a:r>
              <a:rPr lang="en-US"/>
              <a:t>Can’t be used for construction, remodeling, or permanent installations</a:t>
            </a:r>
            <a:endParaRPr/>
          </a:p>
          <a:p>
            <a:pPr marL="914400" lvl="1" indent="-357822" algn="l" rtl="0">
              <a:spcBef>
                <a:spcPts val="375"/>
              </a:spcBef>
              <a:spcAft>
                <a:spcPts val="0"/>
              </a:spcAft>
              <a:buSzPct val="100000"/>
              <a:buChar char="•"/>
            </a:pPr>
            <a:r>
              <a:rPr lang="en-US"/>
              <a:t>Supplement and not supplant services the nonpublic school already offers</a:t>
            </a:r>
            <a:endParaRPr/>
          </a:p>
          <a:p>
            <a:pPr marL="914400" lvl="1" indent="-357822" algn="l" rtl="0">
              <a:spcBef>
                <a:spcPts val="375"/>
              </a:spcBef>
              <a:spcAft>
                <a:spcPts val="0"/>
              </a:spcAft>
              <a:buSzPct val="100000"/>
              <a:buChar char="•"/>
            </a:pPr>
            <a:r>
              <a:rPr lang="en-US"/>
              <a:t>Same Program – Different Allowability (e.g., Title IIA equitable share cannot pay for substitute teachers, it cannot pay for teachers to reduce class sizes)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26"/>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dk1"/>
              </a:buClr>
              <a:buSzPts val="1100"/>
              <a:buFont typeface="Arial"/>
              <a:buNone/>
            </a:pPr>
            <a:r>
              <a:rPr lang="en-US"/>
              <a:t>Allowability: Reasonable and Necessary (</a:t>
            </a:r>
            <a:r>
              <a:rPr lang="en-US" u="sng">
                <a:hlinkClick r:id="rId3"/>
              </a:rPr>
              <a:t>2 CFR § 200.404</a:t>
            </a:r>
            <a:r>
              <a:rPr lang="en-US"/>
              <a:t>)</a:t>
            </a:r>
            <a:endParaRPr/>
          </a:p>
        </p:txBody>
      </p:sp>
      <p:sp>
        <p:nvSpPr>
          <p:cNvPr id="245" name="Google Shape;245;p26"/>
          <p:cNvSpPr txBox="1">
            <a:spLocks noGrp="1"/>
          </p:cNvSpPr>
          <p:nvPr>
            <p:ph type="body" idx="1"/>
          </p:nvPr>
        </p:nvSpPr>
        <p:spPr>
          <a:xfrm>
            <a:off x="892800" y="1548681"/>
            <a:ext cx="5157900" cy="3656700"/>
          </a:xfrm>
          <a:prstGeom prst="rect">
            <a:avLst/>
          </a:prstGeom>
          <a:noFill/>
          <a:ln w="9525" cap="flat" cmpd="sng">
            <a:solidFill>
              <a:srgbClr val="888888"/>
            </a:solidFill>
            <a:prstDash val="solid"/>
            <a:round/>
            <a:headEnd type="none" w="sm" len="sm"/>
            <a:tailEnd type="none" w="sm" len="sm"/>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1800"/>
              <a:buNone/>
            </a:pPr>
            <a:r>
              <a:rPr lang="en-US" sz="2400"/>
              <a:t>Reasonable</a:t>
            </a:r>
            <a:endParaRPr sz="2400"/>
          </a:p>
        </p:txBody>
      </p:sp>
      <p:sp>
        <p:nvSpPr>
          <p:cNvPr id="246" name="Google Shape;246;p26"/>
          <p:cNvSpPr txBox="1">
            <a:spLocks noGrp="1"/>
          </p:cNvSpPr>
          <p:nvPr>
            <p:ph type="body" idx="3"/>
          </p:nvPr>
        </p:nvSpPr>
        <p:spPr>
          <a:xfrm>
            <a:off x="6225200" y="1548675"/>
            <a:ext cx="5183100" cy="3656700"/>
          </a:xfrm>
          <a:prstGeom prst="rect">
            <a:avLst/>
          </a:prstGeom>
          <a:noFill/>
          <a:ln w="9525" cap="flat" cmpd="sng">
            <a:solidFill>
              <a:srgbClr val="888888"/>
            </a:solidFill>
            <a:prstDash val="solid"/>
            <a:round/>
            <a:headEnd type="none" w="sm" len="sm"/>
            <a:tailEnd type="none" w="sm" len="sm"/>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1800"/>
              <a:buNone/>
            </a:pPr>
            <a:r>
              <a:rPr lang="en-US" sz="2400"/>
              <a:t>Necessary</a:t>
            </a:r>
            <a:endParaRPr sz="2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27"/>
          <p:cNvSpPr txBox="1">
            <a:spLocks noGrp="1"/>
          </p:cNvSpPr>
          <p:nvPr>
            <p:ph type="title"/>
          </p:nvPr>
        </p:nvSpPr>
        <p:spPr>
          <a:xfrm>
            <a:off x="89279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Supplement Not Supplant</a:t>
            </a:r>
            <a:endParaRPr/>
          </a:p>
        </p:txBody>
      </p:sp>
      <p:sp>
        <p:nvSpPr>
          <p:cNvPr id="252" name="Google Shape;252;p27"/>
          <p:cNvSpPr txBox="1">
            <a:spLocks noGrp="1"/>
          </p:cNvSpPr>
          <p:nvPr>
            <p:ph type="body" idx="1"/>
          </p:nvPr>
        </p:nvSpPr>
        <p:spPr>
          <a:xfrm>
            <a:off x="892799" y="1548641"/>
            <a:ext cx="5157900" cy="823800"/>
          </a:xfrm>
          <a:prstGeom prst="rect">
            <a:avLst/>
          </a:prstGeom>
          <a:ln w="9525" cap="flat" cmpd="sng">
            <a:solidFill>
              <a:srgbClr val="888888"/>
            </a:solidFill>
            <a:prstDash val="solid"/>
            <a:round/>
            <a:headEnd type="none" w="sm" len="sm"/>
            <a:tailEnd type="none" w="sm" len="sm"/>
          </a:ln>
        </p:spPr>
        <p:txBody>
          <a:bodyPr spcFirstLastPara="1" wrap="square" lIns="91425" tIns="91425" rIns="91425" bIns="91425" anchor="b" anchorCtr="0">
            <a:normAutofit/>
          </a:bodyPr>
          <a:lstStyle/>
          <a:p>
            <a:pPr marL="0" lvl="0" indent="0" algn="ctr" rtl="0">
              <a:spcBef>
                <a:spcPts val="750"/>
              </a:spcBef>
              <a:spcAft>
                <a:spcPts val="0"/>
              </a:spcAft>
              <a:buClr>
                <a:schemeClr val="dk1"/>
              </a:buClr>
              <a:buSzPts val="1100"/>
              <a:buFont typeface="Arial"/>
              <a:buNone/>
            </a:pPr>
            <a:r>
              <a:rPr lang="en-US" sz="2400"/>
              <a:t>Supplementing</a:t>
            </a:r>
            <a:endParaRPr sz="2400"/>
          </a:p>
        </p:txBody>
      </p:sp>
      <p:sp>
        <p:nvSpPr>
          <p:cNvPr id="253" name="Google Shape;253;p27"/>
          <p:cNvSpPr txBox="1">
            <a:spLocks noGrp="1"/>
          </p:cNvSpPr>
          <p:nvPr>
            <p:ph type="body" idx="2"/>
          </p:nvPr>
        </p:nvSpPr>
        <p:spPr>
          <a:xfrm>
            <a:off x="892799" y="2372553"/>
            <a:ext cx="5157900" cy="3684600"/>
          </a:xfrm>
          <a:prstGeom prst="rect">
            <a:avLst/>
          </a:prstGeom>
          <a:ln w="9525" cap="flat" cmpd="sng">
            <a:solidFill>
              <a:srgbClr val="888888"/>
            </a:solidFill>
            <a:prstDash val="solid"/>
            <a:round/>
            <a:headEnd type="none" w="sm" len="sm"/>
            <a:tailEnd type="none" w="sm" len="sm"/>
          </a:ln>
        </p:spPr>
        <p:txBody>
          <a:bodyPr spcFirstLastPara="1" wrap="square" lIns="91425" tIns="91425" rIns="91425" bIns="91425" anchor="t" anchorCtr="0">
            <a:normAutofit/>
          </a:bodyPr>
          <a:lstStyle/>
          <a:p>
            <a:pPr marL="0" lvl="0" indent="0" algn="l" rtl="0">
              <a:spcBef>
                <a:spcPts val="750"/>
              </a:spcBef>
              <a:spcAft>
                <a:spcPts val="0"/>
              </a:spcAft>
              <a:buNone/>
            </a:pPr>
            <a:endParaRPr sz="2500"/>
          </a:p>
          <a:p>
            <a:pPr marL="0" lvl="0" indent="0" algn="l" rtl="0">
              <a:spcBef>
                <a:spcPts val="750"/>
              </a:spcBef>
              <a:spcAft>
                <a:spcPts val="0"/>
              </a:spcAft>
              <a:buNone/>
            </a:pPr>
            <a:r>
              <a:rPr lang="en-US" sz="2400"/>
              <a:t>Using federal funds to enhance, expand, increase, or extend the programs and services offered with other federal, state, and/or local funds.</a:t>
            </a:r>
            <a:endParaRPr sz="2400"/>
          </a:p>
          <a:p>
            <a:pPr marL="0" lvl="0" indent="0" algn="l" rtl="0">
              <a:spcBef>
                <a:spcPts val="750"/>
              </a:spcBef>
              <a:spcAft>
                <a:spcPts val="0"/>
              </a:spcAft>
              <a:buNone/>
            </a:pPr>
            <a:endParaRPr/>
          </a:p>
        </p:txBody>
      </p:sp>
      <p:sp>
        <p:nvSpPr>
          <p:cNvPr id="254" name="Google Shape;254;p27"/>
          <p:cNvSpPr txBox="1">
            <a:spLocks noGrp="1"/>
          </p:cNvSpPr>
          <p:nvPr>
            <p:ph type="body" idx="3"/>
          </p:nvPr>
        </p:nvSpPr>
        <p:spPr>
          <a:xfrm>
            <a:off x="6225210" y="1548641"/>
            <a:ext cx="5183100" cy="823800"/>
          </a:xfrm>
          <a:prstGeom prst="rect">
            <a:avLst/>
          </a:prstGeom>
          <a:ln w="9525" cap="flat" cmpd="sng">
            <a:solidFill>
              <a:srgbClr val="888888"/>
            </a:solidFill>
            <a:prstDash val="solid"/>
            <a:round/>
            <a:headEnd type="none" w="sm" len="sm"/>
            <a:tailEnd type="none" w="sm" len="sm"/>
          </a:ln>
        </p:spPr>
        <p:txBody>
          <a:bodyPr spcFirstLastPara="1" wrap="square" lIns="91425" tIns="91425" rIns="91425" bIns="91425" anchor="b" anchorCtr="0">
            <a:normAutofit/>
          </a:bodyPr>
          <a:lstStyle/>
          <a:p>
            <a:pPr marL="0" lvl="0" indent="0" algn="ctr" rtl="0">
              <a:spcBef>
                <a:spcPts val="750"/>
              </a:spcBef>
              <a:spcAft>
                <a:spcPts val="0"/>
              </a:spcAft>
              <a:buNone/>
            </a:pPr>
            <a:r>
              <a:rPr lang="en-US" sz="2400"/>
              <a:t>Supplanting</a:t>
            </a:r>
            <a:endParaRPr sz="2400"/>
          </a:p>
        </p:txBody>
      </p:sp>
      <p:sp>
        <p:nvSpPr>
          <p:cNvPr id="255" name="Google Shape;255;p27"/>
          <p:cNvSpPr txBox="1">
            <a:spLocks noGrp="1"/>
          </p:cNvSpPr>
          <p:nvPr>
            <p:ph type="body" idx="4"/>
          </p:nvPr>
        </p:nvSpPr>
        <p:spPr>
          <a:xfrm>
            <a:off x="6225210" y="2372553"/>
            <a:ext cx="5183100" cy="3684600"/>
          </a:xfrm>
          <a:prstGeom prst="rect">
            <a:avLst/>
          </a:prstGeom>
          <a:ln w="9525" cap="flat" cmpd="sng">
            <a:solidFill>
              <a:srgbClr val="888888"/>
            </a:solidFill>
            <a:prstDash val="solid"/>
            <a:round/>
            <a:headEnd type="none" w="sm" len="sm"/>
            <a:tailEnd type="none" w="sm" len="sm"/>
          </a:ln>
        </p:spPr>
        <p:txBody>
          <a:bodyPr spcFirstLastPara="1" wrap="square" lIns="91425" tIns="91425" rIns="91425" bIns="91425" anchor="t" anchorCtr="0">
            <a:normAutofit/>
          </a:bodyPr>
          <a:lstStyle/>
          <a:p>
            <a:pPr marL="0" lvl="0" indent="0" algn="l" rtl="0">
              <a:spcBef>
                <a:spcPts val="750"/>
              </a:spcBef>
              <a:spcAft>
                <a:spcPts val="0"/>
              </a:spcAft>
              <a:buNone/>
            </a:pPr>
            <a:endParaRPr sz="2400"/>
          </a:p>
          <a:p>
            <a:pPr marL="0" lvl="0" indent="0" algn="l" rtl="0">
              <a:spcBef>
                <a:spcPts val="750"/>
              </a:spcBef>
              <a:spcAft>
                <a:spcPts val="0"/>
              </a:spcAft>
              <a:buNone/>
            </a:pPr>
            <a:r>
              <a:rPr lang="en-US" sz="2400"/>
              <a:t>Using federal funds to fund (in total or in part) a program or service that is required to be provided or was previously funded by other federal, state, and/or local funds.</a:t>
            </a:r>
            <a:endParaRPr sz="2400"/>
          </a:p>
          <a:p>
            <a:pPr marL="0" lvl="0" indent="0" algn="l" rtl="0">
              <a:spcBef>
                <a:spcPts val="750"/>
              </a:spcBef>
              <a:spcAft>
                <a:spcPts val="0"/>
              </a:spcAft>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28"/>
          <p:cNvSpPr txBox="1">
            <a:spLocks noGrp="1"/>
          </p:cNvSpPr>
          <p:nvPr>
            <p:ph type="title"/>
          </p:nvPr>
        </p:nvSpPr>
        <p:spPr>
          <a:xfrm>
            <a:off x="89279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Program Allowability</a:t>
            </a:r>
            <a:endParaRPr/>
          </a:p>
        </p:txBody>
      </p:sp>
      <p:sp>
        <p:nvSpPr>
          <p:cNvPr id="261" name="Google Shape;261;p28"/>
          <p:cNvSpPr txBox="1">
            <a:spLocks noGrp="1"/>
          </p:cNvSpPr>
          <p:nvPr>
            <p:ph type="body" idx="1"/>
          </p:nvPr>
        </p:nvSpPr>
        <p:spPr>
          <a:xfrm>
            <a:off x="892799" y="1548641"/>
            <a:ext cx="5157900" cy="8238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b" anchorCtr="0">
            <a:noAutofit/>
          </a:bodyPr>
          <a:lstStyle/>
          <a:p>
            <a:pPr marL="0" lvl="0" indent="0" algn="ctr" rtl="0">
              <a:spcBef>
                <a:spcPts val="750"/>
              </a:spcBef>
              <a:spcAft>
                <a:spcPts val="0"/>
              </a:spcAft>
              <a:buNone/>
            </a:pPr>
            <a:r>
              <a:rPr lang="en-US" sz="2400"/>
              <a:t>Equitable Services </a:t>
            </a:r>
            <a:br>
              <a:rPr lang="en-US" sz="2400"/>
            </a:br>
            <a:r>
              <a:rPr lang="en-US" sz="2400"/>
              <a:t>MUST</a:t>
            </a:r>
            <a:endParaRPr sz="2400"/>
          </a:p>
        </p:txBody>
      </p:sp>
      <p:sp>
        <p:nvSpPr>
          <p:cNvPr id="262" name="Google Shape;262;p28"/>
          <p:cNvSpPr txBox="1">
            <a:spLocks noGrp="1"/>
          </p:cNvSpPr>
          <p:nvPr>
            <p:ph type="body" idx="2"/>
          </p:nvPr>
        </p:nvSpPr>
        <p:spPr>
          <a:xfrm>
            <a:off x="892799" y="2372553"/>
            <a:ext cx="5157900" cy="36846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t" anchorCtr="0">
            <a:normAutofit/>
          </a:bodyPr>
          <a:lstStyle/>
          <a:p>
            <a:pPr marL="457200" lvl="0" indent="-342900" algn="l" rtl="0">
              <a:spcBef>
                <a:spcPts val="750"/>
              </a:spcBef>
              <a:spcAft>
                <a:spcPts val="0"/>
              </a:spcAft>
              <a:buSzPts val="1800"/>
              <a:buChar char="•"/>
            </a:pPr>
            <a:r>
              <a:rPr lang="en-US"/>
              <a:t>Meet the </a:t>
            </a:r>
            <a:r>
              <a:rPr lang="en-US" b="1" i="1"/>
              <a:t>specific </a:t>
            </a:r>
            <a:r>
              <a:rPr lang="en-US"/>
              <a:t>academic needs of nonpublic school students, their teachers, other educational personnel, and/or families (if applicable and as eligible per program requirements).</a:t>
            </a:r>
            <a:endParaRPr sz="1800" b="1"/>
          </a:p>
          <a:p>
            <a:pPr marL="457200" lvl="0" indent="-228600" algn="l" rtl="0">
              <a:spcBef>
                <a:spcPts val="0"/>
              </a:spcBef>
              <a:spcAft>
                <a:spcPts val="0"/>
              </a:spcAft>
              <a:buSzPts val="1800"/>
              <a:buNone/>
            </a:pPr>
            <a:endParaRPr sz="1800" b="1"/>
          </a:p>
          <a:p>
            <a:pPr marL="0" lvl="0" indent="0" algn="l" rtl="0">
              <a:spcBef>
                <a:spcPts val="750"/>
              </a:spcBef>
              <a:spcAft>
                <a:spcPts val="0"/>
              </a:spcAft>
              <a:buNone/>
            </a:pPr>
            <a:endParaRPr sz="1800" b="1"/>
          </a:p>
        </p:txBody>
      </p:sp>
      <p:sp>
        <p:nvSpPr>
          <p:cNvPr id="263" name="Google Shape;263;p28"/>
          <p:cNvSpPr txBox="1">
            <a:spLocks noGrp="1"/>
          </p:cNvSpPr>
          <p:nvPr>
            <p:ph type="body" idx="3"/>
          </p:nvPr>
        </p:nvSpPr>
        <p:spPr>
          <a:xfrm>
            <a:off x="6225210" y="1548641"/>
            <a:ext cx="5183100" cy="823800"/>
          </a:xfrm>
          <a:prstGeom prst="rect">
            <a:avLst/>
          </a:prstGeom>
          <a:ln w="9525" cap="flat" cmpd="sng">
            <a:solidFill>
              <a:srgbClr val="888888"/>
            </a:solidFill>
            <a:prstDash val="solid"/>
            <a:round/>
            <a:headEnd type="none" w="sm" len="sm"/>
            <a:tailEnd type="none" w="sm" len="sm"/>
          </a:ln>
        </p:spPr>
        <p:txBody>
          <a:bodyPr spcFirstLastPara="1" wrap="square" lIns="91425" tIns="91425" rIns="91425" bIns="91425" anchor="b" anchorCtr="0">
            <a:noAutofit/>
          </a:bodyPr>
          <a:lstStyle/>
          <a:p>
            <a:pPr marL="0" lvl="0" indent="0" algn="ctr" rtl="0">
              <a:spcBef>
                <a:spcPts val="750"/>
              </a:spcBef>
              <a:spcAft>
                <a:spcPts val="0"/>
              </a:spcAft>
              <a:buNone/>
            </a:pPr>
            <a:r>
              <a:rPr lang="en-US" sz="2400"/>
              <a:t>Equitable Services </a:t>
            </a:r>
            <a:br>
              <a:rPr lang="en-US" sz="2400"/>
            </a:br>
            <a:r>
              <a:rPr lang="en-US" sz="2400"/>
              <a:t>CANNOT</a:t>
            </a:r>
            <a:endParaRPr sz="2400"/>
          </a:p>
        </p:txBody>
      </p:sp>
      <p:sp>
        <p:nvSpPr>
          <p:cNvPr id="264" name="Google Shape;264;p28"/>
          <p:cNvSpPr txBox="1">
            <a:spLocks noGrp="1"/>
          </p:cNvSpPr>
          <p:nvPr>
            <p:ph type="body" idx="4"/>
          </p:nvPr>
        </p:nvSpPr>
        <p:spPr>
          <a:xfrm>
            <a:off x="6225210" y="2372553"/>
            <a:ext cx="5183100" cy="3684600"/>
          </a:xfrm>
          <a:prstGeom prst="rect">
            <a:avLst/>
          </a:prstGeom>
          <a:ln w="9525" cap="flat" cmpd="sng">
            <a:solidFill>
              <a:srgbClr val="888888"/>
            </a:solidFill>
            <a:prstDash val="solid"/>
            <a:round/>
            <a:headEnd type="none" w="sm" len="sm"/>
            <a:tailEnd type="none" w="sm" len="sm"/>
          </a:ln>
        </p:spPr>
        <p:txBody>
          <a:bodyPr spcFirstLastPara="1" wrap="square" lIns="91425" tIns="91425" rIns="91425" bIns="91425" anchor="t" anchorCtr="0">
            <a:normAutofit/>
          </a:bodyPr>
          <a:lstStyle/>
          <a:p>
            <a:pPr marL="457200" lvl="0" indent="-342900" algn="l" rtl="0">
              <a:spcBef>
                <a:spcPts val="750"/>
              </a:spcBef>
              <a:spcAft>
                <a:spcPts val="0"/>
              </a:spcAft>
              <a:buSzPts val="1800"/>
              <a:buChar char="•"/>
            </a:pPr>
            <a:r>
              <a:rPr lang="en-US"/>
              <a:t>Be used for the general needs of teachers, students, and other educational personnel.</a:t>
            </a:r>
            <a:endParaRPr/>
          </a:p>
          <a:p>
            <a:pPr marL="457200" lvl="0" indent="-342900" algn="l" rtl="0">
              <a:spcBef>
                <a:spcPts val="0"/>
              </a:spcBef>
              <a:spcAft>
                <a:spcPts val="0"/>
              </a:spcAft>
              <a:buSzPts val="1800"/>
              <a:buChar char="•"/>
            </a:pPr>
            <a:r>
              <a:rPr lang="en-US"/>
              <a:t>Meet the needs of the nonpublic school.</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29"/>
          <p:cNvSpPr txBox="1">
            <a:spLocks noGrp="1"/>
          </p:cNvSpPr>
          <p:nvPr>
            <p:ph type="title"/>
          </p:nvPr>
        </p:nvSpPr>
        <p:spPr>
          <a:xfrm>
            <a:off x="89279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Allowability: Dos and Don’ts </a:t>
            </a:r>
            <a:endParaRPr/>
          </a:p>
        </p:txBody>
      </p:sp>
      <p:sp>
        <p:nvSpPr>
          <p:cNvPr id="270" name="Google Shape;270;p29"/>
          <p:cNvSpPr txBox="1">
            <a:spLocks noGrp="1"/>
          </p:cNvSpPr>
          <p:nvPr>
            <p:ph type="body" idx="1"/>
          </p:nvPr>
        </p:nvSpPr>
        <p:spPr>
          <a:xfrm>
            <a:off x="892800" y="1548649"/>
            <a:ext cx="5157900" cy="384000"/>
          </a:xfrm>
          <a:prstGeom prst="rect">
            <a:avLst/>
          </a:prstGeom>
          <a:ln w="9525" cap="flat" cmpd="sng">
            <a:solidFill>
              <a:srgbClr val="888888"/>
            </a:solidFill>
            <a:prstDash val="solid"/>
            <a:round/>
            <a:headEnd type="none" w="sm" len="sm"/>
            <a:tailEnd type="none" w="sm" len="sm"/>
          </a:ln>
        </p:spPr>
        <p:txBody>
          <a:bodyPr spcFirstLastPara="1" wrap="square" lIns="91425" tIns="91425" rIns="91425" bIns="91425" anchor="b" anchorCtr="0">
            <a:normAutofit fontScale="32500" lnSpcReduction="20000"/>
          </a:bodyPr>
          <a:lstStyle/>
          <a:p>
            <a:pPr marL="0" lvl="0" indent="0" algn="ctr" rtl="0">
              <a:lnSpc>
                <a:spcPct val="100000"/>
              </a:lnSpc>
              <a:spcBef>
                <a:spcPts val="750"/>
              </a:spcBef>
              <a:spcAft>
                <a:spcPts val="0"/>
              </a:spcAft>
              <a:buNone/>
            </a:pPr>
            <a:r>
              <a:rPr lang="en-US" sz="2400"/>
              <a:t>DO</a:t>
            </a:r>
            <a:endParaRPr sz="2400"/>
          </a:p>
        </p:txBody>
      </p:sp>
      <p:sp>
        <p:nvSpPr>
          <p:cNvPr id="271" name="Google Shape;271;p29"/>
          <p:cNvSpPr txBox="1">
            <a:spLocks noGrp="1"/>
          </p:cNvSpPr>
          <p:nvPr>
            <p:ph type="body" idx="2"/>
          </p:nvPr>
        </p:nvSpPr>
        <p:spPr>
          <a:xfrm>
            <a:off x="892800" y="2052050"/>
            <a:ext cx="5157900" cy="4005000"/>
          </a:xfrm>
          <a:prstGeom prst="rect">
            <a:avLst/>
          </a:prstGeom>
          <a:ln w="9525" cap="flat" cmpd="sng">
            <a:solidFill>
              <a:srgbClr val="888888"/>
            </a:solidFill>
            <a:prstDash val="solid"/>
            <a:round/>
            <a:headEnd type="none" w="sm" len="sm"/>
            <a:tailEnd type="none" w="sm" len="sm"/>
          </a:ln>
        </p:spPr>
        <p:txBody>
          <a:bodyPr spcFirstLastPara="1" wrap="square" lIns="91425" tIns="91425" rIns="91425" bIns="91425" anchor="t" anchorCtr="0">
            <a:normAutofit fontScale="92500" lnSpcReduction="20000"/>
          </a:bodyPr>
          <a:lstStyle/>
          <a:p>
            <a:pPr marL="457200" lvl="0" indent="-334327" algn="l" rtl="0">
              <a:lnSpc>
                <a:spcPct val="100000"/>
              </a:lnSpc>
              <a:spcBef>
                <a:spcPts val="750"/>
              </a:spcBef>
              <a:spcAft>
                <a:spcPts val="0"/>
              </a:spcAft>
              <a:buSzPct val="75000"/>
              <a:buChar char="•"/>
            </a:pPr>
            <a:r>
              <a:rPr lang="en-US"/>
              <a:t>When choosing what services to provide, the LEA must focus on the specific student needs, not the service or funding available</a:t>
            </a:r>
            <a:endParaRPr/>
          </a:p>
          <a:p>
            <a:pPr marL="457200" lvl="0" indent="-334327" algn="l" rtl="0">
              <a:lnSpc>
                <a:spcPct val="100000"/>
              </a:lnSpc>
              <a:spcBef>
                <a:spcPts val="750"/>
              </a:spcBef>
              <a:spcAft>
                <a:spcPts val="0"/>
              </a:spcAft>
              <a:buSzPct val="75000"/>
              <a:buChar char="•"/>
            </a:pPr>
            <a:r>
              <a:rPr lang="en-US"/>
              <a:t>Needs must be supported by data</a:t>
            </a:r>
            <a:endParaRPr/>
          </a:p>
          <a:p>
            <a:pPr marL="457200" lvl="0" indent="-334327" algn="l" rtl="0">
              <a:lnSpc>
                <a:spcPct val="100000"/>
              </a:lnSpc>
              <a:spcBef>
                <a:spcPts val="750"/>
              </a:spcBef>
              <a:spcAft>
                <a:spcPts val="0"/>
              </a:spcAft>
              <a:buSzPct val="75000"/>
              <a:buChar char="•"/>
            </a:pPr>
            <a:r>
              <a:rPr lang="en-US"/>
              <a:t>Always check for:</a:t>
            </a:r>
            <a:endParaRPr/>
          </a:p>
          <a:p>
            <a:pPr marL="914400" lvl="1" indent="-334327" algn="l" rtl="0">
              <a:lnSpc>
                <a:spcPct val="100000"/>
              </a:lnSpc>
              <a:spcBef>
                <a:spcPts val="375"/>
              </a:spcBef>
              <a:spcAft>
                <a:spcPts val="0"/>
              </a:spcAft>
              <a:buSzPct val="81818"/>
              <a:buChar char="•"/>
            </a:pPr>
            <a:r>
              <a:rPr lang="en-US"/>
              <a:t>Reasonable</a:t>
            </a:r>
            <a:endParaRPr/>
          </a:p>
          <a:p>
            <a:pPr marL="914400" lvl="1" indent="-334327" algn="l" rtl="0">
              <a:lnSpc>
                <a:spcPct val="100000"/>
              </a:lnSpc>
              <a:spcBef>
                <a:spcPts val="375"/>
              </a:spcBef>
              <a:spcAft>
                <a:spcPts val="0"/>
              </a:spcAft>
              <a:buSzPct val="81818"/>
              <a:buChar char="•"/>
            </a:pPr>
            <a:r>
              <a:rPr lang="en-US"/>
              <a:t>Necessary</a:t>
            </a:r>
            <a:endParaRPr/>
          </a:p>
          <a:p>
            <a:pPr marL="914400" lvl="1" indent="-334327" algn="l" rtl="0">
              <a:lnSpc>
                <a:spcPct val="100000"/>
              </a:lnSpc>
              <a:spcBef>
                <a:spcPts val="375"/>
              </a:spcBef>
              <a:spcAft>
                <a:spcPts val="0"/>
              </a:spcAft>
              <a:buSzPct val="81818"/>
              <a:buChar char="•"/>
            </a:pPr>
            <a:r>
              <a:rPr lang="en-US"/>
              <a:t>Allocable</a:t>
            </a:r>
            <a:endParaRPr/>
          </a:p>
          <a:p>
            <a:pPr marL="914400" lvl="1" indent="-334327" algn="l" rtl="0">
              <a:lnSpc>
                <a:spcPct val="100000"/>
              </a:lnSpc>
              <a:spcBef>
                <a:spcPts val="375"/>
              </a:spcBef>
              <a:spcAft>
                <a:spcPts val="0"/>
              </a:spcAft>
              <a:buSzPct val="81818"/>
              <a:buChar char="•"/>
            </a:pPr>
            <a:r>
              <a:rPr lang="en-US"/>
              <a:t>Secular, neutral, and non-ideological</a:t>
            </a:r>
            <a:endParaRPr/>
          </a:p>
          <a:p>
            <a:pPr marL="914400" lvl="1" indent="-334327" algn="l" rtl="0">
              <a:lnSpc>
                <a:spcPct val="100000"/>
              </a:lnSpc>
              <a:spcBef>
                <a:spcPts val="375"/>
              </a:spcBef>
              <a:spcAft>
                <a:spcPts val="0"/>
              </a:spcAft>
              <a:buSzPct val="81818"/>
              <a:buChar char="•"/>
            </a:pPr>
            <a:r>
              <a:rPr lang="en-US"/>
              <a:t>Supplement not supplant</a:t>
            </a:r>
            <a:endParaRPr/>
          </a:p>
        </p:txBody>
      </p:sp>
      <p:sp>
        <p:nvSpPr>
          <p:cNvPr id="272" name="Google Shape;272;p29"/>
          <p:cNvSpPr txBox="1">
            <a:spLocks noGrp="1"/>
          </p:cNvSpPr>
          <p:nvPr>
            <p:ph type="body" idx="3"/>
          </p:nvPr>
        </p:nvSpPr>
        <p:spPr>
          <a:xfrm>
            <a:off x="6225200" y="1548649"/>
            <a:ext cx="5183100" cy="384000"/>
          </a:xfrm>
          <a:prstGeom prst="rect">
            <a:avLst/>
          </a:prstGeom>
          <a:ln w="9525" cap="flat" cmpd="sng">
            <a:solidFill>
              <a:srgbClr val="888888"/>
            </a:solidFill>
            <a:prstDash val="solid"/>
            <a:round/>
            <a:headEnd type="none" w="sm" len="sm"/>
            <a:tailEnd type="none" w="sm" len="sm"/>
          </a:ln>
        </p:spPr>
        <p:txBody>
          <a:bodyPr spcFirstLastPara="1" wrap="square" lIns="91425" tIns="91425" rIns="91425" bIns="91425" anchor="b" anchorCtr="0">
            <a:normAutofit fontScale="32500" lnSpcReduction="20000"/>
          </a:bodyPr>
          <a:lstStyle/>
          <a:p>
            <a:pPr marL="0" lvl="0" indent="0" algn="ctr" rtl="0">
              <a:lnSpc>
                <a:spcPct val="100000"/>
              </a:lnSpc>
              <a:spcBef>
                <a:spcPts val="750"/>
              </a:spcBef>
              <a:spcAft>
                <a:spcPts val="0"/>
              </a:spcAft>
              <a:buNone/>
            </a:pPr>
            <a:r>
              <a:rPr lang="en-US" sz="2400"/>
              <a:t>DON’T</a:t>
            </a:r>
            <a:endParaRPr sz="2400"/>
          </a:p>
        </p:txBody>
      </p:sp>
      <p:sp>
        <p:nvSpPr>
          <p:cNvPr id="273" name="Google Shape;273;p29"/>
          <p:cNvSpPr txBox="1">
            <a:spLocks noGrp="1"/>
          </p:cNvSpPr>
          <p:nvPr>
            <p:ph type="body" idx="4"/>
          </p:nvPr>
        </p:nvSpPr>
        <p:spPr>
          <a:xfrm>
            <a:off x="6225200" y="2052150"/>
            <a:ext cx="5183100" cy="4005000"/>
          </a:xfrm>
          <a:prstGeom prst="rect">
            <a:avLst/>
          </a:prstGeom>
          <a:ln w="9525" cap="flat" cmpd="sng">
            <a:solidFill>
              <a:srgbClr val="888888"/>
            </a:solidFill>
            <a:prstDash val="solid"/>
            <a:round/>
            <a:headEnd type="none" w="sm" len="sm"/>
            <a:tailEnd type="none" w="sm" len="sm"/>
          </a:ln>
        </p:spPr>
        <p:txBody>
          <a:bodyPr spcFirstLastPara="1" wrap="square" lIns="91425" tIns="91425" rIns="91425" bIns="91425" anchor="t" anchorCtr="0">
            <a:normAutofit/>
          </a:bodyPr>
          <a:lstStyle/>
          <a:p>
            <a:pPr marL="457200" lvl="0" indent="-342900" algn="l" rtl="0">
              <a:lnSpc>
                <a:spcPct val="100000"/>
              </a:lnSpc>
              <a:spcBef>
                <a:spcPts val="750"/>
              </a:spcBef>
              <a:spcAft>
                <a:spcPts val="0"/>
              </a:spcAft>
              <a:buSzPts val="1800"/>
              <a:buChar char="•"/>
            </a:pPr>
            <a:r>
              <a:rPr lang="en-US"/>
              <a:t>Pick a service and then look for the need</a:t>
            </a:r>
            <a:endParaRPr/>
          </a:p>
          <a:p>
            <a:pPr marL="457200" lvl="0" indent="-342900" algn="l" rtl="0">
              <a:lnSpc>
                <a:spcPct val="100000"/>
              </a:lnSpc>
              <a:spcBef>
                <a:spcPts val="750"/>
              </a:spcBef>
              <a:spcAft>
                <a:spcPts val="0"/>
              </a:spcAft>
              <a:buSzPts val="1800"/>
              <a:buChar char="•"/>
            </a:pPr>
            <a:r>
              <a:rPr lang="en-US"/>
              <a:t>Based your services on what you want vs what your students need</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2"/>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Overview</a:t>
            </a:r>
            <a:endParaRPr/>
          </a:p>
        </p:txBody>
      </p:sp>
      <p:sp>
        <p:nvSpPr>
          <p:cNvPr id="66" name="Google Shape;66;p12"/>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p>
            <a:pPr marL="457200" lvl="0" indent="-381000" algn="l" rtl="0">
              <a:spcBef>
                <a:spcPts val="750"/>
              </a:spcBef>
              <a:spcAft>
                <a:spcPts val="0"/>
              </a:spcAft>
              <a:buSzPts val="2400"/>
              <a:buChar char="•"/>
            </a:pPr>
            <a:r>
              <a:rPr lang="en-US"/>
              <a:t>Purpose</a:t>
            </a:r>
            <a:endParaRPr/>
          </a:p>
          <a:p>
            <a:pPr marL="457200" lvl="0" indent="-381000" algn="l" rtl="0">
              <a:spcBef>
                <a:spcPts val="750"/>
              </a:spcBef>
              <a:spcAft>
                <a:spcPts val="0"/>
              </a:spcAft>
              <a:buSzPts val="2400"/>
              <a:buChar char="•"/>
            </a:pPr>
            <a:r>
              <a:rPr lang="en-US"/>
              <a:t>Introduction to Equitable Services</a:t>
            </a:r>
            <a:endParaRPr/>
          </a:p>
          <a:p>
            <a:pPr marL="457200" lvl="0" indent="-381000" algn="l" rtl="0">
              <a:spcBef>
                <a:spcPts val="750"/>
              </a:spcBef>
              <a:spcAft>
                <a:spcPts val="0"/>
              </a:spcAft>
              <a:buSzPts val="2400"/>
              <a:buChar char="•"/>
            </a:pPr>
            <a:r>
              <a:rPr lang="en-US"/>
              <a:t>Required Consultation Process and Procedures</a:t>
            </a:r>
            <a:endParaRPr/>
          </a:p>
          <a:p>
            <a:pPr marL="457200" lvl="0" indent="-381000" algn="l" rtl="0">
              <a:spcBef>
                <a:spcPts val="750"/>
              </a:spcBef>
              <a:spcAft>
                <a:spcPts val="0"/>
              </a:spcAft>
              <a:buSzPts val="2400"/>
              <a:buChar char="•"/>
            </a:pPr>
            <a:r>
              <a:rPr lang="en-US"/>
              <a:t>LEA and AEA Considerations and Requirements</a:t>
            </a:r>
            <a:endParaRPr/>
          </a:p>
          <a:p>
            <a:pPr marL="457200" lvl="0" indent="-381000" algn="l" rtl="0">
              <a:spcBef>
                <a:spcPts val="750"/>
              </a:spcBef>
              <a:spcAft>
                <a:spcPts val="0"/>
              </a:spcAft>
              <a:buSzPts val="2400"/>
              <a:buChar char="•"/>
            </a:pPr>
            <a:r>
              <a:rPr lang="en-US"/>
              <a:t>Resources</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30"/>
          <p:cNvSpPr txBox="1">
            <a:spLocks noGrp="1"/>
          </p:cNvSpPr>
          <p:nvPr>
            <p:ph type="title"/>
          </p:nvPr>
        </p:nvSpPr>
        <p:spPr>
          <a:xfrm>
            <a:off x="408561" y="428017"/>
            <a:ext cx="3540900" cy="5906400"/>
          </a:xfrm>
          <a:prstGeom prst="rect">
            <a:avLst/>
          </a:prstGeom>
          <a:noFill/>
          <a:ln>
            <a:noFill/>
          </a:ln>
        </p:spPr>
        <p:txBody>
          <a:bodyPr spcFirstLastPara="1" wrap="square" lIns="117825" tIns="117825" rIns="117825" bIns="117825" anchor="ctr" anchorCtr="0">
            <a:noAutofit/>
          </a:bodyPr>
          <a:lstStyle/>
          <a:p>
            <a:pPr marL="0" marR="0" lvl="0" indent="0" algn="l" rtl="0">
              <a:lnSpc>
                <a:spcPct val="100000"/>
              </a:lnSpc>
              <a:spcBef>
                <a:spcPts val="0"/>
              </a:spcBef>
              <a:spcAft>
                <a:spcPts val="0"/>
              </a:spcAft>
              <a:buClr>
                <a:srgbClr val="FFFFFF"/>
              </a:buClr>
              <a:buSzPts val="3000"/>
              <a:buFont typeface="Arial"/>
              <a:buNone/>
            </a:pPr>
            <a:r>
              <a:rPr lang="en-US"/>
              <a:t>Important Equitable Share Clarifications:</a:t>
            </a:r>
            <a:endParaRPr/>
          </a:p>
          <a:p>
            <a:pPr marL="0" marR="0" lvl="0" indent="0" algn="l" rtl="0">
              <a:lnSpc>
                <a:spcPct val="100000"/>
              </a:lnSpc>
              <a:spcBef>
                <a:spcPts val="0"/>
              </a:spcBef>
              <a:spcAft>
                <a:spcPts val="0"/>
              </a:spcAft>
              <a:buClr>
                <a:srgbClr val="FFFFFF"/>
              </a:buClr>
              <a:buSzPts val="3000"/>
              <a:buFont typeface="Arial"/>
              <a:buNone/>
            </a:pPr>
            <a:r>
              <a:rPr lang="en-US"/>
              <a:t>Allowability</a:t>
            </a:r>
            <a:endParaRPr/>
          </a:p>
        </p:txBody>
      </p:sp>
      <p:sp>
        <p:nvSpPr>
          <p:cNvPr id="279" name="Google Shape;279;p30"/>
          <p:cNvSpPr txBox="1">
            <a:spLocks noGrp="1"/>
          </p:cNvSpPr>
          <p:nvPr>
            <p:ph type="body" idx="1"/>
          </p:nvPr>
        </p:nvSpPr>
        <p:spPr>
          <a:xfrm>
            <a:off x="4591454" y="428017"/>
            <a:ext cx="7017300" cy="5906400"/>
          </a:xfrm>
          <a:prstGeom prst="rect">
            <a:avLst/>
          </a:prstGeom>
          <a:noFill/>
          <a:ln>
            <a:noFill/>
          </a:ln>
        </p:spPr>
        <p:txBody>
          <a:bodyPr spcFirstLastPara="1" wrap="square" lIns="117825" tIns="117825" rIns="117825" bIns="117825" anchor="t" anchorCtr="0">
            <a:noAutofit/>
          </a:bodyPr>
          <a:lstStyle/>
          <a:p>
            <a:pPr marL="457200" lvl="0" indent="-381000" algn="l" rtl="0">
              <a:spcBef>
                <a:spcPts val="750"/>
              </a:spcBef>
              <a:spcAft>
                <a:spcPts val="0"/>
              </a:spcAft>
              <a:buSzPts val="2400"/>
              <a:buChar char="•"/>
            </a:pPr>
            <a:r>
              <a:rPr lang="en-US"/>
              <a:t>Nonpublic schools don’t receive allocations, their eligible students receive equitable services.</a:t>
            </a:r>
            <a:endParaRPr/>
          </a:p>
          <a:p>
            <a:pPr marL="457200" lvl="0" indent="-381000" algn="l" rtl="0">
              <a:spcBef>
                <a:spcPts val="750"/>
              </a:spcBef>
              <a:spcAft>
                <a:spcPts val="0"/>
              </a:spcAft>
              <a:buSzPts val="2400"/>
              <a:buChar char="•"/>
            </a:pPr>
            <a:r>
              <a:rPr lang="en-US"/>
              <a:t>The LEA:</a:t>
            </a:r>
            <a:endParaRPr/>
          </a:p>
          <a:p>
            <a:pPr marL="914400" lvl="1" indent="-368300" algn="l" rtl="0">
              <a:spcBef>
                <a:spcPts val="375"/>
              </a:spcBef>
              <a:spcAft>
                <a:spcPts val="0"/>
              </a:spcAft>
              <a:buSzPts val="2200"/>
              <a:buChar char="•"/>
            </a:pPr>
            <a:r>
              <a:rPr lang="en-US"/>
              <a:t>Must maintain control of the public funds at all times;</a:t>
            </a:r>
            <a:endParaRPr/>
          </a:p>
          <a:p>
            <a:pPr marL="1371600" lvl="2" indent="-355600" algn="l" rtl="0">
              <a:spcBef>
                <a:spcPts val="375"/>
              </a:spcBef>
              <a:spcAft>
                <a:spcPts val="0"/>
              </a:spcAft>
              <a:buSzPts val="2000"/>
              <a:buChar char="•"/>
            </a:pPr>
            <a:r>
              <a:rPr lang="en-US"/>
              <a:t>Purchased items are owned by the public agency.</a:t>
            </a:r>
            <a:endParaRPr/>
          </a:p>
          <a:p>
            <a:pPr marL="1371600" lvl="2" indent="-355600" algn="l" rtl="0">
              <a:spcBef>
                <a:spcPts val="375"/>
              </a:spcBef>
              <a:spcAft>
                <a:spcPts val="0"/>
              </a:spcAft>
              <a:buSzPts val="2000"/>
              <a:buChar char="•"/>
            </a:pPr>
            <a:r>
              <a:rPr lang="en-US"/>
              <a:t>Employment is through the public agency</a:t>
            </a:r>
            <a:endParaRPr/>
          </a:p>
          <a:p>
            <a:pPr marL="914400" lvl="1" indent="-368300" algn="l" rtl="0">
              <a:spcBef>
                <a:spcPts val="375"/>
              </a:spcBef>
              <a:spcAft>
                <a:spcPts val="0"/>
              </a:spcAft>
              <a:buSzPts val="2200"/>
              <a:buChar char="•"/>
            </a:pPr>
            <a:r>
              <a:rPr lang="en-US"/>
              <a:t>Cannot delegate its oversight and implementation responsibilities to the nonpublic school or its officials (nor pay or reimburse nonpublic staff to do so).</a:t>
            </a:r>
            <a:endParaRPr/>
          </a:p>
          <a:p>
            <a:pPr marL="914400" lvl="1" indent="-368300" algn="l" rtl="0">
              <a:spcBef>
                <a:spcPts val="375"/>
              </a:spcBef>
              <a:spcAft>
                <a:spcPts val="0"/>
              </a:spcAft>
              <a:buSzPts val="2200"/>
              <a:buChar char="•"/>
            </a:pPr>
            <a:r>
              <a:rPr lang="en-US"/>
              <a:t>Must make all final service decisions. </a:t>
            </a:r>
            <a:endParaRPr/>
          </a:p>
          <a:p>
            <a:pPr marL="457200" lvl="0" indent="-381000" algn="l" rtl="0">
              <a:spcBef>
                <a:spcPts val="750"/>
              </a:spcBef>
              <a:spcAft>
                <a:spcPts val="0"/>
              </a:spcAft>
              <a:buSzPts val="2400"/>
              <a:buChar char="•"/>
            </a:pPr>
            <a:r>
              <a:rPr lang="en-US"/>
              <a:t>All service providers must be independent of the nonpublic school.</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31"/>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Evidence-Based Programming</a:t>
            </a:r>
            <a:endParaRPr/>
          </a:p>
        </p:txBody>
      </p:sp>
      <p:sp>
        <p:nvSpPr>
          <p:cNvPr id="285" name="Google Shape;285;p31"/>
          <p:cNvSpPr txBox="1"/>
          <p:nvPr/>
        </p:nvSpPr>
        <p:spPr>
          <a:xfrm>
            <a:off x="4226325" y="1656850"/>
            <a:ext cx="3495600" cy="8313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2400">
                <a:solidFill>
                  <a:schemeClr val="dk1"/>
                </a:solidFill>
              </a:rPr>
              <a:t>Evidence-Based</a:t>
            </a:r>
            <a:endParaRPr sz="2400">
              <a:solidFill>
                <a:schemeClr val="dk1"/>
              </a:solidFill>
            </a:endParaRPr>
          </a:p>
        </p:txBody>
      </p:sp>
      <p:sp>
        <p:nvSpPr>
          <p:cNvPr id="286" name="Google Shape;286;p31"/>
          <p:cNvSpPr txBox="1"/>
          <p:nvPr/>
        </p:nvSpPr>
        <p:spPr>
          <a:xfrm>
            <a:off x="4254075" y="2886038"/>
            <a:ext cx="3440100" cy="8313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2400">
                <a:solidFill>
                  <a:schemeClr val="dk1"/>
                </a:solidFill>
              </a:rPr>
              <a:t>Reasonable for Academic Improvement</a:t>
            </a:r>
            <a:endParaRPr sz="2400">
              <a:solidFill>
                <a:schemeClr val="dk1"/>
              </a:solidFill>
            </a:endParaRPr>
          </a:p>
        </p:txBody>
      </p:sp>
      <p:sp>
        <p:nvSpPr>
          <p:cNvPr id="287" name="Google Shape;287;p31"/>
          <p:cNvSpPr txBox="1"/>
          <p:nvPr/>
        </p:nvSpPr>
        <p:spPr>
          <a:xfrm>
            <a:off x="4226325" y="4115250"/>
            <a:ext cx="3495600" cy="8313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2400">
                <a:solidFill>
                  <a:schemeClr val="dk1"/>
                </a:solidFill>
              </a:rPr>
              <a:t>Third-Party Provider</a:t>
            </a:r>
            <a:endParaRPr sz="2400">
              <a:solidFill>
                <a:schemeClr val="dk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Google Shape;292;p32"/>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Most Common Errors</a:t>
            </a:r>
            <a:endParaRPr/>
          </a:p>
        </p:txBody>
      </p:sp>
      <p:sp>
        <p:nvSpPr>
          <p:cNvPr id="293" name="Google Shape;293;p32"/>
          <p:cNvSpPr txBox="1"/>
          <p:nvPr/>
        </p:nvSpPr>
        <p:spPr>
          <a:xfrm>
            <a:off x="499300" y="1371388"/>
            <a:ext cx="5287200" cy="21795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90000"/>
              </a:lnSpc>
              <a:spcBef>
                <a:spcPts val="0"/>
              </a:spcBef>
              <a:spcAft>
                <a:spcPts val="0"/>
              </a:spcAft>
              <a:buNone/>
            </a:pPr>
            <a:r>
              <a:rPr lang="en-US" sz="1800" b="1">
                <a:solidFill>
                  <a:schemeClr val="dk1"/>
                </a:solidFill>
              </a:rPr>
              <a:t>Equitable Services Offered</a:t>
            </a:r>
            <a:endParaRPr sz="1800" b="1">
              <a:solidFill>
                <a:schemeClr val="dk1"/>
              </a:solidFill>
            </a:endParaRPr>
          </a:p>
          <a:p>
            <a:pPr marL="457200" lvl="0" indent="-323850" algn="l" rtl="0">
              <a:lnSpc>
                <a:spcPct val="90000"/>
              </a:lnSpc>
              <a:spcBef>
                <a:spcPts val="0"/>
              </a:spcBef>
              <a:spcAft>
                <a:spcPts val="0"/>
              </a:spcAft>
              <a:buClr>
                <a:schemeClr val="dk1"/>
              </a:buClr>
              <a:buSzPts val="1500"/>
              <a:buChar char="●"/>
            </a:pPr>
            <a:r>
              <a:rPr lang="en-US" sz="1800">
                <a:solidFill>
                  <a:schemeClr val="dk1"/>
                </a:solidFill>
              </a:rPr>
              <a:t>TBD</a:t>
            </a:r>
            <a:endParaRPr sz="1800">
              <a:solidFill>
                <a:schemeClr val="dk1"/>
              </a:solidFill>
            </a:endParaRPr>
          </a:p>
          <a:p>
            <a:pPr marL="457200" lvl="0" indent="-323850" algn="l" rtl="0">
              <a:lnSpc>
                <a:spcPct val="90000"/>
              </a:lnSpc>
              <a:spcBef>
                <a:spcPts val="0"/>
              </a:spcBef>
              <a:spcAft>
                <a:spcPts val="0"/>
              </a:spcAft>
              <a:buClr>
                <a:schemeClr val="dk1"/>
              </a:buClr>
              <a:buSzPts val="1500"/>
              <a:buChar char="●"/>
            </a:pPr>
            <a:r>
              <a:rPr lang="en-US" sz="1800">
                <a:solidFill>
                  <a:schemeClr val="dk1"/>
                </a:solidFill>
              </a:rPr>
              <a:t>Nondescript (“Professional Development”, “Services to students and staff”, etc.) </a:t>
            </a:r>
            <a:endParaRPr sz="1800">
              <a:solidFill>
                <a:schemeClr val="dk1"/>
              </a:solidFill>
            </a:endParaRPr>
          </a:p>
          <a:p>
            <a:pPr marL="457200" lvl="0" indent="-323850" algn="l" rtl="0">
              <a:lnSpc>
                <a:spcPct val="90000"/>
              </a:lnSpc>
              <a:spcBef>
                <a:spcPts val="0"/>
              </a:spcBef>
              <a:spcAft>
                <a:spcPts val="0"/>
              </a:spcAft>
              <a:buClr>
                <a:schemeClr val="dk1"/>
              </a:buClr>
              <a:buSzPts val="1500"/>
              <a:buChar char="●"/>
            </a:pPr>
            <a:r>
              <a:rPr lang="en-US" sz="1800">
                <a:solidFill>
                  <a:schemeClr val="dk1"/>
                </a:solidFill>
              </a:rPr>
              <a:t>Conferences</a:t>
            </a:r>
            <a:endParaRPr sz="1800">
              <a:solidFill>
                <a:schemeClr val="dk1"/>
              </a:solidFill>
            </a:endParaRPr>
          </a:p>
          <a:p>
            <a:pPr marL="457200" lvl="0" indent="-323850" algn="l" rtl="0">
              <a:lnSpc>
                <a:spcPct val="90000"/>
              </a:lnSpc>
              <a:spcBef>
                <a:spcPts val="0"/>
              </a:spcBef>
              <a:spcAft>
                <a:spcPts val="0"/>
              </a:spcAft>
              <a:buClr>
                <a:schemeClr val="dk1"/>
              </a:buClr>
              <a:buSzPts val="1500"/>
              <a:buChar char="●"/>
            </a:pPr>
            <a:r>
              <a:rPr lang="en-US" sz="1800">
                <a:solidFill>
                  <a:schemeClr val="dk1"/>
                </a:solidFill>
              </a:rPr>
              <a:t>Religious curriculum, courses </a:t>
            </a:r>
            <a:endParaRPr sz="1800">
              <a:solidFill>
                <a:schemeClr val="dk1"/>
              </a:solidFill>
            </a:endParaRPr>
          </a:p>
          <a:p>
            <a:pPr marL="457200" lvl="0" indent="-323850" algn="l" rtl="0">
              <a:lnSpc>
                <a:spcPct val="90000"/>
              </a:lnSpc>
              <a:spcBef>
                <a:spcPts val="0"/>
              </a:spcBef>
              <a:spcAft>
                <a:spcPts val="0"/>
              </a:spcAft>
              <a:buClr>
                <a:schemeClr val="dk1"/>
              </a:buClr>
              <a:buSzPts val="1500"/>
              <a:buChar char="●"/>
            </a:pPr>
            <a:r>
              <a:rPr lang="en-US" sz="1800">
                <a:solidFill>
                  <a:schemeClr val="dk1"/>
                </a:solidFill>
              </a:rPr>
              <a:t>Already required services</a:t>
            </a:r>
            <a:endParaRPr sz="1800">
              <a:solidFill>
                <a:schemeClr val="dk1"/>
              </a:solidFill>
            </a:endParaRPr>
          </a:p>
          <a:p>
            <a:pPr marL="457200" lvl="0" indent="-323850" algn="l" rtl="0">
              <a:lnSpc>
                <a:spcPct val="90000"/>
              </a:lnSpc>
              <a:spcBef>
                <a:spcPts val="0"/>
              </a:spcBef>
              <a:spcAft>
                <a:spcPts val="0"/>
              </a:spcAft>
              <a:buClr>
                <a:schemeClr val="dk1"/>
              </a:buClr>
              <a:buSzPts val="1500"/>
              <a:buChar char="●"/>
            </a:pPr>
            <a:r>
              <a:rPr lang="en-US" sz="1800">
                <a:solidFill>
                  <a:schemeClr val="dk1"/>
                </a:solidFill>
              </a:rPr>
              <a:t>“Title I Teacher”</a:t>
            </a:r>
            <a:endParaRPr sz="1800">
              <a:solidFill>
                <a:schemeClr val="dk1"/>
              </a:solidFill>
            </a:endParaRPr>
          </a:p>
        </p:txBody>
      </p:sp>
      <p:sp>
        <p:nvSpPr>
          <p:cNvPr id="294" name="Google Shape;294;p32"/>
          <p:cNvSpPr txBox="1"/>
          <p:nvPr/>
        </p:nvSpPr>
        <p:spPr>
          <a:xfrm>
            <a:off x="6203875" y="1371388"/>
            <a:ext cx="5405100" cy="21795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90000"/>
              </a:lnSpc>
              <a:spcBef>
                <a:spcPts val="750"/>
              </a:spcBef>
              <a:spcAft>
                <a:spcPts val="0"/>
              </a:spcAft>
              <a:buNone/>
            </a:pPr>
            <a:r>
              <a:rPr lang="en-US" sz="1800" b="1">
                <a:solidFill>
                  <a:schemeClr val="dk1"/>
                </a:solidFill>
              </a:rPr>
              <a:t>Service Provider</a:t>
            </a:r>
            <a:endParaRPr sz="1800" b="1">
              <a:solidFill>
                <a:schemeClr val="dk1"/>
              </a:solidFill>
            </a:endParaRPr>
          </a:p>
          <a:p>
            <a:pPr marL="457200" lvl="0" indent="-323850" algn="l" rtl="0">
              <a:lnSpc>
                <a:spcPct val="90000"/>
              </a:lnSpc>
              <a:spcBef>
                <a:spcPts val="750"/>
              </a:spcBef>
              <a:spcAft>
                <a:spcPts val="0"/>
              </a:spcAft>
              <a:buClr>
                <a:schemeClr val="dk1"/>
              </a:buClr>
              <a:buSzPts val="1500"/>
              <a:buChar char="●"/>
            </a:pPr>
            <a:r>
              <a:rPr lang="en-US" sz="1800">
                <a:solidFill>
                  <a:schemeClr val="dk1"/>
                </a:solidFill>
              </a:rPr>
              <a:t>Teacher (employer unidentified) </a:t>
            </a:r>
            <a:endParaRPr sz="1800">
              <a:solidFill>
                <a:schemeClr val="dk1"/>
              </a:solidFill>
            </a:endParaRPr>
          </a:p>
          <a:p>
            <a:pPr marL="457200" lvl="0" indent="-323850" algn="l" rtl="0">
              <a:lnSpc>
                <a:spcPct val="90000"/>
              </a:lnSpc>
              <a:spcBef>
                <a:spcPts val="0"/>
              </a:spcBef>
              <a:spcAft>
                <a:spcPts val="0"/>
              </a:spcAft>
              <a:buClr>
                <a:schemeClr val="dk1"/>
              </a:buClr>
              <a:buSzPts val="1500"/>
              <a:buChar char="●"/>
            </a:pPr>
            <a:r>
              <a:rPr lang="en-US" sz="1800">
                <a:solidFill>
                  <a:schemeClr val="dk1"/>
                </a:solidFill>
              </a:rPr>
              <a:t>Nonpublic staff/administrators </a:t>
            </a:r>
            <a:endParaRPr sz="1800">
              <a:solidFill>
                <a:schemeClr val="dk1"/>
              </a:solidFill>
            </a:endParaRPr>
          </a:p>
          <a:p>
            <a:pPr marL="457200" lvl="0" indent="-323850" algn="l" rtl="0">
              <a:lnSpc>
                <a:spcPct val="90000"/>
              </a:lnSpc>
              <a:spcBef>
                <a:spcPts val="0"/>
              </a:spcBef>
              <a:spcAft>
                <a:spcPts val="0"/>
              </a:spcAft>
              <a:buClr>
                <a:schemeClr val="dk1"/>
              </a:buClr>
              <a:buSzPts val="1500"/>
              <a:buChar char="●"/>
            </a:pPr>
            <a:r>
              <a:rPr lang="en-US" sz="1800">
                <a:solidFill>
                  <a:schemeClr val="dk1"/>
                </a:solidFill>
              </a:rPr>
              <a:t>Religious organization or Diocese</a:t>
            </a:r>
            <a:endParaRPr sz="1800">
              <a:solidFill>
                <a:schemeClr val="dk1"/>
              </a:solidFill>
            </a:endParaRPr>
          </a:p>
          <a:p>
            <a:pPr marL="457200" lvl="0" indent="-342900" algn="l" rtl="0">
              <a:lnSpc>
                <a:spcPct val="90000"/>
              </a:lnSpc>
              <a:spcBef>
                <a:spcPts val="0"/>
              </a:spcBef>
              <a:spcAft>
                <a:spcPts val="0"/>
              </a:spcAft>
              <a:buClr>
                <a:schemeClr val="dk1"/>
              </a:buClr>
              <a:buSzPts val="1800"/>
              <a:buChar char="●"/>
            </a:pPr>
            <a:r>
              <a:rPr lang="en-US" sz="1800">
                <a:solidFill>
                  <a:schemeClr val="dk1"/>
                </a:solidFill>
              </a:rPr>
              <a:t>Nonpublic school administrator</a:t>
            </a:r>
            <a:endParaRPr sz="1800">
              <a:solidFill>
                <a:schemeClr val="dk1"/>
              </a:solidFill>
            </a:endParaRPr>
          </a:p>
        </p:txBody>
      </p:sp>
      <p:sp>
        <p:nvSpPr>
          <p:cNvPr id="295" name="Google Shape;295;p32"/>
          <p:cNvSpPr txBox="1"/>
          <p:nvPr/>
        </p:nvSpPr>
        <p:spPr>
          <a:xfrm>
            <a:off x="499300" y="3853950"/>
            <a:ext cx="5287200" cy="23034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US" sz="1800" b="1">
                <a:solidFill>
                  <a:schemeClr val="dk1"/>
                </a:solidFill>
              </a:rPr>
              <a:t>Size and Scope </a:t>
            </a:r>
            <a:endParaRPr sz="1800" b="1">
              <a:solidFill>
                <a:schemeClr val="dk1"/>
              </a:solidFill>
            </a:endParaRPr>
          </a:p>
          <a:p>
            <a:pPr marL="457200" lvl="0" indent="-323850" algn="l" rtl="0">
              <a:lnSpc>
                <a:spcPct val="90000"/>
              </a:lnSpc>
              <a:spcBef>
                <a:spcPts val="750"/>
              </a:spcBef>
              <a:spcAft>
                <a:spcPts val="0"/>
              </a:spcAft>
              <a:buClr>
                <a:schemeClr val="dk1"/>
              </a:buClr>
              <a:buSzPts val="1500"/>
              <a:buChar char="●"/>
            </a:pPr>
            <a:r>
              <a:rPr lang="en-US" sz="1800">
                <a:solidFill>
                  <a:schemeClr val="dk1"/>
                </a:solidFill>
              </a:rPr>
              <a:t>TBD</a:t>
            </a:r>
            <a:endParaRPr sz="1800">
              <a:solidFill>
                <a:schemeClr val="dk1"/>
              </a:solidFill>
            </a:endParaRPr>
          </a:p>
          <a:p>
            <a:pPr marL="457200" lvl="0" indent="-323850" algn="l" rtl="0">
              <a:lnSpc>
                <a:spcPct val="90000"/>
              </a:lnSpc>
              <a:spcBef>
                <a:spcPts val="0"/>
              </a:spcBef>
              <a:spcAft>
                <a:spcPts val="0"/>
              </a:spcAft>
              <a:buClr>
                <a:schemeClr val="dk1"/>
              </a:buClr>
              <a:buSzPts val="1500"/>
              <a:buChar char="●"/>
            </a:pPr>
            <a:r>
              <a:rPr lang="en-US" sz="1800">
                <a:solidFill>
                  <a:schemeClr val="dk1"/>
                </a:solidFill>
              </a:rPr>
              <a:t>“The proportional non-public share will be allocated and spent at the discretion of the nonpublic school administration with appropriate LEA oversight.”</a:t>
            </a:r>
            <a:endParaRPr sz="1800">
              <a:solidFill>
                <a:schemeClr val="dk1"/>
              </a:solidFill>
            </a:endParaRPr>
          </a:p>
          <a:p>
            <a:pPr marL="457200" lvl="0" indent="-323850" algn="l" rtl="0">
              <a:lnSpc>
                <a:spcPct val="90000"/>
              </a:lnSpc>
              <a:spcBef>
                <a:spcPts val="0"/>
              </a:spcBef>
              <a:spcAft>
                <a:spcPts val="0"/>
              </a:spcAft>
              <a:buClr>
                <a:schemeClr val="dk1"/>
              </a:buClr>
              <a:buSzPts val="1500"/>
              <a:buChar char="●"/>
            </a:pPr>
            <a:r>
              <a:rPr lang="en-US" sz="1800">
                <a:solidFill>
                  <a:schemeClr val="dk1"/>
                </a:solidFill>
              </a:rPr>
              <a:t>“It will be determine when we find out the amount of funds available”</a:t>
            </a:r>
            <a:endParaRPr sz="1800">
              <a:solidFill>
                <a:schemeClr val="dk1"/>
              </a:solidFill>
            </a:endParaRPr>
          </a:p>
        </p:txBody>
      </p:sp>
      <p:sp>
        <p:nvSpPr>
          <p:cNvPr id="296" name="Google Shape;296;p32"/>
          <p:cNvSpPr txBox="1"/>
          <p:nvPr/>
        </p:nvSpPr>
        <p:spPr>
          <a:xfrm>
            <a:off x="6203925" y="3853575"/>
            <a:ext cx="5405100" cy="2303400"/>
          </a:xfrm>
          <a:prstGeom prst="rect">
            <a:avLst/>
          </a:prstGeom>
          <a:noFill/>
          <a:ln w="9525" cap="flat" cmpd="sng">
            <a:solidFill>
              <a:srgbClr val="888888"/>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US" sz="1800" b="1">
                <a:solidFill>
                  <a:schemeClr val="dk1"/>
                </a:solidFill>
              </a:rPr>
              <a:t>Delivery of Services</a:t>
            </a:r>
            <a:endParaRPr sz="1800" b="1">
              <a:solidFill>
                <a:schemeClr val="dk1"/>
              </a:solidFill>
            </a:endParaRPr>
          </a:p>
          <a:p>
            <a:pPr marL="457200" lvl="0" indent="-323850" algn="l" rtl="0">
              <a:lnSpc>
                <a:spcPct val="90000"/>
              </a:lnSpc>
              <a:spcBef>
                <a:spcPts val="750"/>
              </a:spcBef>
              <a:spcAft>
                <a:spcPts val="0"/>
              </a:spcAft>
              <a:buClr>
                <a:schemeClr val="dk1"/>
              </a:buClr>
              <a:buSzPts val="1500"/>
              <a:buChar char="●"/>
            </a:pPr>
            <a:r>
              <a:rPr lang="en-US" sz="1800">
                <a:solidFill>
                  <a:schemeClr val="dk1"/>
                </a:solidFill>
              </a:rPr>
              <a:t>“Once the site displays funding amount” </a:t>
            </a:r>
            <a:endParaRPr sz="1800">
              <a:solidFill>
                <a:schemeClr val="dk1"/>
              </a:solidFill>
            </a:endParaRPr>
          </a:p>
          <a:p>
            <a:pPr marL="457200" lvl="0" indent="-323850" algn="l" rtl="0">
              <a:lnSpc>
                <a:spcPct val="90000"/>
              </a:lnSpc>
              <a:spcBef>
                <a:spcPts val="0"/>
              </a:spcBef>
              <a:spcAft>
                <a:spcPts val="0"/>
              </a:spcAft>
              <a:buClr>
                <a:schemeClr val="dk1"/>
              </a:buClr>
              <a:buSzPts val="1500"/>
              <a:buChar char="●"/>
            </a:pPr>
            <a:r>
              <a:rPr lang="en-US" sz="1800">
                <a:solidFill>
                  <a:schemeClr val="dk1"/>
                </a:solidFill>
              </a:rPr>
              <a:t>“On an ongoing basis as funding requests are made” </a:t>
            </a:r>
            <a:endParaRPr sz="1800">
              <a:solidFill>
                <a:schemeClr val="dk1"/>
              </a:solidFill>
            </a:endParaRPr>
          </a:p>
          <a:p>
            <a:pPr marL="457200" lvl="0" indent="-323850" algn="l" rtl="0">
              <a:lnSpc>
                <a:spcPct val="90000"/>
              </a:lnSpc>
              <a:spcBef>
                <a:spcPts val="0"/>
              </a:spcBef>
              <a:spcAft>
                <a:spcPts val="0"/>
              </a:spcAft>
              <a:buClr>
                <a:schemeClr val="dk1"/>
              </a:buClr>
              <a:buSzPts val="1500"/>
              <a:buChar char="●"/>
            </a:pPr>
            <a:r>
              <a:rPr lang="en-US" sz="1800">
                <a:solidFill>
                  <a:schemeClr val="dk1"/>
                </a:solidFill>
              </a:rPr>
              <a:t>“As needed based upon requests and needs from the nonpublic school throughout the school year”</a:t>
            </a:r>
            <a:endParaRPr sz="2100">
              <a:solidFill>
                <a:schemeClr val="dk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33"/>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Best Practices</a:t>
            </a:r>
            <a:endParaRPr/>
          </a:p>
        </p:txBody>
      </p:sp>
      <p:sp>
        <p:nvSpPr>
          <p:cNvPr id="302" name="Google Shape;302;p33"/>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lnSpcReduction="10000"/>
          </a:bodyPr>
          <a:lstStyle/>
          <a:p>
            <a:pPr marL="457200" lvl="0" indent="-381000" algn="l" rtl="0">
              <a:lnSpc>
                <a:spcPct val="100000"/>
              </a:lnSpc>
              <a:spcBef>
                <a:spcPts val="700"/>
              </a:spcBef>
              <a:spcAft>
                <a:spcPts val="0"/>
              </a:spcAft>
              <a:buSzPts val="2400"/>
              <a:buChar char="•"/>
            </a:pPr>
            <a:r>
              <a:rPr lang="en-US" sz="2400"/>
              <a:t>Use a data-driven needs assessment to determine the student/teacher needs per program to maximize resources.</a:t>
            </a:r>
            <a:endParaRPr sz="2400"/>
          </a:p>
          <a:p>
            <a:pPr marL="457200" lvl="0" indent="-381000" algn="l" rtl="0">
              <a:lnSpc>
                <a:spcPct val="100000"/>
              </a:lnSpc>
              <a:spcBef>
                <a:spcPts val="700"/>
              </a:spcBef>
              <a:spcAft>
                <a:spcPts val="0"/>
              </a:spcAft>
              <a:buSzPts val="2400"/>
              <a:buChar char="•"/>
            </a:pPr>
            <a:r>
              <a:rPr lang="en-US" sz="2400"/>
              <a:t>Consider a checklist to ensure all federal requirements are met.</a:t>
            </a:r>
            <a:endParaRPr sz="2400"/>
          </a:p>
          <a:p>
            <a:pPr marL="457200" lvl="0" indent="-381000" algn="l" rtl="0">
              <a:lnSpc>
                <a:spcPct val="100000"/>
              </a:lnSpc>
              <a:spcBef>
                <a:spcPts val="700"/>
              </a:spcBef>
              <a:spcAft>
                <a:spcPts val="0"/>
              </a:spcAft>
              <a:buSzPts val="2400"/>
              <a:buChar char="•"/>
            </a:pPr>
            <a:r>
              <a:rPr lang="en-US" sz="2400"/>
              <a:t>Provide as much detail as possible to help the Department determine service allowability during its agreement review.</a:t>
            </a:r>
            <a:endParaRPr sz="2400"/>
          </a:p>
          <a:p>
            <a:pPr marL="914400" lvl="1" indent="-342900" algn="l" rtl="0">
              <a:lnSpc>
                <a:spcPct val="100000"/>
              </a:lnSpc>
              <a:spcBef>
                <a:spcPts val="700"/>
              </a:spcBef>
              <a:spcAft>
                <a:spcPts val="0"/>
              </a:spcAft>
              <a:buSzPts val="1800"/>
              <a:buChar char="•"/>
            </a:pPr>
            <a:r>
              <a:rPr lang="en-US" sz="1800"/>
              <a:t>The agreements can be reopened in the fall when service amounts are available so that the description of services can be finalized.</a:t>
            </a:r>
            <a:endParaRPr sz="1800"/>
          </a:p>
          <a:p>
            <a:pPr marL="457200" lvl="0" indent="-381000" algn="l" rtl="0">
              <a:lnSpc>
                <a:spcPct val="100000"/>
              </a:lnSpc>
              <a:spcBef>
                <a:spcPts val="700"/>
              </a:spcBef>
              <a:spcAft>
                <a:spcPts val="0"/>
              </a:spcAft>
              <a:buSzPts val="2400"/>
              <a:buChar char="•"/>
            </a:pPr>
            <a:r>
              <a:rPr lang="en-US" sz="2400"/>
              <a:t>Become familiar with non-regulatory federal and state guidance for equitable Title IA and Title VIII program services.</a:t>
            </a:r>
            <a:endParaRPr sz="2400"/>
          </a:p>
          <a:p>
            <a:pPr marL="457200" lvl="0" indent="-381000" algn="l" rtl="0">
              <a:lnSpc>
                <a:spcPct val="100000"/>
              </a:lnSpc>
              <a:spcBef>
                <a:spcPts val="700"/>
              </a:spcBef>
              <a:spcAft>
                <a:spcPts val="0"/>
              </a:spcAft>
              <a:buSzPts val="2400"/>
              <a:buChar char="•"/>
            </a:pPr>
            <a:r>
              <a:rPr lang="en-US" sz="2400"/>
              <a:t>Consult as many times as needed to strengthen collaboration and partnership.</a:t>
            </a:r>
            <a:endParaRPr sz="2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3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500"/>
              <a:buFont typeface="Arial"/>
              <a:buNone/>
            </a:pPr>
            <a:r>
              <a:rPr lang="en-US"/>
              <a:t>Resources</a:t>
            </a:r>
            <a:endParaRPr/>
          </a:p>
        </p:txBody>
      </p:sp>
      <p:sp>
        <p:nvSpPr>
          <p:cNvPr id="308" name="Google Shape;308;p34"/>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t" anchorCtr="0">
            <a:noAutofit/>
          </a:bodyPr>
          <a:lstStyle/>
          <a:p>
            <a:pPr marL="457200" lvl="0" indent="-381000" algn="l" rtl="0">
              <a:lnSpc>
                <a:spcPct val="100000"/>
              </a:lnSpc>
              <a:spcBef>
                <a:spcPts val="750"/>
              </a:spcBef>
              <a:spcAft>
                <a:spcPts val="0"/>
              </a:spcAft>
              <a:buSzPts val="2400"/>
              <a:buChar char="•"/>
            </a:pPr>
            <a:r>
              <a:rPr lang="en-US" u="sng">
                <a:solidFill>
                  <a:schemeClr val="hlink"/>
                </a:solidFill>
                <a:hlinkClick r:id="rId3"/>
              </a:rPr>
              <a:t>Federal Title IA Equitable Services Guidance</a:t>
            </a:r>
            <a:endParaRPr/>
          </a:p>
          <a:p>
            <a:pPr marL="457200" lvl="0" indent="-381000" algn="l" rtl="0">
              <a:lnSpc>
                <a:spcPct val="100000"/>
              </a:lnSpc>
              <a:spcBef>
                <a:spcPts val="0"/>
              </a:spcBef>
              <a:spcAft>
                <a:spcPts val="0"/>
              </a:spcAft>
              <a:buSzPts val="2400"/>
              <a:buChar char="•"/>
            </a:pPr>
            <a:r>
              <a:rPr lang="en-US" u="sng">
                <a:solidFill>
                  <a:schemeClr val="hlink"/>
                </a:solidFill>
                <a:hlinkClick r:id="rId4"/>
              </a:rPr>
              <a:t>Federal Title VIII Equitable Services Guidance</a:t>
            </a:r>
            <a:r>
              <a:rPr lang="en-US"/>
              <a:t> </a:t>
            </a:r>
            <a:endParaRPr/>
          </a:p>
          <a:p>
            <a:pPr marL="457200" lvl="0" indent="-381000" algn="l" rtl="0">
              <a:lnSpc>
                <a:spcPct val="100000"/>
              </a:lnSpc>
              <a:spcBef>
                <a:spcPts val="0"/>
              </a:spcBef>
              <a:spcAft>
                <a:spcPts val="0"/>
              </a:spcAft>
              <a:buSzPts val="2400"/>
              <a:buChar char="•"/>
            </a:pPr>
            <a:r>
              <a:rPr lang="en-US" u="sng">
                <a:solidFill>
                  <a:schemeClr val="hlink"/>
                </a:solidFill>
                <a:hlinkClick r:id="rId5"/>
              </a:rPr>
              <a:t>ESSA Guidance and Allocations</a:t>
            </a:r>
            <a:endParaRPr/>
          </a:p>
          <a:p>
            <a:pPr marL="914400" lvl="1" indent="-368300" algn="l" rtl="0">
              <a:lnSpc>
                <a:spcPct val="100000"/>
              </a:lnSpc>
              <a:spcBef>
                <a:spcPts val="0"/>
              </a:spcBef>
              <a:spcAft>
                <a:spcPts val="0"/>
              </a:spcAft>
              <a:buSzPts val="2200"/>
              <a:buChar char="•"/>
            </a:pPr>
            <a:r>
              <a:rPr lang="en-US" u="sng">
                <a:solidFill>
                  <a:schemeClr val="hlink"/>
                </a:solidFill>
                <a:hlinkClick r:id="rId6"/>
              </a:rPr>
              <a:t>Equitable Services for Nonpublic Schools</a:t>
            </a:r>
            <a:endParaRPr/>
          </a:p>
          <a:p>
            <a:pPr marL="1371600" lvl="2" indent="-355600" algn="l" rtl="0">
              <a:lnSpc>
                <a:spcPct val="100000"/>
              </a:lnSpc>
              <a:spcBef>
                <a:spcPts val="0"/>
              </a:spcBef>
              <a:spcAft>
                <a:spcPts val="0"/>
              </a:spcAft>
              <a:buSzPts val="2000"/>
              <a:buChar char="•"/>
            </a:pPr>
            <a:r>
              <a:rPr lang="en-US" u="sng">
                <a:solidFill>
                  <a:schemeClr val="hlink"/>
                </a:solidFill>
                <a:hlinkClick r:id="rId7"/>
              </a:rPr>
              <a:t>Consultation Agreement Content</a:t>
            </a:r>
            <a:endParaRPr/>
          </a:p>
          <a:p>
            <a:pPr marL="1371600" lvl="2" indent="-355600" algn="l" rtl="0">
              <a:lnSpc>
                <a:spcPct val="100000"/>
              </a:lnSpc>
              <a:spcBef>
                <a:spcPts val="0"/>
              </a:spcBef>
              <a:spcAft>
                <a:spcPts val="0"/>
              </a:spcAft>
              <a:buSzPts val="2000"/>
              <a:buChar char="•"/>
            </a:pPr>
            <a:r>
              <a:rPr lang="en-US" u="sng">
                <a:solidFill>
                  <a:schemeClr val="hlink"/>
                </a:solidFill>
                <a:hlinkClick r:id="rId8"/>
              </a:rPr>
              <a:t>Equitable Services for Nonpublic Students and Teachers: Process and Procedures Guidance</a:t>
            </a:r>
            <a:r>
              <a:rPr lang="en-US"/>
              <a:t> </a:t>
            </a:r>
            <a:endParaRPr/>
          </a:p>
          <a:p>
            <a:pPr marL="914400" lvl="1" indent="-368300" algn="l" rtl="0">
              <a:lnSpc>
                <a:spcPct val="100000"/>
              </a:lnSpc>
              <a:spcBef>
                <a:spcPts val="0"/>
              </a:spcBef>
              <a:spcAft>
                <a:spcPts val="0"/>
              </a:spcAft>
              <a:buSzPts val="2200"/>
              <a:buChar char="•"/>
            </a:pPr>
            <a:r>
              <a:rPr lang="en-US" u="sng">
                <a:solidFill>
                  <a:schemeClr val="hlink"/>
                </a:solidFill>
                <a:hlinkClick r:id="rId9"/>
              </a:rPr>
              <a:t>General ESSA Guidance and Resources</a:t>
            </a:r>
            <a:r>
              <a:rPr lang="en-US"/>
              <a:t> </a:t>
            </a:r>
            <a:endParaRPr/>
          </a:p>
          <a:p>
            <a:pPr marL="914400" lvl="1" indent="-368300" algn="l" rtl="0">
              <a:lnSpc>
                <a:spcPct val="100000"/>
              </a:lnSpc>
              <a:spcBef>
                <a:spcPts val="0"/>
              </a:spcBef>
              <a:spcAft>
                <a:spcPts val="0"/>
              </a:spcAft>
              <a:buSzPts val="2200"/>
              <a:buChar char="•"/>
            </a:pPr>
            <a:r>
              <a:rPr lang="en-US" u="sng">
                <a:solidFill>
                  <a:schemeClr val="hlink"/>
                </a:solidFill>
                <a:hlinkClick r:id="rId10"/>
              </a:rPr>
              <a:t>Federal Programs Contacts</a:t>
            </a:r>
            <a:endParaRPr/>
          </a:p>
          <a:p>
            <a:pPr marL="0" lvl="0" indent="0" algn="l" rtl="0">
              <a:lnSpc>
                <a:spcPct val="100000"/>
              </a:lnSpc>
              <a:spcBef>
                <a:spcPts val="750"/>
              </a:spcBef>
              <a:spcAft>
                <a:spcPts val="0"/>
              </a:spcAft>
              <a:buNone/>
            </a:pPr>
            <a:endParaRPr/>
          </a:p>
          <a:p>
            <a:pPr marL="0" lvl="0" indent="0" algn="l" rtl="0">
              <a:lnSpc>
                <a:spcPct val="100000"/>
              </a:lnSpc>
              <a:spcBef>
                <a:spcPts val="750"/>
              </a:spcBef>
              <a:spcAft>
                <a:spcPts val="0"/>
              </a:spcAft>
              <a:buNone/>
            </a:pPr>
            <a:endParaRPr/>
          </a:p>
          <a:p>
            <a:pPr marL="457200" lvl="0" indent="-381000" algn="l" rtl="0">
              <a:lnSpc>
                <a:spcPct val="100000"/>
              </a:lnSpc>
              <a:spcBef>
                <a:spcPts val="750"/>
              </a:spcBef>
              <a:spcAft>
                <a:spcPts val="0"/>
              </a:spcAft>
              <a:buSzPts val="2400"/>
              <a:buChar char="•"/>
            </a:pPr>
            <a:r>
              <a:rPr lang="en-US" u="sng">
                <a:solidFill>
                  <a:schemeClr val="hlink"/>
                </a:solidFill>
                <a:hlinkClick r:id="rId11"/>
              </a:rPr>
              <a:t>Q&amp;A</a:t>
            </a:r>
            <a:r>
              <a:rPr lang="en-US"/>
              <a:t>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3"/>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Webinar Purpose</a:t>
            </a:r>
            <a:endParaRPr/>
          </a:p>
        </p:txBody>
      </p:sp>
      <p:sp>
        <p:nvSpPr>
          <p:cNvPr id="72" name="Google Shape;72;p13"/>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457200" lvl="0" indent="-381000" algn="l" rtl="0">
              <a:spcBef>
                <a:spcPts val="750"/>
              </a:spcBef>
              <a:spcAft>
                <a:spcPts val="0"/>
              </a:spcAft>
              <a:buSzPts val="2400"/>
              <a:buChar char="•"/>
            </a:pPr>
            <a:r>
              <a:rPr lang="en-US"/>
              <a:t>Provide guidance to local education agencies (LEAs), area education agencies (AEAs), and accredited nonpublic school officials to:</a:t>
            </a:r>
            <a:endParaRPr/>
          </a:p>
          <a:p>
            <a:pPr marL="914400" lvl="1" indent="-368300" algn="l" rtl="0">
              <a:spcBef>
                <a:spcPts val="375"/>
              </a:spcBef>
              <a:spcAft>
                <a:spcPts val="0"/>
              </a:spcAft>
              <a:buSzPts val="2200"/>
              <a:buChar char="•"/>
            </a:pPr>
            <a:r>
              <a:rPr lang="en-US"/>
              <a:t>Understand their respective roles in fulfilling equitable service requirements to eligible nonpublic school students, their teachers, and, in some cases, other educational personnel and their families;</a:t>
            </a:r>
            <a:endParaRPr/>
          </a:p>
          <a:p>
            <a:pPr marL="914400" lvl="1" indent="-368300" algn="l" rtl="0">
              <a:spcBef>
                <a:spcPts val="375"/>
              </a:spcBef>
              <a:spcAft>
                <a:spcPts val="0"/>
              </a:spcAft>
              <a:buSzPts val="2200"/>
              <a:buChar char="•"/>
            </a:pPr>
            <a:r>
              <a:rPr lang="en-US"/>
              <a:t>Ensure federal allocations and equitable shares are effectively used according to federal guidance; and</a:t>
            </a:r>
            <a:endParaRPr/>
          </a:p>
          <a:p>
            <a:pPr marL="914400" lvl="1" indent="-368300" algn="l" rtl="0">
              <a:spcBef>
                <a:spcPts val="375"/>
              </a:spcBef>
              <a:spcAft>
                <a:spcPts val="0"/>
              </a:spcAft>
              <a:buSzPts val="2200"/>
              <a:buChar char="•"/>
            </a:pPr>
            <a:r>
              <a:rPr lang="en-US"/>
              <a:t>Complete nonpublic consultation agreements in the Consolidated Accountability and Support Application’s (CASA) Consolidated Application for ESEA Title Programs.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4"/>
          <p:cNvSpPr txBox="1">
            <a:spLocks noGrp="1"/>
          </p:cNvSpPr>
          <p:nvPr>
            <p:ph type="title"/>
          </p:nvPr>
        </p:nvSpPr>
        <p:spPr>
          <a:xfrm>
            <a:off x="746751" y="2322365"/>
            <a:ext cx="10515600" cy="2852700"/>
          </a:xfrm>
          <a:prstGeom prst="rect">
            <a:avLst/>
          </a:prstGeom>
          <a:noFill/>
          <a:ln>
            <a:noFill/>
          </a:ln>
        </p:spPr>
        <p:txBody>
          <a:bodyPr spcFirstLastPara="1" wrap="square" lIns="88375" tIns="44175" rIns="88375" bIns="44175" anchor="ctr" anchorCtr="0">
            <a:noAutofit/>
          </a:bodyPr>
          <a:lstStyle/>
          <a:p>
            <a:pPr marL="0" lvl="0" indent="0" algn="ctr" rtl="0">
              <a:lnSpc>
                <a:spcPct val="100000"/>
              </a:lnSpc>
              <a:spcBef>
                <a:spcPts val="0"/>
              </a:spcBef>
              <a:spcAft>
                <a:spcPts val="0"/>
              </a:spcAft>
              <a:buClr>
                <a:schemeClr val="lt1"/>
              </a:buClr>
              <a:buSzPts val="3500"/>
              <a:buFont typeface="Arial"/>
              <a:buNone/>
            </a:pPr>
            <a:r>
              <a:rPr lang="en-US"/>
              <a:t>Introduction to Equitable Services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5"/>
          <p:cNvSpPr txBox="1">
            <a:spLocks noGrp="1"/>
          </p:cNvSpPr>
          <p:nvPr>
            <p:ph type="title"/>
          </p:nvPr>
        </p:nvSpPr>
        <p:spPr>
          <a:xfrm>
            <a:off x="892797" y="1"/>
            <a:ext cx="10515600" cy="1192800"/>
          </a:xfrm>
          <a:prstGeom prst="rect">
            <a:avLst/>
          </a:prstGeom>
          <a:noFill/>
          <a:ln>
            <a:noFill/>
          </a:ln>
        </p:spPr>
        <p:txBody>
          <a:bodyPr spcFirstLastPara="1" wrap="square" lIns="117825" tIns="117825" rIns="117825" bIns="117825" anchor="ctr" anchorCtr="0">
            <a:noAutofit/>
          </a:bodyPr>
          <a:lstStyle/>
          <a:p>
            <a:pPr marL="0" marR="0" lvl="0" indent="0" algn="l" rtl="0">
              <a:lnSpc>
                <a:spcPct val="100000"/>
              </a:lnSpc>
              <a:spcBef>
                <a:spcPts val="0"/>
              </a:spcBef>
              <a:spcAft>
                <a:spcPts val="0"/>
              </a:spcAft>
              <a:buClr>
                <a:srgbClr val="FFFFFF"/>
              </a:buClr>
              <a:buSzPts val="3000"/>
              <a:buFont typeface="Arial"/>
              <a:buNone/>
            </a:pPr>
            <a:r>
              <a:rPr lang="en-US"/>
              <a:t>Two Governing Provisions: Title IA and Title VIII</a:t>
            </a:r>
            <a:endParaRPr/>
          </a:p>
        </p:txBody>
      </p:sp>
      <p:sp>
        <p:nvSpPr>
          <p:cNvPr id="84" name="Google Shape;84;p15"/>
          <p:cNvSpPr txBox="1">
            <a:spLocks noGrp="1"/>
          </p:cNvSpPr>
          <p:nvPr>
            <p:ph type="body" idx="1"/>
          </p:nvPr>
        </p:nvSpPr>
        <p:spPr>
          <a:xfrm>
            <a:off x="892800" y="1548650"/>
            <a:ext cx="5157900" cy="1226700"/>
          </a:xfrm>
          <a:prstGeom prst="rect">
            <a:avLst/>
          </a:prstGeom>
          <a:noFill/>
          <a:ln w="9525" cap="flat" cmpd="sng">
            <a:solidFill>
              <a:srgbClr val="888888"/>
            </a:solidFill>
            <a:prstDash val="solid"/>
            <a:round/>
            <a:headEnd type="none" w="sm" len="sm"/>
            <a:tailEnd type="none" w="sm" len="sm"/>
          </a:ln>
        </p:spPr>
        <p:txBody>
          <a:bodyPr spcFirstLastPara="1" wrap="square" lIns="117825" tIns="117825" rIns="117825" bIns="117825" anchor="t" anchorCtr="0">
            <a:normAutofit fontScale="92500" lnSpcReduction="20000"/>
          </a:bodyPr>
          <a:lstStyle/>
          <a:p>
            <a:pPr marL="0" lvl="0" indent="0" algn="ctr" rtl="0">
              <a:spcBef>
                <a:spcPts val="750"/>
              </a:spcBef>
              <a:spcAft>
                <a:spcPts val="0"/>
              </a:spcAft>
              <a:buSzPts val="1800"/>
              <a:buNone/>
            </a:pPr>
            <a:r>
              <a:rPr lang="en-US"/>
              <a:t>Title I, Part A (Title IA)</a:t>
            </a:r>
            <a:endParaRPr/>
          </a:p>
          <a:p>
            <a:pPr marL="0" lvl="0" indent="0" algn="ctr" rtl="0">
              <a:spcBef>
                <a:spcPts val="750"/>
              </a:spcBef>
              <a:spcAft>
                <a:spcPts val="0"/>
              </a:spcAft>
              <a:buSzPts val="1800"/>
              <a:buNone/>
            </a:pPr>
            <a:r>
              <a:rPr lang="en-US" b="0" u="sng">
                <a:solidFill>
                  <a:schemeClr val="hlink"/>
                </a:solidFill>
                <a:hlinkClick r:id="rId3"/>
              </a:rPr>
              <a:t>Providing Equitable Services to Eligible Private School Children, Teachers, and Families Non-Regulatory Guidance </a:t>
            </a:r>
            <a:endParaRPr b="0"/>
          </a:p>
        </p:txBody>
      </p:sp>
      <p:sp>
        <p:nvSpPr>
          <p:cNvPr id="85" name="Google Shape;85;p15"/>
          <p:cNvSpPr txBox="1">
            <a:spLocks noGrp="1"/>
          </p:cNvSpPr>
          <p:nvPr>
            <p:ph type="body" idx="2"/>
          </p:nvPr>
        </p:nvSpPr>
        <p:spPr>
          <a:xfrm>
            <a:off x="892800" y="2775350"/>
            <a:ext cx="5157900" cy="3281700"/>
          </a:xfrm>
          <a:prstGeom prst="rect">
            <a:avLst/>
          </a:prstGeom>
          <a:ln w="9525" cap="flat" cmpd="sng">
            <a:solidFill>
              <a:srgbClr val="888888"/>
            </a:solidFill>
            <a:prstDash val="solid"/>
            <a:round/>
            <a:headEnd type="none" w="sm" len="sm"/>
            <a:tailEnd type="none" w="sm" len="sm"/>
          </a:ln>
        </p:spPr>
        <p:txBody>
          <a:bodyPr spcFirstLastPara="1" wrap="square" lIns="91425" tIns="91425" rIns="91425" bIns="91425" anchor="t" anchorCtr="0">
            <a:normAutofit/>
          </a:bodyPr>
          <a:lstStyle/>
          <a:p>
            <a:pPr marL="0" lvl="0" indent="0" algn="l" rtl="0">
              <a:lnSpc>
                <a:spcPct val="70000"/>
              </a:lnSpc>
              <a:spcBef>
                <a:spcPts val="750"/>
              </a:spcBef>
              <a:spcAft>
                <a:spcPts val="0"/>
              </a:spcAft>
              <a:buNone/>
            </a:pPr>
            <a:r>
              <a:rPr lang="en-US" sz="1800" dirty="0"/>
              <a:t>Requires the LEA to—</a:t>
            </a:r>
            <a:endParaRPr sz="1800" dirty="0"/>
          </a:p>
          <a:p>
            <a:pPr marL="457200" lvl="0" indent="-323850" algn="l" rtl="0">
              <a:lnSpc>
                <a:spcPct val="70000"/>
              </a:lnSpc>
              <a:spcBef>
                <a:spcPts val="750"/>
              </a:spcBef>
              <a:spcAft>
                <a:spcPts val="0"/>
              </a:spcAft>
              <a:buSzPts val="1500"/>
              <a:buChar char="•"/>
            </a:pPr>
            <a:r>
              <a:rPr lang="en-US" sz="1800" dirty="0"/>
              <a:t>Engage in “timely and meaningful” consultation with the appropriate nonpublic school officials;</a:t>
            </a:r>
            <a:endParaRPr sz="1800" dirty="0"/>
          </a:p>
          <a:p>
            <a:pPr marL="457200" lvl="0" indent="-323850" algn="l" rtl="0">
              <a:lnSpc>
                <a:spcPct val="70000"/>
              </a:lnSpc>
              <a:spcBef>
                <a:spcPts val="750"/>
              </a:spcBef>
              <a:spcAft>
                <a:spcPts val="0"/>
              </a:spcAft>
              <a:buSzPts val="1500"/>
              <a:buChar char="•"/>
            </a:pPr>
            <a:r>
              <a:rPr lang="en-US" sz="1800" dirty="0"/>
              <a:t>Provide eligible nonpublic students with equitable services or other benefits that address their needs; and</a:t>
            </a:r>
            <a:endParaRPr sz="1800" dirty="0"/>
          </a:p>
          <a:p>
            <a:pPr marL="457200" lvl="0" indent="-323850" algn="l" rtl="0">
              <a:lnSpc>
                <a:spcPct val="70000"/>
              </a:lnSpc>
              <a:spcBef>
                <a:spcPts val="750"/>
              </a:spcBef>
              <a:spcAft>
                <a:spcPts val="0"/>
              </a:spcAft>
              <a:buSzPts val="1500"/>
              <a:buChar char="•"/>
            </a:pPr>
            <a:r>
              <a:rPr lang="en-US" sz="1800" dirty="0"/>
              <a:t>Ensure that their teachers and families participate in equitable services and activities developed according to the parent and family engagement requirements.</a:t>
            </a:r>
            <a:endParaRPr sz="1800" dirty="0"/>
          </a:p>
        </p:txBody>
      </p:sp>
      <p:sp>
        <p:nvSpPr>
          <p:cNvPr id="86" name="Google Shape;86;p15"/>
          <p:cNvSpPr txBox="1">
            <a:spLocks noGrp="1"/>
          </p:cNvSpPr>
          <p:nvPr>
            <p:ph type="body" idx="3"/>
          </p:nvPr>
        </p:nvSpPr>
        <p:spPr>
          <a:xfrm>
            <a:off x="6225200" y="1548650"/>
            <a:ext cx="5183100" cy="1226700"/>
          </a:xfrm>
          <a:prstGeom prst="rect">
            <a:avLst/>
          </a:prstGeom>
          <a:ln w="9525" cap="flat" cmpd="sng">
            <a:solidFill>
              <a:srgbClr val="888888"/>
            </a:solidFill>
            <a:prstDash val="solid"/>
            <a:round/>
            <a:headEnd type="none" w="sm" len="sm"/>
            <a:tailEnd type="none" w="sm" len="sm"/>
          </a:ln>
        </p:spPr>
        <p:txBody>
          <a:bodyPr spcFirstLastPara="1" wrap="square" lIns="91425" tIns="91425" rIns="91425" bIns="91425" anchor="t" anchorCtr="0">
            <a:normAutofit fontScale="92500" lnSpcReduction="20000"/>
          </a:bodyPr>
          <a:lstStyle/>
          <a:p>
            <a:pPr marL="0" lvl="0" indent="0" algn="ctr" rtl="0">
              <a:spcBef>
                <a:spcPts val="750"/>
              </a:spcBef>
              <a:spcAft>
                <a:spcPts val="0"/>
              </a:spcAft>
              <a:buNone/>
            </a:pPr>
            <a:r>
              <a:rPr lang="en-US"/>
              <a:t>Title VIII, Part F (Title VIII)</a:t>
            </a:r>
            <a:endParaRPr b="0"/>
          </a:p>
          <a:p>
            <a:pPr marL="0" lvl="0" indent="0" algn="ctr" rtl="0">
              <a:spcBef>
                <a:spcPts val="750"/>
              </a:spcBef>
              <a:spcAft>
                <a:spcPts val="0"/>
              </a:spcAft>
              <a:buNone/>
            </a:pPr>
            <a:r>
              <a:rPr lang="en-US" b="0" u="sng">
                <a:solidFill>
                  <a:schemeClr val="hlink"/>
                </a:solidFill>
                <a:hlinkClick r:id="rId4"/>
              </a:rPr>
              <a:t>Equitable Services for Eligible Private School Children, Teachers, and Other Educational Personnel Non-Regulatory Guidance</a:t>
            </a:r>
            <a:endParaRPr/>
          </a:p>
        </p:txBody>
      </p:sp>
      <p:sp>
        <p:nvSpPr>
          <p:cNvPr id="87" name="Google Shape;87;p15"/>
          <p:cNvSpPr txBox="1">
            <a:spLocks noGrp="1"/>
          </p:cNvSpPr>
          <p:nvPr>
            <p:ph type="body" idx="4"/>
          </p:nvPr>
        </p:nvSpPr>
        <p:spPr>
          <a:xfrm>
            <a:off x="6225200" y="2775450"/>
            <a:ext cx="5183100" cy="3281700"/>
          </a:xfrm>
          <a:prstGeom prst="rect">
            <a:avLst/>
          </a:prstGeom>
          <a:ln w="9525" cap="flat" cmpd="sng">
            <a:solidFill>
              <a:srgbClr val="888888"/>
            </a:solidFill>
            <a:prstDash val="solid"/>
            <a:round/>
            <a:headEnd type="none" w="sm" len="sm"/>
            <a:tailEnd type="none" w="sm" len="sm"/>
          </a:ln>
        </p:spPr>
        <p:txBody>
          <a:bodyPr spcFirstLastPara="1" wrap="square" lIns="91425" tIns="91425" rIns="91425" bIns="91425" anchor="t" anchorCtr="0">
            <a:normAutofit/>
          </a:bodyPr>
          <a:lstStyle/>
          <a:p>
            <a:pPr marL="0" lvl="0" indent="0" algn="l" rtl="0">
              <a:lnSpc>
                <a:spcPct val="80000"/>
              </a:lnSpc>
              <a:spcBef>
                <a:spcPts val="750"/>
              </a:spcBef>
              <a:spcAft>
                <a:spcPts val="0"/>
              </a:spcAft>
              <a:buNone/>
            </a:pPr>
            <a:r>
              <a:rPr lang="en-US" sz="1800"/>
              <a:t>Requires the LEA or AEA acting on behalf of the consortium of LEAs to— </a:t>
            </a:r>
            <a:endParaRPr sz="1800"/>
          </a:p>
          <a:p>
            <a:pPr marL="457200" lvl="0" indent="-323850" algn="l" rtl="0">
              <a:lnSpc>
                <a:spcPct val="80000"/>
              </a:lnSpc>
              <a:spcBef>
                <a:spcPts val="750"/>
              </a:spcBef>
              <a:spcAft>
                <a:spcPts val="0"/>
              </a:spcAft>
              <a:buSzPts val="1500"/>
              <a:buChar char="•"/>
            </a:pPr>
            <a:r>
              <a:rPr lang="en-US" sz="1800"/>
              <a:t>Engage in “timely and meaningful” consultation with the appropriate nonpublic school officials; and</a:t>
            </a:r>
            <a:endParaRPr sz="1800"/>
          </a:p>
          <a:p>
            <a:pPr marL="457200" lvl="0" indent="-323850" algn="l" rtl="0">
              <a:lnSpc>
                <a:spcPct val="80000"/>
              </a:lnSpc>
              <a:spcBef>
                <a:spcPts val="750"/>
              </a:spcBef>
              <a:spcAft>
                <a:spcPts val="0"/>
              </a:spcAft>
              <a:buSzPts val="1500"/>
              <a:buChar char="•"/>
            </a:pPr>
            <a:r>
              <a:rPr lang="en-US" sz="1800"/>
              <a:t>Provide eligible nonpublic students and their teachers or other educational personnel equitable special educational services or other benefits that address their needs under the program.</a:t>
            </a:r>
            <a:endParaRPr sz="1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6"/>
          <p:cNvSpPr txBox="1">
            <a:spLocks noGrp="1"/>
          </p:cNvSpPr>
          <p:nvPr>
            <p:ph type="title"/>
          </p:nvPr>
        </p:nvSpPr>
        <p:spPr>
          <a:xfrm>
            <a:off x="408561" y="428017"/>
            <a:ext cx="3540900" cy="5906400"/>
          </a:xfrm>
          <a:prstGeom prst="rect">
            <a:avLst/>
          </a:prstGeom>
          <a:noFill/>
          <a:ln>
            <a:noFill/>
          </a:ln>
        </p:spPr>
        <p:txBody>
          <a:bodyPr spcFirstLastPara="1" wrap="square" lIns="117825" tIns="117825" rIns="117825" bIns="117825" anchor="ctr" anchorCtr="0">
            <a:noAutofit/>
          </a:bodyPr>
          <a:lstStyle/>
          <a:p>
            <a:pPr marL="0" marR="0" lvl="0" indent="0" algn="l" rtl="0">
              <a:lnSpc>
                <a:spcPct val="100000"/>
              </a:lnSpc>
              <a:spcBef>
                <a:spcPts val="0"/>
              </a:spcBef>
              <a:spcAft>
                <a:spcPts val="0"/>
              </a:spcAft>
              <a:buClr>
                <a:srgbClr val="FFFFFF"/>
              </a:buClr>
              <a:buSzPts val="3000"/>
              <a:buFont typeface="Arial"/>
              <a:buNone/>
            </a:pPr>
            <a:r>
              <a:rPr lang="en-US"/>
              <a:t>Equitable Services for Nonpublic School Students</a:t>
            </a:r>
            <a:endParaRPr/>
          </a:p>
          <a:p>
            <a:pPr marL="0" marR="0" lvl="0" indent="0" algn="l" rtl="0">
              <a:lnSpc>
                <a:spcPct val="100000"/>
              </a:lnSpc>
              <a:spcBef>
                <a:spcPts val="0"/>
              </a:spcBef>
              <a:spcAft>
                <a:spcPts val="0"/>
              </a:spcAft>
              <a:buClr>
                <a:srgbClr val="FFFFFF"/>
              </a:buClr>
              <a:buSzPts val="3000"/>
              <a:buFont typeface="Arial"/>
              <a:buNone/>
            </a:pPr>
            <a:endParaRPr/>
          </a:p>
        </p:txBody>
      </p:sp>
      <p:sp>
        <p:nvSpPr>
          <p:cNvPr id="94" name="Google Shape;94;p16"/>
          <p:cNvSpPr txBox="1">
            <a:spLocks noGrp="1"/>
          </p:cNvSpPr>
          <p:nvPr>
            <p:ph type="body" idx="1"/>
          </p:nvPr>
        </p:nvSpPr>
        <p:spPr>
          <a:xfrm>
            <a:off x="4591454" y="428017"/>
            <a:ext cx="7017300" cy="5906400"/>
          </a:xfrm>
          <a:prstGeom prst="rect">
            <a:avLst/>
          </a:prstGeom>
          <a:noFill/>
          <a:ln>
            <a:noFill/>
          </a:ln>
        </p:spPr>
        <p:txBody>
          <a:bodyPr spcFirstLastPara="1" wrap="square" lIns="117825" tIns="117825" rIns="117825" bIns="117825" anchor="t" anchorCtr="0">
            <a:noAutofit/>
          </a:bodyPr>
          <a:lstStyle/>
          <a:p>
            <a:pPr marL="457200" lvl="0" indent="-368300" algn="l" rtl="0">
              <a:spcBef>
                <a:spcPts val="750"/>
              </a:spcBef>
              <a:spcAft>
                <a:spcPts val="0"/>
              </a:spcAft>
              <a:buSzPts val="2200"/>
              <a:buChar char="•"/>
            </a:pPr>
            <a:r>
              <a:rPr lang="en-US" sz="2200"/>
              <a:t>The Title VIII, Part F programs include:</a:t>
            </a:r>
            <a:endParaRPr sz="2200"/>
          </a:p>
          <a:p>
            <a:pPr marL="914400" lvl="1" indent="-355600" algn="l" rtl="0">
              <a:spcBef>
                <a:spcPts val="375"/>
              </a:spcBef>
              <a:spcAft>
                <a:spcPts val="0"/>
              </a:spcAft>
              <a:buSzPts val="2000"/>
              <a:buChar char="•"/>
            </a:pPr>
            <a:r>
              <a:rPr lang="en-US" sz="2000"/>
              <a:t>Title I, Part C—Education of Migratory Children (Title IC);</a:t>
            </a:r>
            <a:endParaRPr sz="2000"/>
          </a:p>
          <a:p>
            <a:pPr marL="914400" lvl="1" indent="-355600" algn="l" rtl="0">
              <a:spcBef>
                <a:spcPts val="375"/>
              </a:spcBef>
              <a:spcAft>
                <a:spcPts val="0"/>
              </a:spcAft>
              <a:buSzPts val="2000"/>
              <a:buChar char="•"/>
            </a:pPr>
            <a:r>
              <a:rPr lang="en-US" sz="2000"/>
              <a:t>Title II, Part A—Supporting Effective Instruction (Title IIA);</a:t>
            </a:r>
            <a:endParaRPr sz="2000"/>
          </a:p>
          <a:p>
            <a:pPr marL="914400" lvl="1" indent="-355600" algn="l" rtl="0">
              <a:spcBef>
                <a:spcPts val="375"/>
              </a:spcBef>
              <a:spcAft>
                <a:spcPts val="0"/>
              </a:spcAft>
              <a:buSzPts val="2000"/>
              <a:buChar char="•"/>
            </a:pPr>
            <a:r>
              <a:rPr lang="en-US" sz="2000"/>
              <a:t>Title III, Part A—English Learners (Title IIIA – ELs);</a:t>
            </a:r>
            <a:endParaRPr sz="2000"/>
          </a:p>
          <a:p>
            <a:pPr marL="914400" lvl="1" indent="-355600" algn="l" rtl="0">
              <a:spcBef>
                <a:spcPts val="375"/>
              </a:spcBef>
              <a:spcAft>
                <a:spcPts val="0"/>
              </a:spcAft>
              <a:buSzPts val="2000"/>
              <a:buChar char="•"/>
            </a:pPr>
            <a:r>
              <a:rPr lang="en-US" sz="2000"/>
              <a:t>Title III, Part A—Immigrant Students (Title IIIA – Immigrant Students);</a:t>
            </a:r>
            <a:endParaRPr sz="2000"/>
          </a:p>
          <a:p>
            <a:pPr marL="914400" lvl="1" indent="-355600" algn="l" rtl="0">
              <a:spcBef>
                <a:spcPts val="375"/>
              </a:spcBef>
              <a:spcAft>
                <a:spcPts val="0"/>
              </a:spcAft>
              <a:buSzPts val="2000"/>
              <a:buChar char="•"/>
            </a:pPr>
            <a:r>
              <a:rPr lang="en-US" sz="2000"/>
              <a:t>Title IV, Part A—Student Support and Academic Enrichment (Title IVA);</a:t>
            </a:r>
            <a:endParaRPr sz="2000"/>
          </a:p>
          <a:p>
            <a:pPr marL="914400" lvl="1" indent="-355600" algn="l" rtl="0">
              <a:spcBef>
                <a:spcPts val="375"/>
              </a:spcBef>
              <a:spcAft>
                <a:spcPts val="0"/>
              </a:spcAft>
              <a:buSzPts val="2000"/>
              <a:buChar char="•"/>
            </a:pPr>
            <a:r>
              <a:rPr lang="en-US" sz="2000"/>
              <a:t>Title IV, Part B—21st Century Community Learning Centers (Title IVB; ESEA § 8501(b)(1)).</a:t>
            </a:r>
            <a:endParaRPr sz="2000"/>
          </a:p>
          <a:p>
            <a:pPr marL="457200" lvl="0" indent="-368300" algn="l" rtl="0">
              <a:spcBef>
                <a:spcPts val="750"/>
              </a:spcBef>
              <a:spcAft>
                <a:spcPts val="0"/>
              </a:spcAft>
              <a:buSzPts val="2200"/>
              <a:buChar char="•"/>
            </a:pPr>
            <a:r>
              <a:rPr lang="en-US" sz="2200"/>
              <a:t>The state-designated ombudsperson: </a:t>
            </a:r>
            <a:endParaRPr sz="2200"/>
          </a:p>
          <a:p>
            <a:pPr marL="914400" lvl="1" indent="-355600" algn="l" rtl="0">
              <a:spcBef>
                <a:spcPts val="375"/>
              </a:spcBef>
              <a:spcAft>
                <a:spcPts val="0"/>
              </a:spcAft>
              <a:buSzPts val="2000"/>
              <a:buChar char="•"/>
            </a:pPr>
            <a:r>
              <a:rPr lang="en-US" sz="2000"/>
              <a:t>Serves as the Department’s primary contact for addressing equitable service questions and concerns.</a:t>
            </a:r>
            <a:endParaRPr sz="2000"/>
          </a:p>
          <a:p>
            <a:pPr marL="914400" lvl="1" indent="-355600" algn="l" rtl="0">
              <a:spcBef>
                <a:spcPts val="375"/>
              </a:spcBef>
              <a:spcAft>
                <a:spcPts val="0"/>
              </a:spcAft>
              <a:buSzPts val="2000"/>
              <a:buChar char="•"/>
            </a:pPr>
            <a:r>
              <a:rPr lang="en-US" sz="2000"/>
              <a:t>Monitors and enforces ESEA equitable services requirements under both Title IA and Title VIII (ESEA §§ 1117(a)(3)(B) &amp; 8501(a)(3)(B).</a:t>
            </a:r>
            <a:endParaRPr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100" name="Google Shape;100;p17"/>
          <p:cNvSpPr txBox="1">
            <a:spLocks noGrp="1"/>
          </p:cNvSpPr>
          <p:nvPr>
            <p:ph type="title"/>
          </p:nvPr>
        </p:nvSpPr>
        <p:spPr>
          <a:xfrm>
            <a:off x="408561" y="428017"/>
            <a:ext cx="3540900" cy="5906400"/>
          </a:xfrm>
          <a:prstGeom prst="rect">
            <a:avLst/>
          </a:prstGeom>
          <a:noFill/>
          <a:ln>
            <a:noFill/>
          </a:ln>
        </p:spPr>
        <p:txBody>
          <a:bodyPr spcFirstLastPara="1" wrap="square" lIns="88375" tIns="44175" rIns="88375" bIns="44175" anchor="ctr" anchorCtr="0">
            <a:noAutofit/>
          </a:bodyPr>
          <a:lstStyle/>
          <a:p>
            <a:pPr marL="0" lvl="0" indent="0" algn="l" rtl="0">
              <a:lnSpc>
                <a:spcPct val="100000"/>
              </a:lnSpc>
              <a:spcBef>
                <a:spcPts val="600"/>
              </a:spcBef>
              <a:spcAft>
                <a:spcPts val="0"/>
              </a:spcAft>
              <a:buSzPts val="1400"/>
              <a:buNone/>
            </a:pPr>
            <a:r>
              <a:rPr lang="en-US"/>
              <a:t>Equitable Services for Title Programs: Eligibility and Participation</a:t>
            </a:r>
            <a:endParaRPr/>
          </a:p>
        </p:txBody>
      </p:sp>
      <p:sp>
        <p:nvSpPr>
          <p:cNvPr id="102" name="Google Shape;102;p17"/>
          <p:cNvSpPr txBox="1">
            <a:spLocks noGrp="1"/>
          </p:cNvSpPr>
          <p:nvPr>
            <p:ph type="body" idx="1"/>
          </p:nvPr>
        </p:nvSpPr>
        <p:spPr>
          <a:xfrm>
            <a:off x="4644675" y="367644"/>
            <a:ext cx="7017300" cy="1294800"/>
          </a:xfrm>
          <a:prstGeom prst="rect">
            <a:avLst/>
          </a:prstGeom>
        </p:spPr>
        <p:txBody>
          <a:bodyPr spcFirstLastPara="1" wrap="square" lIns="91425" tIns="45700" rIns="91425" bIns="45700" anchor="ctr" anchorCtr="0">
            <a:normAutofit/>
          </a:bodyPr>
          <a:lstStyle/>
          <a:p>
            <a:pPr marL="0" lvl="0" indent="0" algn="l" rtl="0">
              <a:spcBef>
                <a:spcPts val="750"/>
              </a:spcBef>
              <a:spcAft>
                <a:spcPts val="0"/>
              </a:spcAft>
              <a:buNone/>
            </a:pPr>
            <a:r>
              <a:rPr lang="en-US" sz="1800"/>
              <a:t>To be eligible to receive equitable services, a nonpublic school must be appropriately accredited; have prior year enrollment data; and be in its second year of operation.</a:t>
            </a:r>
            <a:endParaRPr sz="1800"/>
          </a:p>
        </p:txBody>
      </p:sp>
      <p:graphicFrame>
        <p:nvGraphicFramePr>
          <p:cNvPr id="99" name="Google Shape;99;p17"/>
          <p:cNvGraphicFramePr/>
          <p:nvPr/>
        </p:nvGraphicFramePr>
        <p:xfrm>
          <a:off x="4644665" y="1722793"/>
          <a:ext cx="7017300" cy="4622000"/>
        </p:xfrm>
        <a:graphic>
          <a:graphicData uri="http://schemas.openxmlformats.org/drawingml/2006/table">
            <a:tbl>
              <a:tblPr firstRow="1" firstCol="1">
                <a:noFill/>
                <a:tableStyleId>{FEB98FE1-AA00-42E1-9C93-75D86746D097}</a:tableStyleId>
              </a:tblPr>
              <a:tblGrid>
                <a:gridCol w="1254800">
                  <a:extLst>
                    <a:ext uri="{9D8B030D-6E8A-4147-A177-3AD203B41FA5}">
                      <a16:colId xmlns:a16="http://schemas.microsoft.com/office/drawing/2014/main" val="20000"/>
                    </a:ext>
                  </a:extLst>
                </a:gridCol>
                <a:gridCol w="5762500">
                  <a:extLst>
                    <a:ext uri="{9D8B030D-6E8A-4147-A177-3AD203B41FA5}">
                      <a16:colId xmlns:a16="http://schemas.microsoft.com/office/drawing/2014/main" val="20001"/>
                    </a:ext>
                  </a:extLst>
                </a:gridCol>
              </a:tblGrid>
              <a:tr h="295300">
                <a:tc>
                  <a:txBody>
                    <a:bodyPr/>
                    <a:lstStyle/>
                    <a:p>
                      <a:pPr marL="0" marR="0" lvl="0" indent="0" algn="l" rtl="0">
                        <a:lnSpc>
                          <a:spcPct val="100000"/>
                        </a:lnSpc>
                        <a:spcBef>
                          <a:spcPts val="0"/>
                        </a:spcBef>
                        <a:spcAft>
                          <a:spcPts val="0"/>
                        </a:spcAft>
                        <a:buClr>
                          <a:srgbClr val="000000"/>
                        </a:buClr>
                        <a:buSzPts val="1200"/>
                        <a:buFont typeface="Arial"/>
                        <a:buNone/>
                      </a:pPr>
                      <a:r>
                        <a:rPr lang="en-US" b="1" u="none" strike="noStrike" cap="none">
                          <a:solidFill>
                            <a:schemeClr val="lt1"/>
                          </a:solidFill>
                          <a:latin typeface="Arial"/>
                          <a:ea typeface="Arial"/>
                          <a:cs typeface="Arial"/>
                          <a:sym typeface="Arial"/>
                        </a:rPr>
                        <a:t>Program</a:t>
                      </a:r>
                      <a:endParaRPr b="1" u="none" strike="noStrike" cap="none">
                        <a:solidFill>
                          <a:schemeClr val="lt1"/>
                        </a:solidFill>
                        <a:latin typeface="Arial"/>
                        <a:ea typeface="Arial"/>
                        <a:cs typeface="Arial"/>
                        <a:sym typeface="Arial"/>
                      </a:endParaRPr>
                    </a:p>
                  </a:txBody>
                  <a:tcPr marL="98725" marR="98725" marT="88850" marB="88850">
                    <a:lnL w="12700" cap="flat" cmpd="sng">
                      <a:solidFill>
                        <a:srgbClr val="888888"/>
                      </a:solidFill>
                      <a:prstDash val="solid"/>
                      <a:round/>
                      <a:headEnd type="none" w="sm" len="sm"/>
                      <a:tailEnd type="none" w="sm" len="sm"/>
                    </a:lnL>
                    <a:lnR w="12700" cap="flat" cmpd="sng">
                      <a:solidFill>
                        <a:srgbClr val="888888"/>
                      </a:solidFill>
                      <a:prstDash val="solid"/>
                      <a:round/>
                      <a:headEnd type="none" w="sm" len="sm"/>
                      <a:tailEnd type="none" w="sm" len="sm"/>
                    </a:lnR>
                    <a:lnT w="12700" cap="flat" cmpd="sng">
                      <a:solidFill>
                        <a:srgbClr val="888888"/>
                      </a:solidFill>
                      <a:prstDash val="solid"/>
                      <a:round/>
                      <a:headEnd type="none" w="sm" len="sm"/>
                      <a:tailEnd type="none" w="sm" len="sm"/>
                    </a:lnT>
                    <a:lnB w="12700" cap="flat" cmpd="sng">
                      <a:solidFill>
                        <a:srgbClr val="888888"/>
                      </a:solidFill>
                      <a:prstDash val="solid"/>
                      <a:round/>
                      <a:headEnd type="none" w="sm" len="sm"/>
                      <a:tailEnd type="none" w="sm" len="sm"/>
                    </a:lnB>
                    <a:solidFill>
                      <a:srgbClr val="03617A"/>
                    </a:solidFill>
                  </a:tcPr>
                </a:tc>
                <a:tc>
                  <a:txBody>
                    <a:bodyPr/>
                    <a:lstStyle/>
                    <a:p>
                      <a:pPr marL="0" marR="0" lvl="0" indent="0" algn="l" rtl="0">
                        <a:lnSpc>
                          <a:spcPct val="100000"/>
                        </a:lnSpc>
                        <a:spcBef>
                          <a:spcPts val="0"/>
                        </a:spcBef>
                        <a:spcAft>
                          <a:spcPts val="0"/>
                        </a:spcAft>
                        <a:buClr>
                          <a:srgbClr val="000000"/>
                        </a:buClr>
                        <a:buSzPts val="1200"/>
                        <a:buFont typeface="Arial"/>
                        <a:buNone/>
                      </a:pPr>
                      <a:r>
                        <a:rPr lang="en-US" u="none" strike="noStrike" cap="none">
                          <a:solidFill>
                            <a:schemeClr val="lt1"/>
                          </a:solidFill>
                          <a:latin typeface="Arial"/>
                          <a:ea typeface="Arial"/>
                          <a:cs typeface="Arial"/>
                          <a:sym typeface="Arial"/>
                        </a:rPr>
                        <a:t>Who is eligible for equitable services?</a:t>
                      </a:r>
                      <a:endParaRPr u="none" strike="noStrike" cap="none">
                        <a:solidFill>
                          <a:schemeClr val="lt1"/>
                        </a:solidFill>
                        <a:latin typeface="Arial"/>
                        <a:ea typeface="Arial"/>
                        <a:cs typeface="Arial"/>
                        <a:sym typeface="Arial"/>
                      </a:endParaRPr>
                    </a:p>
                  </a:txBody>
                  <a:tcPr marL="98725" marR="98725" marT="88850" marB="88850">
                    <a:lnL w="12700" cap="flat" cmpd="sng">
                      <a:solidFill>
                        <a:srgbClr val="888888"/>
                      </a:solidFill>
                      <a:prstDash val="solid"/>
                      <a:round/>
                      <a:headEnd type="none" w="sm" len="sm"/>
                      <a:tailEnd type="none" w="sm" len="sm"/>
                    </a:lnL>
                    <a:lnR w="12700" cap="flat" cmpd="sng">
                      <a:solidFill>
                        <a:srgbClr val="888888"/>
                      </a:solidFill>
                      <a:prstDash val="solid"/>
                      <a:round/>
                      <a:headEnd type="none" w="sm" len="sm"/>
                      <a:tailEnd type="none" w="sm" len="sm"/>
                    </a:lnR>
                    <a:lnT w="12700" cap="flat" cmpd="sng">
                      <a:solidFill>
                        <a:srgbClr val="888888"/>
                      </a:solidFill>
                      <a:prstDash val="solid"/>
                      <a:round/>
                      <a:headEnd type="none" w="sm" len="sm"/>
                      <a:tailEnd type="none" w="sm" len="sm"/>
                    </a:lnT>
                    <a:lnB w="12700" cap="flat" cmpd="sng">
                      <a:solidFill>
                        <a:srgbClr val="888888"/>
                      </a:solidFill>
                      <a:prstDash val="solid"/>
                      <a:round/>
                      <a:headEnd type="none" w="sm" len="sm"/>
                      <a:tailEnd type="none" w="sm" len="sm"/>
                    </a:lnB>
                    <a:solidFill>
                      <a:srgbClr val="03617A"/>
                    </a:solidFill>
                  </a:tcPr>
                </a:tc>
                <a:extLst>
                  <a:ext uri="{0D108BD9-81ED-4DB2-BD59-A6C34878D82A}">
                    <a16:rowId xmlns:a16="http://schemas.microsoft.com/office/drawing/2014/main" val="10000"/>
                  </a:ext>
                </a:extLst>
              </a:tr>
              <a:tr h="456425">
                <a:tc>
                  <a:txBody>
                    <a:bodyPr/>
                    <a:lstStyle/>
                    <a:p>
                      <a:pPr marL="0" marR="0" lvl="0" indent="0" algn="l" rtl="0">
                        <a:lnSpc>
                          <a:spcPct val="100000"/>
                        </a:lnSpc>
                        <a:spcBef>
                          <a:spcPts val="0"/>
                        </a:spcBef>
                        <a:spcAft>
                          <a:spcPts val="0"/>
                        </a:spcAft>
                        <a:buClr>
                          <a:srgbClr val="000000"/>
                        </a:buClr>
                        <a:buSzPts val="1200"/>
                        <a:buFont typeface="Arial"/>
                        <a:buNone/>
                      </a:pPr>
                      <a:r>
                        <a:rPr lang="en-US" u="none" strike="noStrike" cap="none">
                          <a:latin typeface="Arial"/>
                          <a:ea typeface="Arial"/>
                          <a:cs typeface="Arial"/>
                          <a:sym typeface="Arial"/>
                        </a:rPr>
                        <a:t>Title IA</a:t>
                      </a:r>
                      <a:endParaRPr u="none" strike="noStrike" cap="none">
                        <a:latin typeface="Arial"/>
                        <a:ea typeface="Arial"/>
                        <a:cs typeface="Arial"/>
                        <a:sym typeface="Arial"/>
                      </a:endParaRPr>
                    </a:p>
                  </a:txBody>
                  <a:tcPr marL="98725" marR="98725" marT="88850" marB="88850">
                    <a:lnL w="12700" cap="flat" cmpd="sng">
                      <a:solidFill>
                        <a:srgbClr val="888888"/>
                      </a:solidFill>
                      <a:prstDash val="solid"/>
                      <a:round/>
                      <a:headEnd type="none" w="sm" len="sm"/>
                      <a:tailEnd type="none" w="sm" len="sm"/>
                    </a:lnL>
                    <a:lnR w="12700" cap="flat" cmpd="sng">
                      <a:solidFill>
                        <a:srgbClr val="888888"/>
                      </a:solidFill>
                      <a:prstDash val="solid"/>
                      <a:round/>
                      <a:headEnd type="none" w="sm" len="sm"/>
                      <a:tailEnd type="none" w="sm" len="sm"/>
                    </a:lnR>
                    <a:lnT w="12700" cap="flat" cmpd="sng">
                      <a:solidFill>
                        <a:srgbClr val="888888"/>
                      </a:solidFill>
                      <a:prstDash val="solid"/>
                      <a:round/>
                      <a:headEnd type="none" w="sm" len="sm"/>
                      <a:tailEnd type="none" w="sm" len="sm"/>
                    </a:lnT>
                    <a:lnB w="12700" cap="flat" cmpd="sng">
                      <a:solidFill>
                        <a:srgbClr val="888888"/>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n-US" u="none" strike="noStrike" cap="none">
                          <a:latin typeface="Arial"/>
                          <a:ea typeface="Arial"/>
                          <a:cs typeface="Arial"/>
                          <a:sym typeface="Arial"/>
                        </a:rPr>
                        <a:t>Students, their </a:t>
                      </a:r>
                      <a:r>
                        <a:rPr lang="en-US">
                          <a:latin typeface="Arial"/>
                          <a:ea typeface="Arial"/>
                          <a:cs typeface="Arial"/>
                          <a:sym typeface="Arial"/>
                        </a:rPr>
                        <a:t>teacher</a:t>
                      </a:r>
                      <a:r>
                        <a:rPr lang="en-US" u="none" strike="noStrike" cap="none">
                          <a:latin typeface="Arial"/>
                          <a:ea typeface="Arial"/>
                          <a:cs typeface="Arial"/>
                          <a:sym typeface="Arial"/>
                        </a:rPr>
                        <a:t>s, and their families at </a:t>
                      </a:r>
                      <a:r>
                        <a:rPr lang="en-US" u="sng" strike="noStrike" cap="none">
                          <a:latin typeface="Arial"/>
                          <a:ea typeface="Arial"/>
                          <a:cs typeface="Arial"/>
                          <a:sym typeface="Arial"/>
                        </a:rPr>
                        <a:t>nonpublic schools with sufficient subgroup enrollment</a:t>
                      </a:r>
                      <a:r>
                        <a:rPr lang="en-US" u="none" strike="noStrike" cap="none">
                          <a:latin typeface="Arial"/>
                          <a:ea typeface="Arial"/>
                          <a:cs typeface="Arial"/>
                          <a:sym typeface="Arial"/>
                        </a:rPr>
                        <a:t>.</a:t>
                      </a:r>
                      <a:endParaRPr u="none" strike="noStrike" cap="none">
                        <a:latin typeface="Arial"/>
                        <a:ea typeface="Arial"/>
                        <a:cs typeface="Arial"/>
                        <a:sym typeface="Arial"/>
                      </a:endParaRPr>
                    </a:p>
                  </a:txBody>
                  <a:tcPr marL="98725" marR="98725" marT="88850" marB="88850">
                    <a:lnL w="12700" cap="flat" cmpd="sng">
                      <a:solidFill>
                        <a:srgbClr val="888888"/>
                      </a:solidFill>
                      <a:prstDash val="solid"/>
                      <a:round/>
                      <a:headEnd type="none" w="sm" len="sm"/>
                      <a:tailEnd type="none" w="sm" len="sm"/>
                    </a:lnL>
                    <a:lnR w="12700" cap="flat" cmpd="sng">
                      <a:solidFill>
                        <a:srgbClr val="888888"/>
                      </a:solidFill>
                      <a:prstDash val="solid"/>
                      <a:round/>
                      <a:headEnd type="none" w="sm" len="sm"/>
                      <a:tailEnd type="none" w="sm" len="sm"/>
                    </a:lnR>
                    <a:lnT w="12700" cap="flat" cmpd="sng">
                      <a:solidFill>
                        <a:srgbClr val="888888"/>
                      </a:solidFill>
                      <a:prstDash val="solid"/>
                      <a:round/>
                      <a:headEnd type="none" w="sm" len="sm"/>
                      <a:tailEnd type="none" w="sm" len="sm"/>
                    </a:lnT>
                    <a:lnB w="12700" cap="flat" cmpd="sng">
                      <a:solidFill>
                        <a:srgbClr val="888888"/>
                      </a:solidFill>
                      <a:prstDash val="solid"/>
                      <a:round/>
                      <a:headEnd type="none" w="sm" len="sm"/>
                      <a:tailEnd type="none" w="sm" len="sm"/>
                    </a:lnB>
                  </a:tcPr>
                </a:tc>
                <a:extLst>
                  <a:ext uri="{0D108BD9-81ED-4DB2-BD59-A6C34878D82A}">
                    <a16:rowId xmlns:a16="http://schemas.microsoft.com/office/drawing/2014/main" val="10001"/>
                  </a:ext>
                </a:extLst>
              </a:tr>
              <a:tr h="456425">
                <a:tc>
                  <a:txBody>
                    <a:bodyPr/>
                    <a:lstStyle/>
                    <a:p>
                      <a:pPr marL="0" marR="0" lvl="0" indent="0" algn="l" rtl="0">
                        <a:lnSpc>
                          <a:spcPct val="100000"/>
                        </a:lnSpc>
                        <a:spcBef>
                          <a:spcPts val="0"/>
                        </a:spcBef>
                        <a:spcAft>
                          <a:spcPts val="0"/>
                        </a:spcAft>
                        <a:buClr>
                          <a:srgbClr val="000000"/>
                        </a:buClr>
                        <a:buSzPts val="1200"/>
                        <a:buFont typeface="Arial"/>
                        <a:buNone/>
                      </a:pPr>
                      <a:r>
                        <a:rPr lang="en-US" u="none" strike="noStrike" cap="none">
                          <a:latin typeface="Arial"/>
                          <a:ea typeface="Arial"/>
                          <a:cs typeface="Arial"/>
                          <a:sym typeface="Arial"/>
                        </a:rPr>
                        <a:t>Title IC</a:t>
                      </a:r>
                      <a:endParaRPr u="none" strike="noStrike" cap="none">
                        <a:latin typeface="Arial"/>
                        <a:ea typeface="Arial"/>
                        <a:cs typeface="Arial"/>
                        <a:sym typeface="Arial"/>
                      </a:endParaRPr>
                    </a:p>
                  </a:txBody>
                  <a:tcPr marL="98725" marR="98725" marT="88850" marB="88850">
                    <a:lnL w="12700" cap="flat" cmpd="sng">
                      <a:solidFill>
                        <a:srgbClr val="888888"/>
                      </a:solidFill>
                      <a:prstDash val="solid"/>
                      <a:round/>
                      <a:headEnd type="none" w="sm" len="sm"/>
                      <a:tailEnd type="none" w="sm" len="sm"/>
                    </a:lnL>
                    <a:lnR w="12700" cap="flat" cmpd="sng">
                      <a:solidFill>
                        <a:srgbClr val="888888"/>
                      </a:solidFill>
                      <a:prstDash val="solid"/>
                      <a:round/>
                      <a:headEnd type="none" w="sm" len="sm"/>
                      <a:tailEnd type="none" w="sm" len="sm"/>
                    </a:lnR>
                    <a:lnT w="12700" cap="flat" cmpd="sng">
                      <a:solidFill>
                        <a:srgbClr val="888888"/>
                      </a:solidFill>
                      <a:prstDash val="solid"/>
                      <a:round/>
                      <a:headEnd type="none" w="sm" len="sm"/>
                      <a:tailEnd type="none" w="sm" len="sm"/>
                    </a:lnT>
                    <a:lnB w="12700" cap="flat" cmpd="sng">
                      <a:solidFill>
                        <a:srgbClr val="888888"/>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n-US" u="none" strike="noStrike" cap="none">
                          <a:latin typeface="Arial"/>
                          <a:ea typeface="Arial"/>
                          <a:cs typeface="Arial"/>
                          <a:sym typeface="Arial"/>
                        </a:rPr>
                        <a:t>Students, </a:t>
                      </a:r>
                      <a:r>
                        <a:rPr lang="en-US">
                          <a:latin typeface="Arial"/>
                          <a:ea typeface="Arial"/>
                          <a:cs typeface="Arial"/>
                          <a:sym typeface="Arial"/>
                        </a:rPr>
                        <a:t>teacher</a:t>
                      </a:r>
                      <a:r>
                        <a:rPr lang="en-US" u="none" strike="noStrike" cap="none">
                          <a:latin typeface="Arial"/>
                          <a:ea typeface="Arial"/>
                          <a:cs typeface="Arial"/>
                          <a:sym typeface="Arial"/>
                        </a:rPr>
                        <a:t>s, and other educational personnel at </a:t>
                      </a:r>
                      <a:r>
                        <a:rPr lang="en-US" u="sng" strike="noStrike" cap="none">
                          <a:latin typeface="Arial"/>
                          <a:ea typeface="Arial"/>
                          <a:cs typeface="Arial"/>
                          <a:sym typeface="Arial"/>
                        </a:rPr>
                        <a:t>nonpublic schools with sufficient migratory student enrollment</a:t>
                      </a:r>
                      <a:r>
                        <a:rPr lang="en-US" u="none" strike="noStrike" cap="none">
                          <a:latin typeface="Arial"/>
                          <a:ea typeface="Arial"/>
                          <a:cs typeface="Arial"/>
                          <a:sym typeface="Arial"/>
                        </a:rPr>
                        <a:t>.</a:t>
                      </a:r>
                      <a:endParaRPr u="none" strike="noStrike" cap="none">
                        <a:latin typeface="Arial"/>
                        <a:ea typeface="Arial"/>
                        <a:cs typeface="Arial"/>
                        <a:sym typeface="Arial"/>
                      </a:endParaRPr>
                    </a:p>
                  </a:txBody>
                  <a:tcPr marL="98725" marR="98725" marT="88850" marB="88850">
                    <a:lnL w="12700" cap="flat" cmpd="sng">
                      <a:solidFill>
                        <a:srgbClr val="888888"/>
                      </a:solidFill>
                      <a:prstDash val="solid"/>
                      <a:round/>
                      <a:headEnd type="none" w="sm" len="sm"/>
                      <a:tailEnd type="none" w="sm" len="sm"/>
                    </a:lnL>
                    <a:lnR w="12700" cap="flat" cmpd="sng">
                      <a:solidFill>
                        <a:srgbClr val="888888"/>
                      </a:solidFill>
                      <a:prstDash val="solid"/>
                      <a:round/>
                      <a:headEnd type="none" w="sm" len="sm"/>
                      <a:tailEnd type="none" w="sm" len="sm"/>
                    </a:lnR>
                    <a:lnT w="12700" cap="flat" cmpd="sng">
                      <a:solidFill>
                        <a:srgbClr val="888888"/>
                      </a:solidFill>
                      <a:prstDash val="solid"/>
                      <a:round/>
                      <a:headEnd type="none" w="sm" len="sm"/>
                      <a:tailEnd type="none" w="sm" len="sm"/>
                    </a:lnT>
                    <a:lnB w="12700" cap="flat" cmpd="sng">
                      <a:solidFill>
                        <a:srgbClr val="888888"/>
                      </a:solidFill>
                      <a:prstDash val="solid"/>
                      <a:round/>
                      <a:headEnd type="none" w="sm" len="sm"/>
                      <a:tailEnd type="none" w="sm" len="sm"/>
                    </a:lnB>
                  </a:tcPr>
                </a:tc>
                <a:extLst>
                  <a:ext uri="{0D108BD9-81ED-4DB2-BD59-A6C34878D82A}">
                    <a16:rowId xmlns:a16="http://schemas.microsoft.com/office/drawing/2014/main" val="10002"/>
                  </a:ext>
                </a:extLst>
              </a:tr>
              <a:tr h="0">
                <a:tc>
                  <a:txBody>
                    <a:bodyPr/>
                    <a:lstStyle/>
                    <a:p>
                      <a:pPr marL="0" marR="0" lvl="0" indent="0" algn="l" rtl="0">
                        <a:lnSpc>
                          <a:spcPct val="100000"/>
                        </a:lnSpc>
                        <a:spcBef>
                          <a:spcPts val="0"/>
                        </a:spcBef>
                        <a:spcAft>
                          <a:spcPts val="0"/>
                        </a:spcAft>
                        <a:buClr>
                          <a:srgbClr val="000000"/>
                        </a:buClr>
                        <a:buSzPts val="1200"/>
                        <a:buFont typeface="Arial"/>
                        <a:buNone/>
                      </a:pPr>
                      <a:r>
                        <a:rPr lang="en-US" u="none" strike="noStrike" cap="none">
                          <a:latin typeface="Arial"/>
                          <a:ea typeface="Arial"/>
                          <a:cs typeface="Arial"/>
                          <a:sym typeface="Arial"/>
                        </a:rPr>
                        <a:t>Title IIA</a:t>
                      </a:r>
                      <a:endParaRPr u="none" strike="noStrike" cap="none">
                        <a:latin typeface="Arial"/>
                        <a:ea typeface="Arial"/>
                        <a:cs typeface="Arial"/>
                        <a:sym typeface="Arial"/>
                      </a:endParaRPr>
                    </a:p>
                  </a:txBody>
                  <a:tcPr marL="98725" marR="98725" marT="88850" marB="88850">
                    <a:lnL w="12700" cap="flat" cmpd="sng">
                      <a:solidFill>
                        <a:srgbClr val="888888"/>
                      </a:solidFill>
                      <a:prstDash val="solid"/>
                      <a:round/>
                      <a:headEnd type="none" w="sm" len="sm"/>
                      <a:tailEnd type="none" w="sm" len="sm"/>
                    </a:lnL>
                    <a:lnR w="12700" cap="flat" cmpd="sng">
                      <a:solidFill>
                        <a:srgbClr val="888888"/>
                      </a:solidFill>
                      <a:prstDash val="solid"/>
                      <a:round/>
                      <a:headEnd type="none" w="sm" len="sm"/>
                      <a:tailEnd type="none" w="sm" len="sm"/>
                    </a:lnR>
                    <a:lnT w="12700" cap="flat" cmpd="sng">
                      <a:solidFill>
                        <a:srgbClr val="888888"/>
                      </a:solidFill>
                      <a:prstDash val="solid"/>
                      <a:round/>
                      <a:headEnd type="none" w="sm" len="sm"/>
                      <a:tailEnd type="none" w="sm" len="sm"/>
                    </a:lnT>
                    <a:lnB w="12700" cap="flat" cmpd="sng">
                      <a:solidFill>
                        <a:srgbClr val="888888"/>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n-US">
                          <a:latin typeface="Arial"/>
                          <a:ea typeface="Arial"/>
                          <a:cs typeface="Arial"/>
                          <a:sym typeface="Arial"/>
                        </a:rPr>
                        <a:t>Teachers, principals, and other school leaders</a:t>
                      </a:r>
                      <a:r>
                        <a:rPr lang="en-US" u="none" strike="noStrike" cap="none">
                          <a:latin typeface="Arial"/>
                          <a:ea typeface="Arial"/>
                          <a:cs typeface="Arial"/>
                          <a:sym typeface="Arial"/>
                        </a:rPr>
                        <a:t> at </a:t>
                      </a:r>
                      <a:r>
                        <a:rPr lang="en-US" u="sng" strike="noStrike" cap="none">
                          <a:latin typeface="Arial"/>
                          <a:ea typeface="Arial"/>
                          <a:cs typeface="Arial"/>
                          <a:sym typeface="Arial"/>
                        </a:rPr>
                        <a:t>all nonpublic schools.</a:t>
                      </a:r>
                      <a:endParaRPr u="none" strike="noStrike" cap="none">
                        <a:latin typeface="Arial"/>
                        <a:ea typeface="Arial"/>
                        <a:cs typeface="Arial"/>
                        <a:sym typeface="Arial"/>
                      </a:endParaRPr>
                    </a:p>
                  </a:txBody>
                  <a:tcPr marL="98725" marR="98725" marT="88850" marB="88850">
                    <a:lnL w="12700" cap="flat" cmpd="sng">
                      <a:solidFill>
                        <a:srgbClr val="888888"/>
                      </a:solidFill>
                      <a:prstDash val="solid"/>
                      <a:round/>
                      <a:headEnd type="none" w="sm" len="sm"/>
                      <a:tailEnd type="none" w="sm" len="sm"/>
                    </a:lnL>
                    <a:lnR w="12700" cap="flat" cmpd="sng">
                      <a:solidFill>
                        <a:srgbClr val="888888"/>
                      </a:solidFill>
                      <a:prstDash val="solid"/>
                      <a:round/>
                      <a:headEnd type="none" w="sm" len="sm"/>
                      <a:tailEnd type="none" w="sm" len="sm"/>
                    </a:lnR>
                    <a:lnT w="12700" cap="flat" cmpd="sng">
                      <a:solidFill>
                        <a:srgbClr val="888888"/>
                      </a:solidFill>
                      <a:prstDash val="solid"/>
                      <a:round/>
                      <a:headEnd type="none" w="sm" len="sm"/>
                      <a:tailEnd type="none" w="sm" len="sm"/>
                    </a:lnT>
                    <a:lnB w="12700" cap="flat" cmpd="sng">
                      <a:solidFill>
                        <a:srgbClr val="888888"/>
                      </a:solidFill>
                      <a:prstDash val="solid"/>
                      <a:round/>
                      <a:headEnd type="none" w="sm" len="sm"/>
                      <a:tailEnd type="none" w="sm" len="sm"/>
                    </a:lnB>
                  </a:tcPr>
                </a:tc>
                <a:extLst>
                  <a:ext uri="{0D108BD9-81ED-4DB2-BD59-A6C34878D82A}">
                    <a16:rowId xmlns:a16="http://schemas.microsoft.com/office/drawing/2014/main" val="10003"/>
                  </a:ext>
                </a:extLst>
              </a:tr>
              <a:tr h="456425">
                <a:tc>
                  <a:txBody>
                    <a:bodyPr/>
                    <a:lstStyle/>
                    <a:p>
                      <a:pPr marL="0" marR="0" lvl="0" indent="0" algn="l" rtl="0">
                        <a:lnSpc>
                          <a:spcPct val="100000"/>
                        </a:lnSpc>
                        <a:spcBef>
                          <a:spcPts val="0"/>
                        </a:spcBef>
                        <a:spcAft>
                          <a:spcPts val="0"/>
                        </a:spcAft>
                        <a:buClr>
                          <a:srgbClr val="000000"/>
                        </a:buClr>
                        <a:buSzPts val="1200"/>
                        <a:buFont typeface="Arial"/>
                        <a:buNone/>
                      </a:pPr>
                      <a:r>
                        <a:rPr lang="en-US" u="none" strike="noStrike" cap="none">
                          <a:latin typeface="Arial"/>
                          <a:ea typeface="Arial"/>
                          <a:cs typeface="Arial"/>
                          <a:sym typeface="Arial"/>
                        </a:rPr>
                        <a:t>Title IIIA – ELs</a:t>
                      </a:r>
                      <a:endParaRPr u="none" strike="noStrike" cap="none">
                        <a:latin typeface="Arial"/>
                        <a:ea typeface="Arial"/>
                        <a:cs typeface="Arial"/>
                        <a:sym typeface="Arial"/>
                      </a:endParaRPr>
                    </a:p>
                  </a:txBody>
                  <a:tcPr marL="98725" marR="98725" marT="88850" marB="88850">
                    <a:lnL w="12700" cap="flat" cmpd="sng">
                      <a:solidFill>
                        <a:srgbClr val="888888"/>
                      </a:solidFill>
                      <a:prstDash val="solid"/>
                      <a:round/>
                      <a:headEnd type="none" w="sm" len="sm"/>
                      <a:tailEnd type="none" w="sm" len="sm"/>
                    </a:lnL>
                    <a:lnR w="12700" cap="flat" cmpd="sng">
                      <a:solidFill>
                        <a:srgbClr val="888888"/>
                      </a:solidFill>
                      <a:prstDash val="solid"/>
                      <a:round/>
                      <a:headEnd type="none" w="sm" len="sm"/>
                      <a:tailEnd type="none" w="sm" len="sm"/>
                    </a:lnR>
                    <a:lnT w="12700" cap="flat" cmpd="sng">
                      <a:solidFill>
                        <a:srgbClr val="888888"/>
                      </a:solidFill>
                      <a:prstDash val="solid"/>
                      <a:round/>
                      <a:headEnd type="none" w="sm" len="sm"/>
                      <a:tailEnd type="none" w="sm" len="sm"/>
                    </a:lnT>
                    <a:lnB w="12700" cap="flat" cmpd="sng">
                      <a:solidFill>
                        <a:srgbClr val="888888"/>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n-US" u="none" strike="noStrike" cap="none">
                          <a:latin typeface="Arial"/>
                          <a:ea typeface="Arial"/>
                          <a:cs typeface="Arial"/>
                          <a:sym typeface="Arial"/>
                        </a:rPr>
                        <a:t>Students, </a:t>
                      </a:r>
                      <a:r>
                        <a:rPr lang="en-US">
                          <a:latin typeface="Arial"/>
                          <a:ea typeface="Arial"/>
                          <a:cs typeface="Arial"/>
                          <a:sym typeface="Arial"/>
                        </a:rPr>
                        <a:t>teachers</a:t>
                      </a:r>
                      <a:r>
                        <a:rPr lang="en-US" u="none" strike="noStrike" cap="none">
                          <a:latin typeface="Arial"/>
                          <a:ea typeface="Arial"/>
                          <a:cs typeface="Arial"/>
                          <a:sym typeface="Arial"/>
                        </a:rPr>
                        <a:t>, and other educational personnel at </a:t>
                      </a:r>
                      <a:r>
                        <a:rPr lang="en-US" u="sng" strike="noStrike" cap="none">
                          <a:latin typeface="Arial"/>
                          <a:ea typeface="Arial"/>
                          <a:cs typeface="Arial"/>
                          <a:sym typeface="Arial"/>
                        </a:rPr>
                        <a:t>nonpublic schools with sufficient E</a:t>
                      </a:r>
                      <a:r>
                        <a:rPr lang="en-US" u="sng">
                          <a:latin typeface="Arial"/>
                          <a:ea typeface="Arial"/>
                          <a:cs typeface="Arial"/>
                          <a:sym typeface="Arial"/>
                        </a:rPr>
                        <a:t>L</a:t>
                      </a:r>
                      <a:r>
                        <a:rPr lang="en-US" u="sng" strike="noStrike" cap="none">
                          <a:latin typeface="Arial"/>
                          <a:ea typeface="Arial"/>
                          <a:cs typeface="Arial"/>
                          <a:sym typeface="Arial"/>
                        </a:rPr>
                        <a:t> enrollment</a:t>
                      </a:r>
                      <a:r>
                        <a:rPr lang="en-US" u="none" strike="noStrike" cap="none">
                          <a:latin typeface="Arial"/>
                          <a:ea typeface="Arial"/>
                          <a:cs typeface="Arial"/>
                          <a:sym typeface="Arial"/>
                        </a:rPr>
                        <a:t>.</a:t>
                      </a:r>
                      <a:endParaRPr u="none" strike="noStrike" cap="none">
                        <a:latin typeface="Arial"/>
                        <a:ea typeface="Arial"/>
                        <a:cs typeface="Arial"/>
                        <a:sym typeface="Arial"/>
                      </a:endParaRPr>
                    </a:p>
                  </a:txBody>
                  <a:tcPr marL="98725" marR="98725" marT="88850" marB="88850">
                    <a:lnL w="12700" cap="flat" cmpd="sng">
                      <a:solidFill>
                        <a:srgbClr val="888888"/>
                      </a:solidFill>
                      <a:prstDash val="solid"/>
                      <a:round/>
                      <a:headEnd type="none" w="sm" len="sm"/>
                      <a:tailEnd type="none" w="sm" len="sm"/>
                    </a:lnL>
                    <a:lnR w="12700" cap="flat" cmpd="sng">
                      <a:solidFill>
                        <a:srgbClr val="888888"/>
                      </a:solidFill>
                      <a:prstDash val="solid"/>
                      <a:round/>
                      <a:headEnd type="none" w="sm" len="sm"/>
                      <a:tailEnd type="none" w="sm" len="sm"/>
                    </a:lnR>
                    <a:lnT w="12700" cap="flat" cmpd="sng">
                      <a:solidFill>
                        <a:srgbClr val="888888"/>
                      </a:solidFill>
                      <a:prstDash val="solid"/>
                      <a:round/>
                      <a:headEnd type="none" w="sm" len="sm"/>
                      <a:tailEnd type="none" w="sm" len="sm"/>
                    </a:lnT>
                    <a:lnB w="12700" cap="flat" cmpd="sng">
                      <a:solidFill>
                        <a:srgbClr val="888888"/>
                      </a:solidFill>
                      <a:prstDash val="solid"/>
                      <a:round/>
                      <a:headEnd type="none" w="sm" len="sm"/>
                      <a:tailEnd type="none" w="sm" len="sm"/>
                    </a:lnB>
                  </a:tcPr>
                </a:tc>
                <a:extLst>
                  <a:ext uri="{0D108BD9-81ED-4DB2-BD59-A6C34878D82A}">
                    <a16:rowId xmlns:a16="http://schemas.microsoft.com/office/drawing/2014/main" val="10004"/>
                  </a:ext>
                </a:extLst>
              </a:tr>
              <a:tr h="617550">
                <a:tc>
                  <a:txBody>
                    <a:bodyPr/>
                    <a:lstStyle/>
                    <a:p>
                      <a:pPr marL="0" marR="0" lvl="0" indent="0" algn="l" rtl="0">
                        <a:lnSpc>
                          <a:spcPct val="100000"/>
                        </a:lnSpc>
                        <a:spcBef>
                          <a:spcPts val="0"/>
                        </a:spcBef>
                        <a:spcAft>
                          <a:spcPts val="0"/>
                        </a:spcAft>
                        <a:buClr>
                          <a:srgbClr val="000000"/>
                        </a:buClr>
                        <a:buSzPts val="1200"/>
                        <a:buFont typeface="Arial"/>
                        <a:buNone/>
                      </a:pPr>
                      <a:r>
                        <a:rPr lang="en-US" u="none" strike="noStrike" cap="none">
                          <a:latin typeface="Arial"/>
                          <a:ea typeface="Arial"/>
                          <a:cs typeface="Arial"/>
                          <a:sym typeface="Arial"/>
                        </a:rPr>
                        <a:t>Title IIIA – Immigrant Students</a:t>
                      </a:r>
                      <a:endParaRPr u="none" strike="noStrike" cap="none">
                        <a:latin typeface="Arial"/>
                        <a:ea typeface="Arial"/>
                        <a:cs typeface="Arial"/>
                        <a:sym typeface="Arial"/>
                      </a:endParaRPr>
                    </a:p>
                  </a:txBody>
                  <a:tcPr marL="98725" marR="98725" marT="88850" marB="88850">
                    <a:lnL w="12700" cap="flat" cmpd="sng">
                      <a:solidFill>
                        <a:srgbClr val="888888"/>
                      </a:solidFill>
                      <a:prstDash val="solid"/>
                      <a:round/>
                      <a:headEnd type="none" w="sm" len="sm"/>
                      <a:tailEnd type="none" w="sm" len="sm"/>
                    </a:lnL>
                    <a:lnR w="12700" cap="flat" cmpd="sng">
                      <a:solidFill>
                        <a:srgbClr val="888888"/>
                      </a:solidFill>
                      <a:prstDash val="solid"/>
                      <a:round/>
                      <a:headEnd type="none" w="sm" len="sm"/>
                      <a:tailEnd type="none" w="sm" len="sm"/>
                    </a:lnR>
                    <a:lnT w="12700" cap="flat" cmpd="sng">
                      <a:solidFill>
                        <a:srgbClr val="888888"/>
                      </a:solidFill>
                      <a:prstDash val="solid"/>
                      <a:round/>
                      <a:headEnd type="none" w="sm" len="sm"/>
                      <a:tailEnd type="none" w="sm" len="sm"/>
                    </a:lnT>
                    <a:lnB w="12700" cap="flat" cmpd="sng">
                      <a:solidFill>
                        <a:srgbClr val="888888"/>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n-US" u="none" strike="noStrike" cap="none">
                          <a:latin typeface="Arial"/>
                          <a:ea typeface="Arial"/>
                          <a:cs typeface="Arial"/>
                          <a:sym typeface="Arial"/>
                        </a:rPr>
                        <a:t>Students, </a:t>
                      </a:r>
                      <a:r>
                        <a:rPr lang="en-US">
                          <a:latin typeface="Arial"/>
                          <a:ea typeface="Arial"/>
                          <a:cs typeface="Arial"/>
                          <a:sym typeface="Arial"/>
                        </a:rPr>
                        <a:t>teachers</a:t>
                      </a:r>
                      <a:r>
                        <a:rPr lang="en-US" u="none" strike="noStrike" cap="none">
                          <a:latin typeface="Arial"/>
                          <a:ea typeface="Arial"/>
                          <a:cs typeface="Arial"/>
                          <a:sym typeface="Arial"/>
                        </a:rPr>
                        <a:t>, and other educational personnel at </a:t>
                      </a:r>
                      <a:r>
                        <a:rPr lang="en-US" u="sng" strike="noStrike" cap="none">
                          <a:latin typeface="Arial"/>
                          <a:ea typeface="Arial"/>
                          <a:cs typeface="Arial"/>
                          <a:sym typeface="Arial"/>
                        </a:rPr>
                        <a:t>nonpublic schools with sufficient immigrant student enrollment</a:t>
                      </a:r>
                      <a:r>
                        <a:rPr lang="en-US" u="none" strike="noStrike" cap="none">
                          <a:latin typeface="Arial"/>
                          <a:ea typeface="Arial"/>
                          <a:cs typeface="Arial"/>
                          <a:sym typeface="Arial"/>
                        </a:rPr>
                        <a:t>.</a:t>
                      </a:r>
                      <a:endParaRPr u="none" strike="noStrike" cap="none">
                        <a:latin typeface="Arial"/>
                        <a:ea typeface="Arial"/>
                        <a:cs typeface="Arial"/>
                        <a:sym typeface="Arial"/>
                      </a:endParaRPr>
                    </a:p>
                  </a:txBody>
                  <a:tcPr marL="98725" marR="98725" marT="88850" marB="88850">
                    <a:lnL w="12700" cap="flat" cmpd="sng">
                      <a:solidFill>
                        <a:srgbClr val="888888"/>
                      </a:solidFill>
                      <a:prstDash val="solid"/>
                      <a:round/>
                      <a:headEnd type="none" w="sm" len="sm"/>
                      <a:tailEnd type="none" w="sm" len="sm"/>
                    </a:lnL>
                    <a:lnR w="12700" cap="flat" cmpd="sng">
                      <a:solidFill>
                        <a:srgbClr val="888888"/>
                      </a:solidFill>
                      <a:prstDash val="solid"/>
                      <a:round/>
                      <a:headEnd type="none" w="sm" len="sm"/>
                      <a:tailEnd type="none" w="sm" len="sm"/>
                    </a:lnR>
                    <a:lnT w="12700" cap="flat" cmpd="sng">
                      <a:solidFill>
                        <a:srgbClr val="888888"/>
                      </a:solidFill>
                      <a:prstDash val="solid"/>
                      <a:round/>
                      <a:headEnd type="none" w="sm" len="sm"/>
                      <a:tailEnd type="none" w="sm" len="sm"/>
                    </a:lnT>
                    <a:lnB w="12700" cap="flat" cmpd="sng">
                      <a:solidFill>
                        <a:srgbClr val="888888"/>
                      </a:solidFill>
                      <a:prstDash val="solid"/>
                      <a:round/>
                      <a:headEnd type="none" w="sm" len="sm"/>
                      <a:tailEnd type="none" w="sm" len="sm"/>
                    </a:lnB>
                  </a:tcPr>
                </a:tc>
                <a:extLst>
                  <a:ext uri="{0D108BD9-81ED-4DB2-BD59-A6C34878D82A}">
                    <a16:rowId xmlns:a16="http://schemas.microsoft.com/office/drawing/2014/main" val="10005"/>
                  </a:ext>
                </a:extLst>
              </a:tr>
              <a:tr h="456425">
                <a:tc>
                  <a:txBody>
                    <a:bodyPr/>
                    <a:lstStyle/>
                    <a:p>
                      <a:pPr marL="0" marR="0" lvl="0" indent="0" algn="l" rtl="0">
                        <a:lnSpc>
                          <a:spcPct val="100000"/>
                        </a:lnSpc>
                        <a:spcBef>
                          <a:spcPts val="0"/>
                        </a:spcBef>
                        <a:spcAft>
                          <a:spcPts val="0"/>
                        </a:spcAft>
                        <a:buClr>
                          <a:srgbClr val="000000"/>
                        </a:buClr>
                        <a:buSzPts val="1200"/>
                        <a:buFont typeface="Arial"/>
                        <a:buNone/>
                      </a:pPr>
                      <a:r>
                        <a:rPr lang="en-US" u="none" strike="noStrike" cap="none">
                          <a:latin typeface="Arial"/>
                          <a:ea typeface="Arial"/>
                          <a:cs typeface="Arial"/>
                          <a:sym typeface="Arial"/>
                        </a:rPr>
                        <a:t>Title IVA</a:t>
                      </a:r>
                      <a:endParaRPr u="none" strike="noStrike" cap="none">
                        <a:latin typeface="Arial"/>
                        <a:ea typeface="Arial"/>
                        <a:cs typeface="Arial"/>
                        <a:sym typeface="Arial"/>
                      </a:endParaRPr>
                    </a:p>
                  </a:txBody>
                  <a:tcPr marL="98725" marR="98725" marT="88850" marB="88850">
                    <a:lnL w="12700" cap="flat" cmpd="sng">
                      <a:solidFill>
                        <a:srgbClr val="888888"/>
                      </a:solidFill>
                      <a:prstDash val="solid"/>
                      <a:round/>
                      <a:headEnd type="none" w="sm" len="sm"/>
                      <a:tailEnd type="none" w="sm" len="sm"/>
                    </a:lnL>
                    <a:lnR w="12700" cap="flat" cmpd="sng">
                      <a:solidFill>
                        <a:srgbClr val="888888"/>
                      </a:solidFill>
                      <a:prstDash val="solid"/>
                      <a:round/>
                      <a:headEnd type="none" w="sm" len="sm"/>
                      <a:tailEnd type="none" w="sm" len="sm"/>
                    </a:lnR>
                    <a:lnT w="12700" cap="flat" cmpd="sng">
                      <a:solidFill>
                        <a:srgbClr val="888888"/>
                      </a:solidFill>
                      <a:prstDash val="solid"/>
                      <a:round/>
                      <a:headEnd type="none" w="sm" len="sm"/>
                      <a:tailEnd type="none" w="sm" len="sm"/>
                    </a:lnT>
                    <a:lnB w="12700" cap="flat" cmpd="sng">
                      <a:solidFill>
                        <a:srgbClr val="888888"/>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n-US" u="none" strike="noStrike" cap="none">
                          <a:latin typeface="Arial"/>
                          <a:ea typeface="Arial"/>
                          <a:cs typeface="Arial"/>
                          <a:sym typeface="Arial"/>
                        </a:rPr>
                        <a:t>Students, </a:t>
                      </a:r>
                      <a:r>
                        <a:rPr lang="en-US">
                          <a:latin typeface="Arial"/>
                          <a:ea typeface="Arial"/>
                          <a:cs typeface="Arial"/>
                          <a:sym typeface="Arial"/>
                        </a:rPr>
                        <a:t>teacher</a:t>
                      </a:r>
                      <a:r>
                        <a:rPr lang="en-US" u="none" strike="noStrike" cap="none">
                          <a:latin typeface="Arial"/>
                          <a:ea typeface="Arial"/>
                          <a:cs typeface="Arial"/>
                          <a:sym typeface="Arial"/>
                        </a:rPr>
                        <a:t>s, and other educational personnel at </a:t>
                      </a:r>
                      <a:r>
                        <a:rPr lang="en-US" u="sng" strike="noStrike" cap="none">
                          <a:latin typeface="Arial"/>
                          <a:ea typeface="Arial"/>
                          <a:cs typeface="Arial"/>
                          <a:sym typeface="Arial"/>
                        </a:rPr>
                        <a:t>all nonpublic schools</a:t>
                      </a:r>
                      <a:r>
                        <a:rPr lang="en-US" u="none" strike="noStrike" cap="none">
                          <a:latin typeface="Arial"/>
                          <a:ea typeface="Arial"/>
                          <a:cs typeface="Arial"/>
                          <a:sym typeface="Arial"/>
                        </a:rPr>
                        <a:t>.</a:t>
                      </a:r>
                      <a:endParaRPr u="none" strike="noStrike" cap="none">
                        <a:latin typeface="Arial"/>
                        <a:ea typeface="Arial"/>
                        <a:cs typeface="Arial"/>
                        <a:sym typeface="Arial"/>
                      </a:endParaRPr>
                    </a:p>
                  </a:txBody>
                  <a:tcPr marL="98725" marR="98725" marT="88850" marB="88850">
                    <a:lnL w="12700" cap="flat" cmpd="sng">
                      <a:solidFill>
                        <a:srgbClr val="888888"/>
                      </a:solidFill>
                      <a:prstDash val="solid"/>
                      <a:round/>
                      <a:headEnd type="none" w="sm" len="sm"/>
                      <a:tailEnd type="none" w="sm" len="sm"/>
                    </a:lnL>
                    <a:lnR w="12700" cap="flat" cmpd="sng">
                      <a:solidFill>
                        <a:srgbClr val="888888"/>
                      </a:solidFill>
                      <a:prstDash val="solid"/>
                      <a:round/>
                      <a:headEnd type="none" w="sm" len="sm"/>
                      <a:tailEnd type="none" w="sm" len="sm"/>
                    </a:lnR>
                    <a:lnT w="12700" cap="flat" cmpd="sng">
                      <a:solidFill>
                        <a:srgbClr val="888888"/>
                      </a:solidFill>
                      <a:prstDash val="solid"/>
                      <a:round/>
                      <a:headEnd type="none" w="sm" len="sm"/>
                      <a:tailEnd type="none" w="sm" len="sm"/>
                    </a:lnT>
                    <a:lnB w="12700" cap="flat" cmpd="sng">
                      <a:solidFill>
                        <a:srgbClr val="888888"/>
                      </a:solidFill>
                      <a:prstDash val="solid"/>
                      <a:round/>
                      <a:headEnd type="none" w="sm" len="sm"/>
                      <a:tailEnd type="none" w="sm" len="sm"/>
                    </a:lnB>
                  </a:tcPr>
                </a:tc>
                <a:extLst>
                  <a:ext uri="{0D108BD9-81ED-4DB2-BD59-A6C34878D82A}">
                    <a16:rowId xmlns:a16="http://schemas.microsoft.com/office/drawing/2014/main" val="10006"/>
                  </a:ext>
                </a:extLst>
              </a:tr>
              <a:tr h="456425">
                <a:tc>
                  <a:txBody>
                    <a:bodyPr/>
                    <a:lstStyle/>
                    <a:p>
                      <a:pPr marL="0" marR="0" lvl="0" indent="0" algn="l" rtl="0">
                        <a:lnSpc>
                          <a:spcPct val="100000"/>
                        </a:lnSpc>
                        <a:spcBef>
                          <a:spcPts val="0"/>
                        </a:spcBef>
                        <a:spcAft>
                          <a:spcPts val="0"/>
                        </a:spcAft>
                        <a:buClr>
                          <a:srgbClr val="000000"/>
                        </a:buClr>
                        <a:buSzPts val="1200"/>
                        <a:buFont typeface="Arial"/>
                        <a:buNone/>
                      </a:pPr>
                      <a:r>
                        <a:rPr lang="en-US" u="none" strike="noStrike" cap="none">
                          <a:latin typeface="Arial"/>
                          <a:ea typeface="Arial"/>
                          <a:cs typeface="Arial"/>
                          <a:sym typeface="Arial"/>
                        </a:rPr>
                        <a:t>Title IVB</a:t>
                      </a:r>
                      <a:endParaRPr u="none" strike="noStrike" cap="none">
                        <a:latin typeface="Arial"/>
                        <a:ea typeface="Arial"/>
                        <a:cs typeface="Arial"/>
                        <a:sym typeface="Arial"/>
                      </a:endParaRPr>
                    </a:p>
                  </a:txBody>
                  <a:tcPr marL="98725" marR="98725" marT="88850" marB="88850">
                    <a:lnL w="12700" cap="flat" cmpd="sng">
                      <a:solidFill>
                        <a:srgbClr val="888888"/>
                      </a:solidFill>
                      <a:prstDash val="solid"/>
                      <a:round/>
                      <a:headEnd type="none" w="sm" len="sm"/>
                      <a:tailEnd type="none" w="sm" len="sm"/>
                    </a:lnL>
                    <a:lnR w="12700" cap="flat" cmpd="sng">
                      <a:solidFill>
                        <a:srgbClr val="888888"/>
                      </a:solidFill>
                      <a:prstDash val="solid"/>
                      <a:round/>
                      <a:headEnd type="none" w="sm" len="sm"/>
                      <a:tailEnd type="none" w="sm" len="sm"/>
                    </a:lnR>
                    <a:lnT w="12700" cap="flat" cmpd="sng">
                      <a:solidFill>
                        <a:srgbClr val="888888"/>
                      </a:solidFill>
                      <a:prstDash val="solid"/>
                      <a:round/>
                      <a:headEnd type="none" w="sm" len="sm"/>
                      <a:tailEnd type="none" w="sm" len="sm"/>
                    </a:lnT>
                    <a:lnB w="12700" cap="flat" cmpd="sng">
                      <a:solidFill>
                        <a:srgbClr val="888888"/>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n-US" u="none" strike="noStrike" cap="none" dirty="0">
                          <a:latin typeface="Arial"/>
                          <a:ea typeface="Arial"/>
                          <a:cs typeface="Arial"/>
                          <a:sym typeface="Arial"/>
                        </a:rPr>
                        <a:t>Students and </a:t>
                      </a:r>
                      <a:r>
                        <a:rPr lang="en-US" dirty="0">
                          <a:latin typeface="Arial"/>
                          <a:ea typeface="Arial"/>
                          <a:cs typeface="Arial"/>
                          <a:sym typeface="Arial"/>
                        </a:rPr>
                        <a:t>teacher</a:t>
                      </a:r>
                      <a:r>
                        <a:rPr lang="en-US" u="none" strike="noStrike" cap="none" dirty="0">
                          <a:latin typeface="Arial"/>
                          <a:ea typeface="Arial"/>
                          <a:cs typeface="Arial"/>
                          <a:sym typeface="Arial"/>
                        </a:rPr>
                        <a:t>s at </a:t>
                      </a:r>
                      <a:r>
                        <a:rPr lang="en-US" u="sng" strike="noStrike" cap="none" dirty="0">
                          <a:latin typeface="Arial"/>
                          <a:ea typeface="Arial"/>
                          <a:cs typeface="Arial"/>
                          <a:sym typeface="Arial"/>
                        </a:rPr>
                        <a:t>nonpublic schools within an awarded </a:t>
                      </a:r>
                      <a:r>
                        <a:rPr lang="en-US" u="sng" dirty="0">
                          <a:latin typeface="Arial"/>
                          <a:ea typeface="Arial"/>
                          <a:cs typeface="Arial"/>
                          <a:sym typeface="Arial"/>
                        </a:rPr>
                        <a:t>LEA</a:t>
                      </a:r>
                      <a:r>
                        <a:rPr lang="en-US" u="sng" strike="noStrike" cap="none" dirty="0">
                          <a:latin typeface="Arial"/>
                          <a:ea typeface="Arial"/>
                          <a:cs typeface="Arial"/>
                          <a:sym typeface="Arial"/>
                        </a:rPr>
                        <a:t>’s bounds</a:t>
                      </a:r>
                      <a:r>
                        <a:rPr lang="en-US" u="none" strike="noStrike" cap="none" dirty="0">
                          <a:latin typeface="Arial"/>
                          <a:ea typeface="Arial"/>
                          <a:cs typeface="Arial"/>
                          <a:sym typeface="Arial"/>
                        </a:rPr>
                        <a:t>. </a:t>
                      </a:r>
                      <a:endParaRPr u="none" strike="noStrike" cap="none" dirty="0">
                        <a:latin typeface="Arial"/>
                        <a:ea typeface="Arial"/>
                        <a:cs typeface="Arial"/>
                        <a:sym typeface="Arial"/>
                      </a:endParaRPr>
                    </a:p>
                  </a:txBody>
                  <a:tcPr marL="98725" marR="98725" marT="88850" marB="88850">
                    <a:lnL w="12700" cap="flat" cmpd="sng">
                      <a:solidFill>
                        <a:srgbClr val="888888"/>
                      </a:solidFill>
                      <a:prstDash val="solid"/>
                      <a:round/>
                      <a:headEnd type="none" w="sm" len="sm"/>
                      <a:tailEnd type="none" w="sm" len="sm"/>
                    </a:lnL>
                    <a:lnR w="12700" cap="flat" cmpd="sng">
                      <a:solidFill>
                        <a:srgbClr val="888888"/>
                      </a:solidFill>
                      <a:prstDash val="solid"/>
                      <a:round/>
                      <a:headEnd type="none" w="sm" len="sm"/>
                      <a:tailEnd type="none" w="sm" len="sm"/>
                    </a:lnR>
                    <a:lnT w="12700" cap="flat" cmpd="sng">
                      <a:solidFill>
                        <a:srgbClr val="888888"/>
                      </a:solidFill>
                      <a:prstDash val="solid"/>
                      <a:round/>
                      <a:headEnd type="none" w="sm" len="sm"/>
                      <a:tailEnd type="none" w="sm" len="sm"/>
                    </a:lnT>
                    <a:lnB w="12700" cap="flat" cmpd="sng">
                      <a:solidFill>
                        <a:srgbClr val="888888"/>
                      </a:solidFill>
                      <a:prstDash val="solid"/>
                      <a:round/>
                      <a:headEnd type="none" w="sm" len="sm"/>
                      <a:tailEnd type="none" w="sm" len="sm"/>
                    </a:lnB>
                  </a:tcPr>
                </a:tc>
                <a:extLst>
                  <a:ext uri="{0D108BD9-81ED-4DB2-BD59-A6C34878D82A}">
                    <a16:rowId xmlns:a16="http://schemas.microsoft.com/office/drawing/2014/main" val="10007"/>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8"/>
          <p:cNvSpPr txBox="1">
            <a:spLocks noGrp="1"/>
          </p:cNvSpPr>
          <p:nvPr>
            <p:ph type="title"/>
          </p:nvPr>
        </p:nvSpPr>
        <p:spPr>
          <a:xfrm>
            <a:off x="831851" y="1709740"/>
            <a:ext cx="10515600" cy="2852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Required Consultation Process and Procedures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9"/>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Consultation Process: January to March 15</a:t>
            </a:r>
            <a:endParaRPr/>
          </a:p>
        </p:txBody>
      </p:sp>
      <p:sp>
        <p:nvSpPr>
          <p:cNvPr id="113" name="Google Shape;113;p19"/>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fontScale="92500" lnSpcReduction="10000"/>
          </a:bodyPr>
          <a:lstStyle/>
          <a:p>
            <a:pPr marL="584200" lvl="0" indent="-438356" algn="l" rtl="0">
              <a:lnSpc>
                <a:spcPct val="100000"/>
              </a:lnSpc>
              <a:spcBef>
                <a:spcPts val="750"/>
              </a:spcBef>
              <a:spcAft>
                <a:spcPts val="0"/>
              </a:spcAft>
              <a:buSzPct val="100000"/>
              <a:buChar char="•"/>
            </a:pPr>
            <a:r>
              <a:rPr lang="en-US" sz="2490"/>
              <a:t>Nonpublic consultation must occur:</a:t>
            </a:r>
            <a:endParaRPr sz="2490"/>
          </a:p>
          <a:p>
            <a:pPr marL="1181100" lvl="1" indent="-416623" algn="l" rtl="0">
              <a:lnSpc>
                <a:spcPct val="100000"/>
              </a:lnSpc>
              <a:spcBef>
                <a:spcPts val="375"/>
              </a:spcBef>
              <a:spcAft>
                <a:spcPts val="0"/>
              </a:spcAft>
              <a:buSzPct val="100000"/>
              <a:buChar char="○"/>
            </a:pPr>
            <a:r>
              <a:rPr lang="en-US" sz="2120"/>
              <a:t>Year round but agreed upon services must be entered into the nonpublic consultation agreement for the upcoming school year by March 15 and</a:t>
            </a:r>
            <a:endParaRPr sz="2120"/>
          </a:p>
          <a:p>
            <a:pPr marL="1181100" lvl="1" indent="-416623" algn="l" rtl="0">
              <a:lnSpc>
                <a:spcPct val="100000"/>
              </a:lnSpc>
              <a:spcBef>
                <a:spcPts val="375"/>
              </a:spcBef>
              <a:spcAft>
                <a:spcPts val="0"/>
              </a:spcAft>
              <a:buSzPct val="100000"/>
              <a:buChar char="○"/>
            </a:pPr>
            <a:r>
              <a:rPr lang="en-US" sz="2120"/>
              <a:t>Before the LEA or AEA makes any decisions that affect eligible students’ opportunities to participate.</a:t>
            </a:r>
            <a:endParaRPr sz="2120"/>
          </a:p>
          <a:p>
            <a:pPr marL="584200" lvl="0" indent="-438356" algn="l" rtl="0">
              <a:lnSpc>
                <a:spcPct val="100000"/>
              </a:lnSpc>
              <a:spcBef>
                <a:spcPts val="750"/>
              </a:spcBef>
              <a:spcAft>
                <a:spcPts val="0"/>
              </a:spcAft>
              <a:buSzPct val="100000"/>
              <a:buChar char="•"/>
            </a:pPr>
            <a:r>
              <a:rPr lang="en-US" sz="2490"/>
              <a:t>All parties represented in the process must: </a:t>
            </a:r>
            <a:endParaRPr sz="2490"/>
          </a:p>
          <a:p>
            <a:pPr marL="1181100" lvl="1" indent="-416623" algn="l" rtl="0">
              <a:lnSpc>
                <a:spcPct val="100000"/>
              </a:lnSpc>
              <a:spcBef>
                <a:spcPts val="375"/>
              </a:spcBef>
              <a:spcAft>
                <a:spcPts val="0"/>
              </a:spcAft>
              <a:buSzPct val="100000"/>
              <a:buChar char="○"/>
            </a:pPr>
            <a:r>
              <a:rPr lang="en-US" sz="2120"/>
              <a:t>Possess the authority to act on behalf of their agency and</a:t>
            </a:r>
            <a:endParaRPr sz="2120"/>
          </a:p>
          <a:p>
            <a:pPr marL="1181100" lvl="1" indent="-416623" algn="l" rtl="0">
              <a:lnSpc>
                <a:spcPct val="100000"/>
              </a:lnSpc>
              <a:spcBef>
                <a:spcPts val="375"/>
              </a:spcBef>
              <a:spcAft>
                <a:spcPts val="0"/>
              </a:spcAft>
              <a:buSzPct val="100000"/>
              <a:buChar char="○"/>
            </a:pPr>
            <a:r>
              <a:rPr lang="en-US" sz="2120"/>
              <a:t>Seek to reach agreement on how to provide equitable and effective programs for eligible nonpublic school students.</a:t>
            </a:r>
            <a:endParaRPr sz="2120"/>
          </a:p>
          <a:p>
            <a:pPr marL="584200" lvl="0" indent="-438356" algn="l" rtl="0">
              <a:lnSpc>
                <a:spcPct val="100000"/>
              </a:lnSpc>
              <a:spcBef>
                <a:spcPts val="750"/>
              </a:spcBef>
              <a:spcAft>
                <a:spcPts val="0"/>
              </a:spcAft>
              <a:buSzPct val="100000"/>
              <a:buChar char="•"/>
            </a:pPr>
            <a:r>
              <a:rPr lang="en-US" sz="2490"/>
              <a:t>Equitable services are determined based on the </a:t>
            </a:r>
            <a:r>
              <a:rPr lang="en-US" sz="2490" i="1"/>
              <a:t>specific </a:t>
            </a:r>
            <a:r>
              <a:rPr lang="en-US" sz="2490"/>
              <a:t>needs identified by the nonpublic (e.g., student, teacher). They are not based on:</a:t>
            </a:r>
            <a:endParaRPr sz="2490"/>
          </a:p>
          <a:p>
            <a:pPr marL="1181100" lvl="1" indent="-416623" algn="l" rtl="0">
              <a:lnSpc>
                <a:spcPct val="100000"/>
              </a:lnSpc>
              <a:spcBef>
                <a:spcPts val="375"/>
              </a:spcBef>
              <a:spcAft>
                <a:spcPts val="0"/>
              </a:spcAft>
              <a:buSzPct val="100000"/>
              <a:buChar char="○"/>
            </a:pPr>
            <a:r>
              <a:rPr lang="en-US" sz="2120"/>
              <a:t>The needs of nonpublic school itself nor</a:t>
            </a:r>
            <a:endParaRPr sz="2120"/>
          </a:p>
          <a:p>
            <a:pPr marL="1181100" lvl="1" indent="-416623" algn="l" rtl="0">
              <a:lnSpc>
                <a:spcPct val="100000"/>
              </a:lnSpc>
              <a:spcBef>
                <a:spcPts val="375"/>
              </a:spcBef>
              <a:spcAft>
                <a:spcPts val="0"/>
              </a:spcAft>
              <a:buSzPct val="100000"/>
              <a:buChar char="○"/>
            </a:pPr>
            <a:r>
              <a:rPr lang="en-US" sz="2120"/>
              <a:t>A dollar amount for services.</a:t>
            </a:r>
            <a:endParaRPr sz="2120"/>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2227</Words>
  <Application>Microsoft Office PowerPoint</Application>
  <PresentationFormat>Widescreen</PresentationFormat>
  <Paragraphs>218</Paragraphs>
  <Slides>24</Slides>
  <Notes>24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Open Sans</vt:lpstr>
      <vt:lpstr>Arial</vt:lpstr>
      <vt:lpstr>Roboto</vt:lpstr>
      <vt:lpstr>Theme1</vt:lpstr>
      <vt:lpstr>Introduction to Equitable Services for Nonpublic Students</vt:lpstr>
      <vt:lpstr>Overview</vt:lpstr>
      <vt:lpstr>Webinar Purpose</vt:lpstr>
      <vt:lpstr>Introduction to Equitable Services</vt:lpstr>
      <vt:lpstr>Two Governing Provisions: Title IA and Title VIII</vt:lpstr>
      <vt:lpstr>Equitable Services for Nonpublic School Students </vt:lpstr>
      <vt:lpstr>Equitable Services for Title Programs: Eligibility and Participation</vt:lpstr>
      <vt:lpstr>Required Consultation Process and Procedures</vt:lpstr>
      <vt:lpstr>Consultation Process: January to March 15</vt:lpstr>
      <vt:lpstr>Timely and Meaningful Consultation (ESEA §§ 1117(a)(1) &amp; 8501(a)(1))</vt:lpstr>
      <vt:lpstr>Consultation Process: Required Topics</vt:lpstr>
      <vt:lpstr>Initial Nonpublic Consultation Agreement</vt:lpstr>
      <vt:lpstr>Equitable Services Procedure and Process: January to March 15</vt:lpstr>
      <vt:lpstr>LEA and AEA Considerations and Requirements</vt:lpstr>
      <vt:lpstr>LEA and AEA Allowability Considerations (2 CFR § 200.403)</vt:lpstr>
      <vt:lpstr>Allowability: Reasonable and Necessary (2 CFR § 200.404)</vt:lpstr>
      <vt:lpstr>Supplement Not Supplant</vt:lpstr>
      <vt:lpstr>Program Allowability</vt:lpstr>
      <vt:lpstr>Allowability: Dos and Don’ts </vt:lpstr>
      <vt:lpstr>Important Equitable Share Clarifications: Allowability</vt:lpstr>
      <vt:lpstr>Evidence-Based Programming</vt:lpstr>
      <vt:lpstr>Most Common Errors</vt:lpstr>
      <vt:lpstr>Best Practices</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Equitable Services for Nonpublic Students</dc:title>
  <dc:creator>Arzola, Isbelia [IDOE]</dc:creator>
  <cp:lastModifiedBy>Albers, Lisa [IDOE]</cp:lastModifiedBy>
  <cp:revision>5</cp:revision>
  <dcterms:modified xsi:type="dcterms:W3CDTF">2024-08-08T14:48:51Z</dcterms:modified>
</cp:coreProperties>
</file>