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61"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Proxima Nova"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36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dfaf958b9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dfaf958b9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dfaf958b9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2dfaf958b9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dfaf958b9d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dfaf958b9d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c8db060ce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c8db060c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c8db060ce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c8db060ce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b0e46c931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b0e46c931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c8d08b8075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c8d08b8075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c8d08b807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c8d08b807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c8d08b807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c8d08b807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c8d08b807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c8d08b807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dfaf958b9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dfaf958b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0" y="1188725"/>
            <a:ext cx="9144000" cy="40041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4" y="18113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263F8C"/>
              </a:buClr>
              <a:buSzPts val="5200"/>
              <a:buNone/>
              <a:defRPr sz="5200" b="1">
                <a:solidFill>
                  <a:srgbClr val="263F8C"/>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696" y="39009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000000"/>
              </a:buClr>
              <a:buSzPts val="2800"/>
              <a:buNone/>
              <a:defRPr sz="2800">
                <a:solidFill>
                  <a:srgbClr val="000000"/>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3" name="Google Shape;13;p2"/>
          <p:cNvGrpSpPr/>
          <p:nvPr/>
        </p:nvGrpSpPr>
        <p:grpSpPr>
          <a:xfrm>
            <a:off x="3672596" y="1673925"/>
            <a:ext cx="1798800" cy="100500"/>
            <a:chOff x="3672600" y="1292925"/>
            <a:chExt cx="1798800" cy="100500"/>
          </a:xfrm>
        </p:grpSpPr>
        <p:sp>
          <p:nvSpPr>
            <p:cNvPr id="14" name="Google Shape;14;p2"/>
            <p:cNvSpPr/>
            <p:nvPr/>
          </p:nvSpPr>
          <p:spPr>
            <a:xfrm>
              <a:off x="4572000" y="12929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15" name="Google Shape;15;p2"/>
            <p:cNvSpPr/>
            <p:nvPr/>
          </p:nvSpPr>
          <p:spPr>
            <a:xfrm>
              <a:off x="3672600" y="12929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grpSp>
      <p:pic>
        <p:nvPicPr>
          <p:cNvPr id="16" name="Google Shape;16;p2"/>
          <p:cNvPicPr preferRelativeResize="0"/>
          <p:nvPr/>
        </p:nvPicPr>
        <p:blipFill>
          <a:blip r:embed="rId2">
            <a:alphaModFix/>
          </a:blip>
          <a:stretch>
            <a:fillRect/>
          </a:stretch>
        </p:blipFill>
        <p:spPr>
          <a:xfrm>
            <a:off x="3124487" y="224600"/>
            <a:ext cx="2895027" cy="733525"/>
          </a:xfrm>
          <a:prstGeom prst="rect">
            <a:avLst/>
          </a:prstGeom>
          <a:noFill/>
          <a:ln>
            <a:noFill/>
          </a:ln>
        </p:spPr>
      </p:pic>
      <p:sp>
        <p:nvSpPr>
          <p:cNvPr id="17" name="Google Shape;17;p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sz="1300">
                <a:latin typeface="Proxima Nova"/>
                <a:ea typeface="Proxima Nova"/>
                <a:cs typeface="Proxima Nova"/>
                <a:sym typeface="Proxima Nova"/>
              </a:defRPr>
            </a:lvl1pPr>
            <a:lvl2pPr lvl="1">
              <a:buNone/>
              <a:defRPr sz="1300">
                <a:latin typeface="Proxima Nova"/>
                <a:ea typeface="Proxima Nova"/>
                <a:cs typeface="Proxima Nova"/>
                <a:sym typeface="Proxima Nova"/>
              </a:defRPr>
            </a:lvl2pPr>
            <a:lvl3pPr lvl="2">
              <a:buNone/>
              <a:defRPr sz="1300">
                <a:latin typeface="Proxima Nova"/>
                <a:ea typeface="Proxima Nova"/>
                <a:cs typeface="Proxima Nova"/>
                <a:sym typeface="Proxima Nova"/>
              </a:defRPr>
            </a:lvl3pPr>
            <a:lvl4pPr lvl="3">
              <a:buNone/>
              <a:defRPr sz="1300">
                <a:latin typeface="Proxima Nova"/>
                <a:ea typeface="Proxima Nova"/>
                <a:cs typeface="Proxima Nova"/>
                <a:sym typeface="Proxima Nova"/>
              </a:defRPr>
            </a:lvl4pPr>
            <a:lvl5pPr lvl="4">
              <a:buNone/>
              <a:defRPr sz="1300">
                <a:latin typeface="Proxima Nova"/>
                <a:ea typeface="Proxima Nova"/>
                <a:cs typeface="Proxima Nova"/>
                <a:sym typeface="Proxima Nova"/>
              </a:defRPr>
            </a:lvl5pPr>
            <a:lvl6pPr lvl="5">
              <a:buNone/>
              <a:defRPr sz="1300">
                <a:latin typeface="Proxima Nova"/>
                <a:ea typeface="Proxima Nova"/>
                <a:cs typeface="Proxima Nova"/>
                <a:sym typeface="Proxima Nova"/>
              </a:defRPr>
            </a:lvl6pPr>
            <a:lvl7pPr lvl="6">
              <a:buNone/>
              <a:defRPr sz="1300">
                <a:latin typeface="Proxima Nova"/>
                <a:ea typeface="Proxima Nova"/>
                <a:cs typeface="Proxima Nova"/>
                <a:sym typeface="Proxima Nova"/>
              </a:defRPr>
            </a:lvl7pPr>
            <a:lvl8pPr lvl="7">
              <a:buNone/>
              <a:defRPr sz="1300">
                <a:latin typeface="Proxima Nova"/>
                <a:ea typeface="Proxima Nova"/>
                <a:cs typeface="Proxima Nova"/>
                <a:sym typeface="Proxima Nova"/>
              </a:defRPr>
            </a:lvl8pPr>
            <a:lvl9pPr lvl="8">
              <a:buNone/>
              <a:defRPr sz="1300">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9"/>
        <p:cNvGrpSpPr/>
        <p:nvPr/>
      </p:nvGrpSpPr>
      <p:grpSpPr>
        <a:xfrm>
          <a:off x="0" y="0"/>
          <a:ext cx="0" cy="0"/>
          <a:chOff x="0" y="0"/>
          <a:chExt cx="0" cy="0"/>
        </a:xfrm>
      </p:grpSpPr>
      <p:sp>
        <p:nvSpPr>
          <p:cNvPr id="80" name="Google Shape;80;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81" name="Google Shape;81;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82" name="Google Shape;82;p11"/>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ustom Layout 1">
  <p:cSld name="CUSTOM">
    <p:spTree>
      <p:nvGrpSpPr>
        <p:cNvPr id="1" name="Shape 83"/>
        <p:cNvGrpSpPr/>
        <p:nvPr/>
      </p:nvGrpSpPr>
      <p:grpSpPr>
        <a:xfrm>
          <a:off x="0" y="0"/>
          <a:ext cx="0" cy="0"/>
          <a:chOff x="0" y="0"/>
          <a:chExt cx="0" cy="0"/>
        </a:xfrm>
      </p:grpSpPr>
      <p:sp>
        <p:nvSpPr>
          <p:cNvPr id="84" name="Google Shape;84;p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grpSp>
        <p:nvGrpSpPr>
          <p:cNvPr id="85" name="Google Shape;85;p12"/>
          <p:cNvGrpSpPr/>
          <p:nvPr/>
        </p:nvGrpSpPr>
        <p:grpSpPr>
          <a:xfrm>
            <a:off x="3242950" y="268325"/>
            <a:ext cx="2658100" cy="100500"/>
            <a:chOff x="412900" y="344525"/>
            <a:chExt cx="2658100" cy="100500"/>
          </a:xfrm>
        </p:grpSpPr>
        <p:sp>
          <p:nvSpPr>
            <p:cNvPr id="86" name="Google Shape;86;p12"/>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87" name="Google Shape;87;p12"/>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88" name="Google Shape;88;p12"/>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grpSp>
      <p:sp>
        <p:nvSpPr>
          <p:cNvPr id="89" name="Google Shape;89;p12"/>
          <p:cNvSpPr txBox="1">
            <a:spLocks noGrp="1"/>
          </p:cNvSpPr>
          <p:nvPr>
            <p:ph type="body" idx="1"/>
          </p:nvPr>
        </p:nvSpPr>
        <p:spPr>
          <a:xfrm>
            <a:off x="412900" y="1144900"/>
            <a:ext cx="1754100" cy="3698700"/>
          </a:xfrm>
          <a:prstGeom prst="rect">
            <a:avLst/>
          </a:prstGeom>
          <a:solidFill>
            <a:srgbClr val="F0B323"/>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90" name="Google Shape;90;p12"/>
          <p:cNvSpPr txBox="1">
            <a:spLocks noGrp="1"/>
          </p:cNvSpPr>
          <p:nvPr>
            <p:ph type="body" idx="2"/>
          </p:nvPr>
        </p:nvSpPr>
        <p:spPr>
          <a:xfrm>
            <a:off x="2391075" y="1182250"/>
            <a:ext cx="6276600" cy="3661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91" name="Google Shape;91;p12"/>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 you" userDrawn="1">
  <p:cSld name="SECTION_HEADER_1">
    <p:spTree>
      <p:nvGrpSpPr>
        <p:cNvPr id="1" name="Shape 92"/>
        <p:cNvGrpSpPr/>
        <p:nvPr/>
      </p:nvGrpSpPr>
      <p:grpSpPr>
        <a:xfrm>
          <a:off x="0" y="0"/>
          <a:ext cx="0" cy="0"/>
          <a:chOff x="0" y="0"/>
          <a:chExt cx="0" cy="0"/>
        </a:xfrm>
      </p:grpSpPr>
      <p:sp>
        <p:nvSpPr>
          <p:cNvPr id="93" name="Google Shape;93;p13"/>
          <p:cNvSpPr/>
          <p:nvPr/>
        </p:nvSpPr>
        <p:spPr>
          <a:xfrm>
            <a:off x="-50" y="4600750"/>
            <a:ext cx="9144000" cy="5829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 name="Google Shape;94;p13"/>
          <p:cNvGrpSpPr/>
          <p:nvPr/>
        </p:nvGrpSpPr>
        <p:grpSpPr>
          <a:xfrm>
            <a:off x="3242950" y="1434375"/>
            <a:ext cx="2658100" cy="100500"/>
            <a:chOff x="412900" y="344525"/>
            <a:chExt cx="2658100" cy="100500"/>
          </a:xfrm>
        </p:grpSpPr>
        <p:sp>
          <p:nvSpPr>
            <p:cNvPr id="95" name="Google Shape;95;p13"/>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sp>
          <p:nvSpPr>
            <p:cNvPr id="96" name="Google Shape;96;p13"/>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sp>
          <p:nvSpPr>
            <p:cNvPr id="97" name="Google Shape;97;p13"/>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grpSp>
      <p:sp>
        <p:nvSpPr>
          <p:cNvPr id="99" name="Google Shape;99;p13"/>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chemeClr val="lt1"/>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
        <p:nvSpPr>
          <p:cNvPr id="4" name="Title 3">
            <a:extLst>
              <a:ext uri="{FF2B5EF4-FFF2-40B4-BE49-F238E27FC236}">
                <a16:creationId xmlns:a16="http://schemas.microsoft.com/office/drawing/2014/main" id="{97B9E039-0CA7-4519-8B37-5E55F68C0801}"/>
              </a:ext>
            </a:extLst>
          </p:cNvPr>
          <p:cNvSpPr>
            <a:spLocks noGrp="1"/>
          </p:cNvSpPr>
          <p:nvPr>
            <p:ph type="title" hasCustomPrompt="1"/>
          </p:nvPr>
        </p:nvSpPr>
        <p:spPr>
          <a:xfrm>
            <a:off x="311650" y="2208762"/>
            <a:ext cx="8520600" cy="572700"/>
          </a:xfrm>
        </p:spPr>
        <p:txBody>
          <a:bodyPr/>
          <a:lstStyle>
            <a:lvl1pPr>
              <a:defRPr sz="4800"/>
            </a:lvl1pPr>
          </a:lstStyle>
          <a:p>
            <a:r>
              <a:rPr lang="en-US" dirty="0"/>
              <a:t>Thank you!</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0"/>
        <p:cNvGrpSpPr/>
        <p:nvPr/>
      </p:nvGrpSpPr>
      <p:grpSpPr>
        <a:xfrm>
          <a:off x="0" y="0"/>
          <a:ext cx="0" cy="0"/>
          <a:chOff x="0" y="0"/>
          <a:chExt cx="0" cy="0"/>
        </a:xfrm>
      </p:grpSpPr>
      <p:sp>
        <p:nvSpPr>
          <p:cNvPr id="101" name="Google Shape;101;p14"/>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3"/>
          <p:cNvSpPr/>
          <p:nvPr/>
        </p:nvSpPr>
        <p:spPr>
          <a:xfrm>
            <a:off x="-50" y="4600750"/>
            <a:ext cx="9144000" cy="5829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grpSp>
        <p:nvGrpSpPr>
          <p:cNvPr id="21" name="Google Shape;21;p3"/>
          <p:cNvGrpSpPr/>
          <p:nvPr/>
        </p:nvGrpSpPr>
        <p:grpSpPr>
          <a:xfrm>
            <a:off x="3242950" y="1434375"/>
            <a:ext cx="2658100" cy="100500"/>
            <a:chOff x="412900" y="344525"/>
            <a:chExt cx="2658100" cy="100500"/>
          </a:xfrm>
        </p:grpSpPr>
        <p:sp>
          <p:nvSpPr>
            <p:cNvPr id="22" name="Google Shape;22;p3"/>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sp>
          <p:nvSpPr>
            <p:cNvPr id="23" name="Google Shape;23;p3"/>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sp>
          <p:nvSpPr>
            <p:cNvPr id="24" name="Google Shape;24;p3"/>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grpSp>
      <p:sp>
        <p:nvSpPr>
          <p:cNvPr id="25" name="Google Shape;25;p3"/>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chemeClr val="lt1"/>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grpSp>
        <p:nvGrpSpPr>
          <p:cNvPr id="29" name="Google Shape;29;p4"/>
          <p:cNvGrpSpPr/>
          <p:nvPr/>
        </p:nvGrpSpPr>
        <p:grpSpPr>
          <a:xfrm>
            <a:off x="3242950" y="268325"/>
            <a:ext cx="2658100" cy="100500"/>
            <a:chOff x="412900" y="344525"/>
            <a:chExt cx="2658100" cy="100500"/>
          </a:xfrm>
        </p:grpSpPr>
        <p:sp>
          <p:nvSpPr>
            <p:cNvPr id="30" name="Google Shape;30;p4"/>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31" name="Google Shape;31;p4"/>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32" name="Google Shape;32;p4"/>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grpSp>
      <p:sp>
        <p:nvSpPr>
          <p:cNvPr id="33" name="Google Shape;33;p4"/>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6" name="Google Shape;3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grpSp>
        <p:nvGrpSpPr>
          <p:cNvPr id="38" name="Google Shape;38;p5"/>
          <p:cNvGrpSpPr/>
          <p:nvPr/>
        </p:nvGrpSpPr>
        <p:grpSpPr>
          <a:xfrm>
            <a:off x="3242950" y="268325"/>
            <a:ext cx="2658100" cy="100500"/>
            <a:chOff x="412900" y="344525"/>
            <a:chExt cx="2658100" cy="100500"/>
          </a:xfrm>
        </p:grpSpPr>
        <p:sp>
          <p:nvSpPr>
            <p:cNvPr id="39" name="Google Shape;39;p5"/>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40" name="Google Shape;40;p5"/>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41" name="Google Shape;41;p5"/>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grpSp>
      <p:sp>
        <p:nvSpPr>
          <p:cNvPr id="42" name="Google Shape;42;p5"/>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grpSp>
        <p:nvGrpSpPr>
          <p:cNvPr id="45" name="Google Shape;45;p6"/>
          <p:cNvGrpSpPr/>
          <p:nvPr/>
        </p:nvGrpSpPr>
        <p:grpSpPr>
          <a:xfrm>
            <a:off x="3242950" y="268325"/>
            <a:ext cx="2658100" cy="100500"/>
            <a:chOff x="412900" y="344525"/>
            <a:chExt cx="2658100" cy="100500"/>
          </a:xfrm>
        </p:grpSpPr>
        <p:sp>
          <p:nvSpPr>
            <p:cNvPr id="46" name="Google Shape;46;p6"/>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47" name="Google Shape;47;p6"/>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48" name="Google Shape;48;p6"/>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grpSp>
      <p:sp>
        <p:nvSpPr>
          <p:cNvPr id="49" name="Google Shape;49;p6"/>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2" name="Google Shape;5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grpSp>
        <p:nvGrpSpPr>
          <p:cNvPr id="53" name="Google Shape;53;p7"/>
          <p:cNvGrpSpPr/>
          <p:nvPr/>
        </p:nvGrpSpPr>
        <p:grpSpPr>
          <a:xfrm>
            <a:off x="412900" y="268325"/>
            <a:ext cx="2658100" cy="100500"/>
            <a:chOff x="412900" y="344525"/>
            <a:chExt cx="2658100" cy="100500"/>
          </a:xfrm>
        </p:grpSpPr>
        <p:sp>
          <p:nvSpPr>
            <p:cNvPr id="54" name="Google Shape;54;p7"/>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55" name="Google Shape;55;p7"/>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56" name="Google Shape;56;p7"/>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grpSp>
      <p:sp>
        <p:nvSpPr>
          <p:cNvPr id="57" name="Google Shape;57;p7"/>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1388100" y="450150"/>
            <a:ext cx="6367800" cy="409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60" name="Google Shape;60;p8"/>
          <p:cNvGrpSpPr/>
          <p:nvPr/>
        </p:nvGrpSpPr>
        <p:grpSpPr>
          <a:xfrm>
            <a:off x="3242950" y="1434375"/>
            <a:ext cx="2658100" cy="100500"/>
            <a:chOff x="412900" y="344525"/>
            <a:chExt cx="2658100" cy="100500"/>
          </a:xfrm>
        </p:grpSpPr>
        <p:sp>
          <p:nvSpPr>
            <p:cNvPr id="61" name="Google Shape;61;p8"/>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sp>
          <p:nvSpPr>
            <p:cNvPr id="62" name="Google Shape;62;p8"/>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sp>
          <p:nvSpPr>
            <p:cNvPr id="63" name="Google Shape;63;p8"/>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9B2242"/>
                </a:solidFill>
              </a:endParaRPr>
            </a:p>
          </p:txBody>
        </p:sp>
      </p:grpSp>
      <p:sp>
        <p:nvSpPr>
          <p:cNvPr id="64" name="Google Shape;64;p8"/>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
        <p:cNvGrpSpPr/>
        <p:nvPr/>
      </p:nvGrpSpPr>
      <p:grpSpPr>
        <a:xfrm>
          <a:off x="0" y="0"/>
          <a:ext cx="0" cy="0"/>
          <a:chOff x="0" y="0"/>
          <a:chExt cx="0" cy="0"/>
        </a:xfrm>
      </p:grpSpPr>
      <p:sp>
        <p:nvSpPr>
          <p:cNvPr id="66" name="Google Shape;6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9"/>
          <p:cNvSpPr txBox="1">
            <a:spLocks noGrp="1"/>
          </p:cNvSpPr>
          <p:nvPr>
            <p:ph type="title"/>
          </p:nvPr>
        </p:nvSpPr>
        <p:spPr>
          <a:xfrm>
            <a:off x="265500" y="17665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8" name="Google Shape;68;p9"/>
          <p:cNvSpPr txBox="1">
            <a:spLocks noGrp="1"/>
          </p:cNvSpPr>
          <p:nvPr>
            <p:ph type="subTitle" idx="1"/>
          </p:nvPr>
        </p:nvSpPr>
        <p:spPr>
          <a:xfrm>
            <a:off x="265500" y="33364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9" name="Google Shape;6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grpSp>
        <p:nvGrpSpPr>
          <p:cNvPr id="70" name="Google Shape;70;p9"/>
          <p:cNvGrpSpPr/>
          <p:nvPr/>
        </p:nvGrpSpPr>
        <p:grpSpPr>
          <a:xfrm>
            <a:off x="959050" y="416300"/>
            <a:ext cx="2658100" cy="100500"/>
            <a:chOff x="412900" y="344525"/>
            <a:chExt cx="2658100" cy="100500"/>
          </a:xfrm>
        </p:grpSpPr>
        <p:sp>
          <p:nvSpPr>
            <p:cNvPr id="71" name="Google Shape;71;p9"/>
            <p:cNvSpPr/>
            <p:nvPr/>
          </p:nvSpPr>
          <p:spPr>
            <a:xfrm>
              <a:off x="2171600" y="344525"/>
              <a:ext cx="899400" cy="100500"/>
            </a:xfrm>
            <a:prstGeom prst="rect">
              <a:avLst/>
            </a:prstGeom>
            <a:solidFill>
              <a:srgbClr val="F0B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72" name="Google Shape;72;p9"/>
            <p:cNvSpPr/>
            <p:nvPr/>
          </p:nvSpPr>
          <p:spPr>
            <a:xfrm>
              <a:off x="1272200" y="344525"/>
              <a:ext cx="899400" cy="100500"/>
            </a:xfrm>
            <a:prstGeom prst="rect">
              <a:avLst/>
            </a:prstGeom>
            <a:solidFill>
              <a:srgbClr val="9B22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sp>
          <p:nvSpPr>
            <p:cNvPr id="73" name="Google Shape;73;p9"/>
            <p:cNvSpPr/>
            <p:nvPr/>
          </p:nvSpPr>
          <p:spPr>
            <a:xfrm>
              <a:off x="412900" y="344525"/>
              <a:ext cx="899400" cy="1005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9B2242"/>
                </a:solidFill>
              </a:endParaRPr>
            </a:p>
          </p:txBody>
        </p:sp>
      </p:grpSp>
      <p:sp>
        <p:nvSpPr>
          <p:cNvPr id="74" name="Google Shape;74;p9"/>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5"/>
        <p:cNvGrpSpPr/>
        <p:nvPr/>
      </p:nvGrpSpPr>
      <p:grpSpPr>
        <a:xfrm>
          <a:off x="0" y="0"/>
          <a:ext cx="0" cy="0"/>
          <a:chOff x="0" y="0"/>
          <a:chExt cx="0" cy="0"/>
        </a:xfrm>
      </p:grpSpPr>
      <p:sp>
        <p:nvSpPr>
          <p:cNvPr id="76" name="Google Shape;76;p10"/>
          <p:cNvSpPr/>
          <p:nvPr/>
        </p:nvSpPr>
        <p:spPr>
          <a:xfrm>
            <a:off x="-6150" y="4154375"/>
            <a:ext cx="9156300" cy="1023600"/>
          </a:xfrm>
          <a:prstGeom prst="rect">
            <a:avLst/>
          </a:prstGeom>
          <a:solidFill>
            <a:srgbClr val="A8BA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0"/>
          <p:cNvSpPr txBox="1">
            <a:spLocks noGrp="1"/>
          </p:cNvSpPr>
          <p:nvPr>
            <p:ph type="body" idx="1"/>
          </p:nvPr>
        </p:nvSpPr>
        <p:spPr>
          <a:xfrm>
            <a:off x="1572600" y="4154375"/>
            <a:ext cx="5998800" cy="605100"/>
          </a:xfrm>
          <a:prstGeom prst="rect">
            <a:avLst/>
          </a:prstGeom>
        </p:spPr>
        <p:txBody>
          <a:bodyPr spcFirstLastPara="1" wrap="square" lIns="91425" tIns="91425" rIns="91425" bIns="91425" anchor="ctr" anchorCtr="0">
            <a:noAutofit/>
          </a:bodyPr>
          <a:lstStyle>
            <a:lvl1pPr marL="457200" lvl="0" indent="-228600" algn="ctr">
              <a:lnSpc>
                <a:spcPct val="100000"/>
              </a:lnSpc>
              <a:spcBef>
                <a:spcPts val="0"/>
              </a:spcBef>
              <a:spcAft>
                <a:spcPts val="0"/>
              </a:spcAft>
              <a:buSzPts val="1800"/>
              <a:buNone/>
              <a:defRPr/>
            </a:lvl1pPr>
          </a:lstStyle>
          <a:p>
            <a:endParaRPr/>
          </a:p>
        </p:txBody>
      </p:sp>
      <p:sp>
        <p:nvSpPr>
          <p:cNvPr id="78" name="Google Shape;78;p10"/>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lvl1pPr lvl="0" rtl="0">
              <a:buNone/>
              <a:defRPr b="1">
                <a:solidFill>
                  <a:srgbClr val="263F8C"/>
                </a:solidFill>
              </a:defRPr>
            </a:lvl1pPr>
            <a:lvl2pPr lvl="1" rtl="0">
              <a:buNone/>
              <a:defRPr b="1">
                <a:solidFill>
                  <a:srgbClr val="263F8C"/>
                </a:solidFill>
              </a:defRPr>
            </a:lvl2pPr>
            <a:lvl3pPr lvl="2" rtl="0">
              <a:buNone/>
              <a:defRPr b="1">
                <a:solidFill>
                  <a:srgbClr val="263F8C"/>
                </a:solidFill>
              </a:defRPr>
            </a:lvl3pPr>
            <a:lvl4pPr lvl="3" rtl="0">
              <a:buNone/>
              <a:defRPr b="1">
                <a:solidFill>
                  <a:srgbClr val="263F8C"/>
                </a:solidFill>
              </a:defRPr>
            </a:lvl4pPr>
            <a:lvl5pPr lvl="4" rtl="0">
              <a:buNone/>
              <a:defRPr b="1">
                <a:solidFill>
                  <a:srgbClr val="263F8C"/>
                </a:solidFill>
              </a:defRPr>
            </a:lvl5pPr>
            <a:lvl6pPr lvl="5" rtl="0">
              <a:buNone/>
              <a:defRPr b="1">
                <a:solidFill>
                  <a:srgbClr val="263F8C"/>
                </a:solidFill>
              </a:defRPr>
            </a:lvl6pPr>
            <a:lvl7pPr lvl="6" rtl="0">
              <a:buNone/>
              <a:defRPr b="1">
                <a:solidFill>
                  <a:srgbClr val="263F8C"/>
                </a:solidFill>
              </a:defRPr>
            </a:lvl7pPr>
            <a:lvl8pPr lvl="7" rtl="0">
              <a:buNone/>
              <a:defRPr b="1">
                <a:solidFill>
                  <a:srgbClr val="263F8C"/>
                </a:solidFill>
              </a:defRPr>
            </a:lvl8pPr>
            <a:lvl9pPr lvl="8" rtl="0">
              <a:buNone/>
              <a:defRPr b="1">
                <a:solidFill>
                  <a:srgbClr val="263F8C"/>
                </a:solidFill>
              </a:defRPr>
            </a:lvl9pPr>
          </a:lstStyle>
          <a:p>
            <a:pPr marL="0" lvl="0" indent="0" algn="r" rtl="0">
              <a:spcBef>
                <a:spcPts val="0"/>
              </a:spcBef>
              <a:spcAft>
                <a:spcPts val="0"/>
              </a:spcAft>
              <a:buNone/>
            </a:pPr>
            <a:r>
              <a:rPr lang="en"/>
              <a:t>ACHIEVE  </a:t>
            </a:r>
            <a:r>
              <a:rPr lang="en">
                <a:solidFill>
                  <a:schemeClr val="lt1"/>
                </a:solidFill>
              </a:rPr>
              <a:t>|</a:t>
            </a:r>
            <a:r>
              <a:rPr lang="en"/>
              <a:t>  Iowa IDEA</a:t>
            </a:r>
            <a:r>
              <a:rPr lang="en" b="0">
                <a:solidFill>
                  <a:srgbClr val="000000"/>
                </a:solidFill>
              </a:rPr>
              <a:t>    </a:t>
            </a:r>
            <a:fld id="{00000000-1234-1234-1234-123412341234}" type="slidenum">
              <a:rPr lang="en" b="0">
                <a:solidFill>
                  <a:srgbClr val="000000"/>
                </a:solidFill>
              </a:rPr>
              <a:t>‹#›</a:t>
            </a:fld>
            <a:endParaRPr b="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263F8C"/>
              </a:buClr>
              <a:buSzPts val="2800"/>
              <a:buFont typeface="Proxima Nova"/>
              <a:buNone/>
              <a:defRPr sz="2800" b="1">
                <a:solidFill>
                  <a:srgbClr val="263F8C"/>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SzPts val="1800"/>
              <a:buFont typeface="Proxima Nova"/>
              <a:buChar char="●"/>
              <a:defRPr sz="1800">
                <a:latin typeface="Proxima Nova"/>
                <a:ea typeface="Proxima Nova"/>
                <a:cs typeface="Proxima Nova"/>
                <a:sym typeface="Proxima Nova"/>
              </a:defRPr>
            </a:lvl1pPr>
            <a:lvl2pPr marL="914400" lvl="1"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2pPr>
            <a:lvl3pPr marL="1371600" lvl="2"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3pPr>
            <a:lvl4pPr marL="1828800" lvl="3"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4pPr>
            <a:lvl5pPr marL="2286000" lvl="4"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5pPr>
            <a:lvl6pPr marL="2743200" lvl="5"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6pPr>
            <a:lvl7pPr marL="3200400" lvl="6"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7pPr>
            <a:lvl8pPr marL="3657600" lvl="7"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8pPr>
            <a:lvl9pPr marL="4114800" lvl="8" indent="-317500">
              <a:lnSpc>
                <a:spcPct val="115000"/>
              </a:lnSpc>
              <a:spcBef>
                <a:spcPts val="0"/>
              </a:spcBef>
              <a:spcAft>
                <a:spcPts val="0"/>
              </a:spcAft>
              <a:buSzPts val="1400"/>
              <a:buFont typeface="Proxima Nova"/>
              <a:buChar char="■"/>
              <a:defRPr>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lvl1pPr>
            <a:lvl2pPr lvl="1" algn="r">
              <a:buNone/>
              <a:defRPr sz="1000"/>
            </a:lvl2pPr>
            <a:lvl3pPr lvl="2" algn="r">
              <a:buNone/>
              <a:defRPr sz="1000"/>
            </a:lvl3pPr>
            <a:lvl4pPr lvl="3" algn="r">
              <a:buNone/>
              <a:defRPr sz="1000"/>
            </a:lvl4pPr>
            <a:lvl5pPr lvl="4" algn="r">
              <a:buNone/>
              <a:defRPr sz="1000"/>
            </a:lvl5pPr>
            <a:lvl6pPr lvl="5" algn="r">
              <a:buNone/>
              <a:defRPr sz="1000"/>
            </a:lvl6pPr>
            <a:lvl7pPr lvl="6" algn="r">
              <a:buNone/>
              <a:defRPr sz="1000"/>
            </a:lvl7pPr>
            <a:lvl8pPr lvl="7" algn="r">
              <a:buNone/>
              <a:defRPr sz="1000"/>
            </a:lvl8pPr>
            <a:lvl9pPr lvl="8" algn="r">
              <a:buNone/>
              <a:defRPr sz="1000"/>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mailto:lisa.lohman@iowa.gov"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hyperlink" Target="mailto:shannon.grundmeir@iowa.gov"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document/d/1CN4q2aXMPXkgK6wIVgedQb-yIIYM9IYtBMCKi7-gNvc/edit"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15"/>
          <p:cNvSpPr txBox="1">
            <a:spLocks noGrp="1"/>
          </p:cNvSpPr>
          <p:nvPr>
            <p:ph type="subTitle" idx="1"/>
          </p:nvPr>
        </p:nvSpPr>
        <p:spPr>
          <a:xfrm>
            <a:off x="311696" y="355397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June 3, 2024</a:t>
            </a:r>
            <a:endParaRPr/>
          </a:p>
        </p:txBody>
      </p:sp>
      <p:sp>
        <p:nvSpPr>
          <p:cNvPr id="106" name="Google Shape;106;p15"/>
          <p:cNvSpPr txBox="1">
            <a:spLocks noGrp="1"/>
          </p:cNvSpPr>
          <p:nvPr>
            <p:ph type="ctrTitle"/>
          </p:nvPr>
        </p:nvSpPr>
        <p:spPr>
          <a:xfrm>
            <a:off x="311704" y="1304050"/>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LEA User Manager</a:t>
            </a:r>
            <a:endParaRPr>
              <a:latin typeface="Proxima Nova"/>
              <a:ea typeface="Proxima Nova"/>
              <a:cs typeface="Proxima Nova"/>
              <a:sym typeface="Proxima Nov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7" name="Google Shape;177;p24"/>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10</a:t>
            </a:fld>
            <a:endParaRPr b="0">
              <a:solidFill>
                <a:srgbClr val="000000"/>
              </a:solidFill>
            </a:endParaRPr>
          </a:p>
        </p:txBody>
      </p:sp>
      <p:pic>
        <p:nvPicPr>
          <p:cNvPr id="178" name="Google Shape;178;p24">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4926900" y="1393225"/>
            <a:ext cx="1759925" cy="1748100"/>
          </a:xfrm>
          <a:prstGeom prst="rect">
            <a:avLst/>
          </a:prstGeom>
          <a:noFill/>
          <a:ln>
            <a:noFill/>
          </a:ln>
        </p:spPr>
      </p:pic>
      <p:pic>
        <p:nvPicPr>
          <p:cNvPr id="179" name="Google Shape;179;p24">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2325175" y="1017725"/>
            <a:ext cx="1875100" cy="1875100"/>
          </a:xfrm>
          <a:prstGeom prst="rect">
            <a:avLst/>
          </a:prstGeom>
          <a:noFill/>
          <a:ln>
            <a:noFill/>
          </a:ln>
        </p:spPr>
      </p:pic>
      <p:sp>
        <p:nvSpPr>
          <p:cNvPr id="176" name="Google Shape;17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Q &amp; 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6" name="Google Shape;186;p25"/>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11</a:t>
            </a:fld>
            <a:endParaRPr b="0">
              <a:solidFill>
                <a:srgbClr val="000000"/>
              </a:solidFill>
            </a:endParaRPr>
          </a:p>
        </p:txBody>
      </p:sp>
      <p:sp>
        <p:nvSpPr>
          <p:cNvPr id="185" name="Google Shape;185;p25"/>
          <p:cNvSpPr txBox="1">
            <a:spLocks noGrp="1"/>
          </p:cNvSpPr>
          <p:nvPr>
            <p:ph type="body" idx="2"/>
          </p:nvPr>
        </p:nvSpPr>
        <p:spPr>
          <a:xfrm>
            <a:off x="671875" y="1017725"/>
            <a:ext cx="7885800" cy="348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Lisa Lohman, ACHIEVE Technical &amp; Support Specialist</a:t>
            </a:r>
            <a:endParaRPr>
              <a:solidFill>
                <a:schemeClr val="dk1"/>
              </a:solidFill>
            </a:endParaRPr>
          </a:p>
          <a:p>
            <a:pPr marL="0" lvl="0" indent="0" algn="l" rtl="0">
              <a:spcBef>
                <a:spcPts val="0"/>
              </a:spcBef>
              <a:spcAft>
                <a:spcPts val="0"/>
              </a:spcAft>
              <a:buClr>
                <a:schemeClr val="dk1"/>
              </a:buClr>
              <a:buSzPts val="1100"/>
              <a:buFont typeface="Arial"/>
              <a:buNone/>
            </a:pPr>
            <a:r>
              <a:rPr lang="en" u="sng">
                <a:solidFill>
                  <a:schemeClr val="accent5"/>
                </a:solidFill>
                <a:hlinkClick r:id="rId3">
                  <a:extLst>
                    <a:ext uri="{A12FA001-AC4F-418D-AE19-62706E023703}">
                      <ahyp:hlinkClr xmlns:ahyp="http://schemas.microsoft.com/office/drawing/2018/hyperlinkcolor" val="tx"/>
                    </a:ext>
                  </a:extLst>
                </a:hlinkClick>
              </a:rPr>
              <a:t>lisa.lohman@iowa.gov</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r>
              <a:rPr lang="en">
                <a:solidFill>
                  <a:schemeClr val="dk1"/>
                </a:solidFill>
              </a:rPr>
              <a:t>Shannon Grundmeier, ACHIEVE Project Manager </a:t>
            </a:r>
            <a:r>
              <a:rPr lang="en" u="sng">
                <a:solidFill>
                  <a:schemeClr val="hlink"/>
                </a:solidFill>
                <a:hlinkClick r:id="rId4"/>
              </a:rPr>
              <a:t>shannon.grundmeier@iowa.gov</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p:txBody>
      </p:sp>
      <p:sp>
        <p:nvSpPr>
          <p:cNvPr id="184" name="Google Shape;18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ACHIEVE Contacts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a:spLocks noGrp="1"/>
          </p:cNvSpPr>
          <p:nvPr>
            <p:ph type="sldNum" idx="12"/>
          </p:nvPr>
        </p:nvSpPr>
        <p:spPr/>
        <p:txBody>
          <a:bodyPr/>
          <a:lstStyle/>
          <a:p>
            <a:pPr lvl="0"/>
            <a:r>
              <a:rPr lang="en-US"/>
              <a:t>ACHIEVE  |  Iowa IDEA    </a:t>
            </a:r>
            <a:fld id="{00000000-1234-1234-1234-123412341234}" type="slidenum">
              <a:rPr lang="en" smtClean="0"/>
              <a:pPr lvl="0"/>
              <a:t>12</a:t>
            </a:fld>
            <a:endParaRPr/>
          </a:p>
        </p:txBody>
      </p:sp>
      <p:sp>
        <p:nvSpPr>
          <p:cNvPr id="6" name="Title 5">
            <a:extLst>
              <a:ext uri="{FF2B5EF4-FFF2-40B4-BE49-F238E27FC236}">
                <a16:creationId xmlns:a16="http://schemas.microsoft.com/office/drawing/2014/main" id="{40527E51-1821-41AA-8309-BFEFAC104DB9}"/>
              </a:ext>
            </a:extLst>
          </p:cNvPr>
          <p:cNvSpPr>
            <a:spLocks noGrp="1"/>
          </p:cNvSpPr>
          <p:nvPr>
            <p:ph type="title"/>
          </p:nvPr>
        </p:nvSpPr>
        <p:spPr>
          <a:xfrm>
            <a:off x="398786" y="2285400"/>
            <a:ext cx="8520600" cy="1031114"/>
          </a:xfrm>
          <a:solidFill>
            <a:schemeClr val="bg1"/>
          </a:solidFill>
        </p:spPr>
        <p:txBody>
          <a:bodyPr/>
          <a:lstStyle/>
          <a:p>
            <a:r>
              <a:rPr lang="en-US"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4" name="Google Shape;114;p16"/>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2</a:t>
            </a:fld>
            <a:endParaRPr b="0">
              <a:solidFill>
                <a:srgbClr val="000000"/>
              </a:solidFill>
            </a:endParaRPr>
          </a:p>
        </p:txBody>
      </p:sp>
      <p:sp>
        <p:nvSpPr>
          <p:cNvPr id="113" name="Google Shape;11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u="sng" dirty="0">
                <a:solidFill>
                  <a:schemeClr val="hlink"/>
                </a:solidFill>
              </a:rPr>
              <a:t>ACHIEVE General Supervision (Phase 2) Tools</a:t>
            </a:r>
          </a:p>
          <a:p>
            <a:pPr marL="914400">
              <a:buSzPct val="75000"/>
            </a:pPr>
            <a:r>
              <a:rPr lang="en" sz="2000" dirty="0"/>
              <a:t>What are they and what is their purpose?</a:t>
            </a:r>
          </a:p>
          <a:p>
            <a:pPr marL="1371600" lvl="1" indent="-342900">
              <a:buSzPct val="75000"/>
            </a:pPr>
            <a:r>
              <a:rPr lang="en" sz="1600" dirty="0"/>
              <a:t>Continuous Improvement</a:t>
            </a:r>
          </a:p>
          <a:p>
            <a:pPr marL="1371600" lvl="1" indent="-342900">
              <a:buSzPct val="75000"/>
            </a:pPr>
            <a:r>
              <a:rPr lang="en" sz="1600" dirty="0"/>
              <a:t>Data Collection</a:t>
            </a:r>
          </a:p>
          <a:p>
            <a:pPr marL="1371600" lvl="1" indent="-342900">
              <a:buSzPct val="75000"/>
            </a:pPr>
            <a:r>
              <a:rPr lang="en" sz="1600" dirty="0"/>
              <a:t>Focused Monitoring</a:t>
            </a:r>
          </a:p>
          <a:p>
            <a:pPr marL="1371600" lvl="1" indent="-342900">
              <a:buSzPct val="75000"/>
            </a:pPr>
            <a:r>
              <a:rPr lang="en" sz="1600" dirty="0"/>
              <a:t>Dispute Resolution</a:t>
            </a:r>
          </a:p>
          <a:p>
            <a:pPr marL="914400">
              <a:buSzPct val="75000"/>
            </a:pPr>
            <a:r>
              <a:rPr lang="en" sz="2000" dirty="0"/>
              <a:t>Where are they in ACHIEVE?</a:t>
            </a:r>
          </a:p>
          <a:p>
            <a:pPr marL="914400">
              <a:buSzPct val="75000"/>
            </a:pPr>
            <a:r>
              <a:rPr lang="en" sz="2000" dirty="0"/>
              <a:t>Who should have access to these tools?</a:t>
            </a:r>
            <a:endParaRPr sz="2000" dirty="0"/>
          </a:p>
          <a:p>
            <a:pPr marL="1371600" lvl="0" indent="0" algn="l" rtl="0">
              <a:spcBef>
                <a:spcPts val="0"/>
              </a:spcBef>
              <a:spcAft>
                <a:spcPts val="0"/>
              </a:spcAft>
              <a:buNone/>
            </a:pPr>
            <a:endParaRPr sz="2000" dirty="0"/>
          </a:p>
          <a:p>
            <a:pPr marL="0" lvl="0" indent="0" algn="ctr" rtl="0">
              <a:spcBef>
                <a:spcPts val="0"/>
              </a:spcBef>
              <a:spcAft>
                <a:spcPts val="0"/>
              </a:spcAft>
              <a:buNone/>
            </a:pPr>
            <a:r>
              <a:rPr lang="en" sz="2000" dirty="0"/>
              <a:t>Let’s take a peek!</a:t>
            </a:r>
            <a:endParaRPr sz="2000" dirty="0"/>
          </a:p>
        </p:txBody>
      </p:sp>
      <p:sp>
        <p:nvSpPr>
          <p:cNvPr id="112" name="Google Shape;11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Background: General Supervision Tools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1" name="Google Shape;121;p17"/>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3</a:t>
            </a:fld>
            <a:endParaRPr b="0">
              <a:solidFill>
                <a:srgbClr val="000000"/>
              </a:solidFill>
            </a:endParaRPr>
          </a:p>
        </p:txBody>
      </p:sp>
      <p:sp>
        <p:nvSpPr>
          <p:cNvPr id="120" name="Google Shape;12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ct val="75000"/>
              <a:buChar char="●"/>
            </a:pPr>
            <a:r>
              <a:rPr lang="en" sz="2000" dirty="0"/>
              <a:t>What is the purpose of the LEA User Manager?</a:t>
            </a:r>
            <a:endParaRPr sz="2000" dirty="0"/>
          </a:p>
          <a:p>
            <a:pPr marL="457200" lvl="0" indent="-355600" algn="l" rtl="0">
              <a:spcBef>
                <a:spcPts val="0"/>
              </a:spcBef>
              <a:spcAft>
                <a:spcPts val="0"/>
              </a:spcAft>
              <a:buSzPct val="75000"/>
              <a:buChar char="●"/>
            </a:pPr>
            <a:r>
              <a:rPr lang="en" sz="2000" dirty="0"/>
              <a:t>What knowledge and skills does the LEA User Manager need to have to oversee this work?</a:t>
            </a:r>
            <a:endParaRPr sz="2000" dirty="0"/>
          </a:p>
          <a:p>
            <a:pPr marL="457200" lvl="0" indent="-355600" algn="l" rtl="0">
              <a:spcBef>
                <a:spcPts val="0"/>
              </a:spcBef>
              <a:spcAft>
                <a:spcPts val="0"/>
              </a:spcAft>
              <a:buSzPct val="75000"/>
              <a:buChar char="●"/>
            </a:pPr>
            <a:r>
              <a:rPr lang="en" sz="2000" dirty="0"/>
              <a:t>What is the time commitment for the LEA User Manager to manage the roles and permissions?</a:t>
            </a:r>
            <a:endParaRPr sz="2000" dirty="0"/>
          </a:p>
          <a:p>
            <a:pPr marL="457200" lvl="0" indent="-355600" algn="l" rtl="0">
              <a:spcBef>
                <a:spcPts val="0"/>
              </a:spcBef>
              <a:spcAft>
                <a:spcPts val="0"/>
              </a:spcAft>
              <a:buSzPct val="75000"/>
              <a:buChar char="●"/>
            </a:pPr>
            <a:r>
              <a:rPr lang="en" sz="2000" dirty="0"/>
              <a:t>What will the LEA User Manager be responsible for?</a:t>
            </a:r>
            <a:endParaRPr sz="2000" dirty="0"/>
          </a:p>
          <a:p>
            <a:pPr marL="0" lvl="0" indent="0" algn="l" rtl="0">
              <a:spcBef>
                <a:spcPts val="0"/>
              </a:spcBef>
              <a:spcAft>
                <a:spcPts val="0"/>
              </a:spcAft>
              <a:buNone/>
            </a:pPr>
            <a:endParaRPr sz="2000" dirty="0"/>
          </a:p>
          <a:p>
            <a:pPr marL="0" lvl="0" indent="0" algn="ctr" rtl="0">
              <a:spcBef>
                <a:spcPts val="0"/>
              </a:spcBef>
              <a:spcAft>
                <a:spcPts val="0"/>
              </a:spcAft>
              <a:buClr>
                <a:schemeClr val="dk1"/>
              </a:buClr>
              <a:buSzPts val="1100"/>
              <a:buFont typeface="Arial"/>
              <a:buNone/>
            </a:pPr>
            <a:r>
              <a:rPr lang="en" sz="2200" u="sng" dirty="0">
                <a:solidFill>
                  <a:schemeClr val="accent5"/>
                </a:solidFill>
                <a:latin typeface="Arial"/>
                <a:ea typeface="Arial"/>
                <a:cs typeface="Arial"/>
                <a:sym typeface="Arial"/>
                <a:hlinkClick r:id="rId3">
                  <a:extLst>
                    <a:ext uri="{A12FA001-AC4F-418D-AE19-62706E023703}">
                      <ahyp:hlinkClr xmlns:ahyp="http://schemas.microsoft.com/office/drawing/2018/hyperlinkcolor" val="tx"/>
                    </a:ext>
                  </a:extLst>
                </a:hlinkClick>
              </a:rPr>
              <a:t>LEA User Manager Info</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19" name="Google Shape;11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ACHIEVE LEA User Manager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8" name="Google Shape;128;p18"/>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4</a:t>
            </a:fld>
            <a:endParaRPr b="0">
              <a:solidFill>
                <a:srgbClr val="000000"/>
              </a:solidFill>
            </a:endParaRPr>
          </a:p>
        </p:txBody>
      </p:sp>
      <p:pic>
        <p:nvPicPr>
          <p:cNvPr id="129" name="Google Shape;129;p18" descr="ACHIEVE user graphical interface: Red arrow pointing to Administration link"/>
          <p:cNvPicPr preferRelativeResize="0"/>
          <p:nvPr/>
        </p:nvPicPr>
        <p:blipFill>
          <a:blip r:embed="rId3">
            <a:alphaModFix/>
          </a:blip>
          <a:stretch>
            <a:fillRect/>
          </a:stretch>
        </p:blipFill>
        <p:spPr>
          <a:xfrm>
            <a:off x="6509350" y="1152475"/>
            <a:ext cx="1924125" cy="3249225"/>
          </a:xfrm>
          <a:prstGeom prst="rect">
            <a:avLst/>
          </a:prstGeom>
          <a:noFill/>
          <a:ln>
            <a:noFill/>
          </a:ln>
        </p:spPr>
      </p:pic>
      <p:sp>
        <p:nvSpPr>
          <p:cNvPr id="127" name="Google Shape;127;p18"/>
          <p:cNvSpPr txBox="1">
            <a:spLocks noGrp="1"/>
          </p:cNvSpPr>
          <p:nvPr>
            <p:ph type="body" idx="1"/>
          </p:nvPr>
        </p:nvSpPr>
        <p:spPr>
          <a:xfrm>
            <a:off x="311700" y="1152475"/>
            <a:ext cx="5864400" cy="33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LEA User Manager Role Assignment</a:t>
            </a:r>
            <a:endParaRPr/>
          </a:p>
          <a:p>
            <a:pPr marL="914400" lvl="1" indent="-317500" algn="l" rtl="0">
              <a:spcBef>
                <a:spcPts val="0"/>
              </a:spcBef>
              <a:spcAft>
                <a:spcPts val="0"/>
              </a:spcAft>
              <a:buSzPts val="1400"/>
              <a:buChar char="○"/>
            </a:pPr>
            <a:r>
              <a:rPr lang="en"/>
              <a:t>Assigned by ACHIEVE Super Admin or Data Lead</a:t>
            </a:r>
            <a:endParaRPr/>
          </a:p>
          <a:p>
            <a:pPr marL="914400" lvl="1" indent="-317500" algn="l" rtl="0">
              <a:spcBef>
                <a:spcPts val="0"/>
              </a:spcBef>
              <a:spcAft>
                <a:spcPts val="0"/>
              </a:spcAft>
              <a:buSzPts val="1400"/>
              <a:buChar char="○"/>
            </a:pPr>
            <a:r>
              <a:rPr lang="en"/>
              <a:t>Locationally defined (district OR individual buildings)</a:t>
            </a:r>
            <a:endParaRPr/>
          </a:p>
          <a:p>
            <a:pPr marL="0" lvl="0" indent="0" algn="l" rtl="0">
              <a:spcBef>
                <a:spcPts val="0"/>
              </a:spcBef>
              <a:spcAft>
                <a:spcPts val="0"/>
              </a:spcAft>
              <a:buNone/>
            </a:pPr>
            <a:endParaRPr/>
          </a:p>
          <a:p>
            <a:pPr marL="457200" lvl="0" indent="-342900" algn="l" rtl="0">
              <a:spcBef>
                <a:spcPts val="0"/>
              </a:spcBef>
              <a:spcAft>
                <a:spcPts val="0"/>
              </a:spcAft>
              <a:buSzPts val="1800"/>
              <a:buChar char="●"/>
            </a:pPr>
            <a:r>
              <a:rPr lang="en"/>
              <a:t>The LEA User Manager will have access to Administration/Learner Management section of ACHIEVE to assign LEA staff within their location General Supervision User Roles.</a:t>
            </a:r>
            <a:endParaRPr/>
          </a:p>
          <a:p>
            <a:pPr marL="0" lvl="0" indent="0" algn="l" rtl="0">
              <a:spcBef>
                <a:spcPts val="0"/>
              </a:spcBef>
              <a:spcAft>
                <a:spcPts val="0"/>
              </a:spcAft>
              <a:buNone/>
            </a:pPr>
            <a:endParaRPr/>
          </a:p>
        </p:txBody>
      </p:sp>
      <p:sp>
        <p:nvSpPr>
          <p:cNvPr id="126" name="Google Shape;12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Administration/User Management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6" name="Google Shape;136;p19"/>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5</a:t>
            </a:fld>
            <a:endParaRPr b="0">
              <a:solidFill>
                <a:srgbClr val="000000"/>
              </a:solidFill>
            </a:endParaRPr>
          </a:p>
        </p:txBody>
      </p:sp>
      <p:pic>
        <p:nvPicPr>
          <p:cNvPr id="137" name="Google Shape;137;p19" descr="ACHIEVE user graphical interface: User Management User - Search bar"/>
          <p:cNvPicPr preferRelativeResize="0"/>
          <p:nvPr/>
        </p:nvPicPr>
        <p:blipFill>
          <a:blip r:embed="rId3">
            <a:alphaModFix/>
          </a:blip>
          <a:stretch>
            <a:fillRect/>
          </a:stretch>
        </p:blipFill>
        <p:spPr>
          <a:xfrm>
            <a:off x="1723200" y="2368900"/>
            <a:ext cx="5989026" cy="2060100"/>
          </a:xfrm>
          <a:prstGeom prst="rect">
            <a:avLst/>
          </a:prstGeom>
          <a:noFill/>
          <a:ln>
            <a:noFill/>
          </a:ln>
        </p:spPr>
      </p:pic>
      <p:sp>
        <p:nvSpPr>
          <p:cNvPr id="135" name="Google Shape;135;p19"/>
          <p:cNvSpPr txBox="1">
            <a:spLocks noGrp="1"/>
          </p:cNvSpPr>
          <p:nvPr>
            <p:ph type="body" idx="1"/>
          </p:nvPr>
        </p:nvSpPr>
        <p:spPr>
          <a:xfrm>
            <a:off x="311700" y="834550"/>
            <a:ext cx="8520600" cy="1730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Search ‘all’ ACHIEVE users (training will include searching prior to adding new users)</a:t>
            </a:r>
            <a:endParaRPr/>
          </a:p>
          <a:p>
            <a:pPr marL="457200" lvl="0" indent="-342900" algn="l" rtl="0">
              <a:spcBef>
                <a:spcPts val="0"/>
              </a:spcBef>
              <a:spcAft>
                <a:spcPts val="0"/>
              </a:spcAft>
              <a:buSzPts val="1800"/>
              <a:buChar char="●"/>
            </a:pPr>
            <a:r>
              <a:rPr lang="en"/>
              <a:t>Filter down by AEA, LEA or Permissions</a:t>
            </a:r>
            <a:endParaRPr/>
          </a:p>
          <a:p>
            <a:pPr marL="457200" lvl="0" indent="-342900" algn="l" rtl="0">
              <a:spcBef>
                <a:spcPts val="0"/>
              </a:spcBef>
              <a:spcAft>
                <a:spcPts val="0"/>
              </a:spcAft>
              <a:buSzPts val="1800"/>
              <a:buChar char="●"/>
            </a:pPr>
            <a:r>
              <a:rPr lang="en"/>
              <a:t>View inactive users</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34" name="Google Shape;134;p19"/>
          <p:cNvSpPr txBox="1">
            <a:spLocks noGrp="1"/>
          </p:cNvSpPr>
          <p:nvPr>
            <p:ph type="title"/>
          </p:nvPr>
        </p:nvSpPr>
        <p:spPr>
          <a:xfrm>
            <a:off x="311700" y="2618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200"/>
              <a:t>Ability to Search/Add Users</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4" name="Google Shape;144;p20"/>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6</a:t>
            </a:fld>
            <a:endParaRPr b="0">
              <a:solidFill>
                <a:srgbClr val="000000"/>
              </a:solidFill>
            </a:endParaRPr>
          </a:p>
        </p:txBody>
      </p:sp>
      <p:pic>
        <p:nvPicPr>
          <p:cNvPr id="145" name="Google Shape;145;p20" descr="ACHIEVE user graphical interface: User Management - New User "/>
          <p:cNvPicPr preferRelativeResize="0"/>
          <p:nvPr/>
        </p:nvPicPr>
        <p:blipFill>
          <a:blip r:embed="rId3">
            <a:alphaModFix/>
          </a:blip>
          <a:stretch>
            <a:fillRect/>
          </a:stretch>
        </p:blipFill>
        <p:spPr>
          <a:xfrm>
            <a:off x="1040475" y="3108175"/>
            <a:ext cx="6026550" cy="1825325"/>
          </a:xfrm>
          <a:prstGeom prst="rect">
            <a:avLst/>
          </a:prstGeom>
          <a:noFill/>
          <a:ln>
            <a:noFill/>
          </a:ln>
        </p:spPr>
      </p:pic>
      <p:sp>
        <p:nvSpPr>
          <p:cNvPr id="143" name="Google Shape;143;p20"/>
          <p:cNvSpPr txBox="1">
            <a:spLocks noGrp="1"/>
          </p:cNvSpPr>
          <p:nvPr>
            <p:ph type="body" idx="1"/>
          </p:nvPr>
        </p:nvSpPr>
        <p:spPr>
          <a:xfrm>
            <a:off x="311700" y="758349"/>
            <a:ext cx="8520600" cy="2349825"/>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chemeClr val="dk1"/>
              </a:buClr>
              <a:buSzPts val="1700"/>
              <a:buChar char="●"/>
            </a:pPr>
            <a:r>
              <a:rPr lang="en" sz="1700" dirty="0">
                <a:solidFill>
                  <a:schemeClr val="dk1"/>
                </a:solidFill>
              </a:rPr>
              <a:t>Add new users</a:t>
            </a:r>
            <a:r>
              <a:rPr lang="en" sz="1700" i="1" dirty="0">
                <a:solidFill>
                  <a:schemeClr val="dk1"/>
                </a:solidFill>
              </a:rPr>
              <a:t>. </a:t>
            </a:r>
            <a:endParaRPr sz="1700" i="1" dirty="0">
              <a:solidFill>
                <a:schemeClr val="dk1"/>
              </a:solidFill>
            </a:endParaRPr>
          </a:p>
          <a:p>
            <a:pPr marL="914400" lvl="1" indent="-336550" algn="l" rtl="0">
              <a:spcBef>
                <a:spcPts val="0"/>
              </a:spcBef>
              <a:spcAft>
                <a:spcPts val="0"/>
              </a:spcAft>
              <a:buClr>
                <a:schemeClr val="dk1"/>
              </a:buClr>
              <a:buSzPts val="1700"/>
              <a:buChar char="○"/>
            </a:pPr>
            <a:r>
              <a:rPr lang="en" sz="1700" b="1" i="1" dirty="0">
                <a:solidFill>
                  <a:schemeClr val="dk1"/>
                </a:solidFill>
              </a:rPr>
              <a:t>Note: </a:t>
            </a:r>
            <a:r>
              <a:rPr lang="en" sz="1700" i="1" dirty="0">
                <a:solidFill>
                  <a:schemeClr val="dk1"/>
                </a:solidFill>
              </a:rPr>
              <a:t>User’s name, phone number, email address, position and location information does not come over to ACHIEVE from Student Information Systems (SIS)</a:t>
            </a:r>
            <a:endParaRPr sz="1700" i="1" dirty="0">
              <a:solidFill>
                <a:schemeClr val="dk1"/>
              </a:solidFill>
            </a:endParaRPr>
          </a:p>
          <a:p>
            <a:pPr marL="457200" lvl="0" indent="-336550" algn="l" rtl="0">
              <a:spcBef>
                <a:spcPts val="0"/>
              </a:spcBef>
              <a:spcAft>
                <a:spcPts val="0"/>
              </a:spcAft>
              <a:buClr>
                <a:schemeClr val="dk1"/>
              </a:buClr>
              <a:buSzPts val="1700"/>
              <a:buChar char="●"/>
            </a:pPr>
            <a:r>
              <a:rPr lang="en" sz="1700" b="1" dirty="0">
                <a:solidFill>
                  <a:schemeClr val="dk1"/>
                </a:solidFill>
              </a:rPr>
              <a:t>Note:</a:t>
            </a:r>
            <a:r>
              <a:rPr lang="en" sz="1700" dirty="0">
                <a:solidFill>
                  <a:schemeClr val="dk1"/>
                </a:solidFill>
              </a:rPr>
              <a:t> training will include that the flag in the SIS system for ACHIEVE must be set and the email address between ACHIEVE and SIS must be an exact match in order for users to gain access to ACHIEVE via EdPortal.</a:t>
            </a:r>
            <a:endParaRPr sz="1700" dirty="0"/>
          </a:p>
          <a:p>
            <a:pPr marL="0" lvl="0" indent="0" algn="l" rtl="0">
              <a:spcBef>
                <a:spcPts val="0"/>
              </a:spcBef>
              <a:spcAft>
                <a:spcPts val="0"/>
              </a:spcAft>
              <a:buNone/>
            </a:pPr>
            <a:endParaRPr sz="1700" dirty="0"/>
          </a:p>
          <a:p>
            <a:pPr marL="0" lvl="0" indent="0" algn="l" rtl="0">
              <a:spcBef>
                <a:spcPts val="0"/>
              </a:spcBef>
              <a:spcAft>
                <a:spcPts val="0"/>
              </a:spcAft>
              <a:buNone/>
            </a:pPr>
            <a:endParaRPr dirty="0"/>
          </a:p>
        </p:txBody>
      </p:sp>
      <p:sp>
        <p:nvSpPr>
          <p:cNvPr id="142" name="Google Shape;142;p20"/>
          <p:cNvSpPr txBox="1">
            <a:spLocks noGrp="1"/>
          </p:cNvSpPr>
          <p:nvPr>
            <p:ph type="title"/>
          </p:nvPr>
        </p:nvSpPr>
        <p:spPr>
          <a:xfrm>
            <a:off x="311700" y="2618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a:t>Add Users</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2" name="Google Shape;152;p21"/>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7</a:t>
            </a:fld>
            <a:endParaRPr b="0">
              <a:solidFill>
                <a:srgbClr val="000000"/>
              </a:solidFill>
            </a:endParaRPr>
          </a:p>
        </p:txBody>
      </p:sp>
      <p:pic>
        <p:nvPicPr>
          <p:cNvPr id="154" name="Google Shape;154;p21" descr="ACHIEVE user graphical interface: User Management: Drop-down menu of roles includes Data Review Protocol Management, Data Review Protocol View Only, ELAA Reporting, FITCSA Reporting"/>
          <p:cNvPicPr preferRelativeResize="0"/>
          <p:nvPr/>
        </p:nvPicPr>
        <p:blipFill>
          <a:blip r:embed="rId3">
            <a:alphaModFix/>
          </a:blip>
          <a:stretch>
            <a:fillRect/>
          </a:stretch>
        </p:blipFill>
        <p:spPr>
          <a:xfrm>
            <a:off x="3530775" y="2763375"/>
            <a:ext cx="5143273" cy="1956225"/>
          </a:xfrm>
          <a:prstGeom prst="rect">
            <a:avLst/>
          </a:prstGeom>
          <a:noFill/>
          <a:ln>
            <a:noFill/>
          </a:ln>
        </p:spPr>
      </p:pic>
      <p:pic>
        <p:nvPicPr>
          <p:cNvPr id="153" name="Google Shape;153;p21" descr="ACHIEVE user graphical interface: User Management - Add Roles button"/>
          <p:cNvPicPr preferRelativeResize="0"/>
          <p:nvPr/>
        </p:nvPicPr>
        <p:blipFill>
          <a:blip r:embed="rId4">
            <a:alphaModFix/>
          </a:blip>
          <a:stretch>
            <a:fillRect/>
          </a:stretch>
        </p:blipFill>
        <p:spPr>
          <a:xfrm>
            <a:off x="627100" y="1944875"/>
            <a:ext cx="5267300" cy="1063800"/>
          </a:xfrm>
          <a:prstGeom prst="rect">
            <a:avLst/>
          </a:prstGeom>
          <a:noFill/>
          <a:ln>
            <a:noFill/>
          </a:ln>
        </p:spPr>
      </p:pic>
      <p:sp>
        <p:nvSpPr>
          <p:cNvPr id="151" name="Google Shape;151;p21"/>
          <p:cNvSpPr txBox="1">
            <a:spLocks noGrp="1"/>
          </p:cNvSpPr>
          <p:nvPr>
            <p:ph type="body" idx="1"/>
          </p:nvPr>
        </p:nvSpPr>
        <p:spPr>
          <a:xfrm>
            <a:off x="311700" y="1152475"/>
            <a:ext cx="8520600" cy="380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 User Manager will select ‘add role(s)’. They will then choose the role that they need to assign (only General Supervision Roles will display to assign).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45720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0" name="Google Shape;15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Add a GS Role to ACHIEVE User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61" name="Google Shape;161;p22"/>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8</a:t>
            </a:fld>
            <a:endParaRPr b="0">
              <a:solidFill>
                <a:srgbClr val="000000"/>
              </a:solidFill>
            </a:endParaRPr>
          </a:p>
        </p:txBody>
      </p:sp>
      <p:pic>
        <p:nvPicPr>
          <p:cNvPr id="164" name="Google Shape;164;p22" descr="ACHIEVE user graphical interface: User Management - Select Building(s)"/>
          <p:cNvPicPr preferRelativeResize="0"/>
          <p:nvPr/>
        </p:nvPicPr>
        <p:blipFill>
          <a:blip r:embed="rId3">
            <a:alphaModFix/>
          </a:blip>
          <a:stretch>
            <a:fillRect/>
          </a:stretch>
        </p:blipFill>
        <p:spPr>
          <a:xfrm>
            <a:off x="4475550" y="3146326"/>
            <a:ext cx="4356750" cy="1516900"/>
          </a:xfrm>
          <a:prstGeom prst="rect">
            <a:avLst/>
          </a:prstGeom>
          <a:noFill/>
          <a:ln>
            <a:noFill/>
          </a:ln>
        </p:spPr>
      </p:pic>
      <p:pic>
        <p:nvPicPr>
          <p:cNvPr id="163" name="Google Shape;163;p22" descr="ACHIEVE user graphical interface: User Management - Select LEA(s)"/>
          <p:cNvPicPr preferRelativeResize="0"/>
          <p:nvPr/>
        </p:nvPicPr>
        <p:blipFill>
          <a:blip r:embed="rId4">
            <a:alphaModFix/>
          </a:blip>
          <a:stretch>
            <a:fillRect/>
          </a:stretch>
        </p:blipFill>
        <p:spPr>
          <a:xfrm>
            <a:off x="456737" y="1997174"/>
            <a:ext cx="5305126" cy="1797850"/>
          </a:xfrm>
          <a:prstGeom prst="rect">
            <a:avLst/>
          </a:prstGeom>
          <a:noFill/>
          <a:ln>
            <a:noFill/>
          </a:ln>
        </p:spPr>
      </p:pic>
      <p:sp>
        <p:nvSpPr>
          <p:cNvPr id="159" name="Google Shape;159;p22"/>
          <p:cNvSpPr txBox="1">
            <a:spLocks noGrp="1"/>
          </p:cNvSpPr>
          <p:nvPr>
            <p:ph type="body" idx="1"/>
          </p:nvPr>
        </p:nvSpPr>
        <p:spPr>
          <a:xfrm>
            <a:off x="311700" y="1152475"/>
            <a:ext cx="8520600" cy="380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LEA User Manager will select location (district and/or building) for the user and click save to assign the role.</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45720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60" name="Google Shape;16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Continued Add a GS Role to ACHIEVE User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1" name="Google Shape;171;p23"/>
          <p:cNvSpPr txBox="1">
            <a:spLocks noGrp="1"/>
          </p:cNvSpPr>
          <p:nvPr>
            <p:ph type="sldNum" idx="12"/>
          </p:nvPr>
        </p:nvSpPr>
        <p:spPr>
          <a:xfrm>
            <a:off x="6686825" y="4663225"/>
            <a:ext cx="23343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ACHIEVE  </a:t>
            </a:r>
            <a:r>
              <a:rPr lang="en">
                <a:solidFill>
                  <a:srgbClr val="A8BADB"/>
                </a:solidFill>
              </a:rPr>
              <a:t>|</a:t>
            </a:r>
            <a:r>
              <a:rPr lang="en"/>
              <a:t>  Iowa IDEA</a:t>
            </a:r>
            <a:r>
              <a:rPr lang="en" b="0">
                <a:solidFill>
                  <a:srgbClr val="000000"/>
                </a:solidFill>
              </a:rPr>
              <a:t>    </a:t>
            </a:r>
            <a:fld id="{00000000-1234-1234-1234-123412341234}" type="slidenum">
              <a:rPr lang="en" b="0">
                <a:solidFill>
                  <a:srgbClr val="000000"/>
                </a:solidFill>
              </a:rPr>
              <a:t>9</a:t>
            </a:fld>
            <a:endParaRPr b="0">
              <a:solidFill>
                <a:srgbClr val="000000"/>
              </a:solidFill>
            </a:endParaRPr>
          </a:p>
        </p:txBody>
      </p:sp>
      <p:sp>
        <p:nvSpPr>
          <p:cNvPr id="170" name="Google Shape;170;p23"/>
          <p:cNvSpPr txBox="1">
            <a:spLocks noGrp="1"/>
          </p:cNvSpPr>
          <p:nvPr>
            <p:ph type="body" idx="1"/>
          </p:nvPr>
        </p:nvSpPr>
        <p:spPr>
          <a:xfrm>
            <a:off x="181725" y="926125"/>
            <a:ext cx="8520600" cy="3813300"/>
          </a:xfrm>
          <a:prstGeom prst="rect">
            <a:avLst/>
          </a:prstGeom>
        </p:spPr>
        <p:txBody>
          <a:bodyPr spcFirstLastPara="1" wrap="square" lIns="91425" tIns="91425" rIns="91425" bIns="91425" anchor="t" anchorCtr="0">
            <a:noAutofit/>
          </a:bodyPr>
          <a:lstStyle/>
          <a:p>
            <a:pPr marL="914400" lvl="1" indent="-330200" algn="l" rtl="0">
              <a:spcBef>
                <a:spcPts val="0"/>
              </a:spcBef>
              <a:spcAft>
                <a:spcPts val="0"/>
              </a:spcAft>
              <a:buClr>
                <a:schemeClr val="dk1"/>
              </a:buClr>
              <a:buSzPts val="1600"/>
              <a:buChar char="○"/>
            </a:pPr>
            <a:r>
              <a:rPr lang="en" sz="1800" b="1" i="1">
                <a:solidFill>
                  <a:schemeClr val="dk1"/>
                </a:solidFill>
              </a:rPr>
              <a:t>Next Steps</a:t>
            </a:r>
            <a:endParaRPr sz="1800" b="1" i="1">
              <a:solidFill>
                <a:schemeClr val="dk1"/>
              </a:solidFill>
            </a:endParaRPr>
          </a:p>
          <a:p>
            <a:pPr marL="1371600" lvl="2" indent="-342900" algn="l" rtl="0">
              <a:spcBef>
                <a:spcPts val="0"/>
              </a:spcBef>
              <a:spcAft>
                <a:spcPts val="0"/>
              </a:spcAft>
              <a:buClr>
                <a:schemeClr val="dk1"/>
              </a:buClr>
              <a:buSzPts val="1800"/>
              <a:buChar char="■"/>
            </a:pPr>
            <a:r>
              <a:rPr lang="en" sz="1800">
                <a:solidFill>
                  <a:schemeClr val="dk1"/>
                </a:solidFill>
              </a:rPr>
              <a:t>District Administrator should identify your LEA User Manager in CASA</a:t>
            </a:r>
            <a:endParaRPr sz="1800">
              <a:solidFill>
                <a:schemeClr val="dk1"/>
              </a:solidFill>
            </a:endParaRPr>
          </a:p>
          <a:p>
            <a:pPr marL="1828800" lvl="3" indent="-342900" algn="l" rtl="0">
              <a:spcBef>
                <a:spcPts val="0"/>
              </a:spcBef>
              <a:spcAft>
                <a:spcPts val="0"/>
              </a:spcAft>
              <a:buClr>
                <a:schemeClr val="dk1"/>
              </a:buClr>
              <a:buSzPts val="1800"/>
              <a:buChar char="●"/>
            </a:pPr>
            <a:r>
              <a:rPr lang="en" sz="1800">
                <a:solidFill>
                  <a:schemeClr val="dk1"/>
                </a:solidFill>
              </a:rPr>
              <a:t>Due by August 1, 2024</a:t>
            </a:r>
            <a:endParaRPr sz="1800">
              <a:solidFill>
                <a:schemeClr val="dk1"/>
              </a:solidFill>
            </a:endParaRPr>
          </a:p>
          <a:p>
            <a:pPr marL="1371600" lvl="2" indent="-342900" algn="l" rtl="0">
              <a:spcBef>
                <a:spcPts val="0"/>
              </a:spcBef>
              <a:spcAft>
                <a:spcPts val="0"/>
              </a:spcAft>
              <a:buClr>
                <a:schemeClr val="dk1"/>
              </a:buClr>
              <a:buSzPts val="1800"/>
              <a:buChar char="■"/>
            </a:pPr>
            <a:r>
              <a:rPr lang="en" sz="1800">
                <a:solidFill>
                  <a:schemeClr val="dk1"/>
                </a:solidFill>
              </a:rPr>
              <a:t>Training for LEA User Managers provided by Iowa Department of Education</a:t>
            </a:r>
            <a:endParaRPr sz="1800">
              <a:solidFill>
                <a:schemeClr val="dk1"/>
              </a:solidFill>
            </a:endParaRPr>
          </a:p>
          <a:p>
            <a:pPr marL="1828800" lvl="3" indent="-342900" algn="l" rtl="0">
              <a:spcBef>
                <a:spcPts val="0"/>
              </a:spcBef>
              <a:spcAft>
                <a:spcPts val="0"/>
              </a:spcAft>
              <a:buClr>
                <a:schemeClr val="dk1"/>
              </a:buClr>
              <a:buSzPts val="1800"/>
              <a:buChar char="●"/>
            </a:pPr>
            <a:r>
              <a:rPr lang="en" sz="1800">
                <a:solidFill>
                  <a:schemeClr val="dk1"/>
                </a:solidFill>
              </a:rPr>
              <a:t>Recording for training purposes (Ready by August 1, 2024)</a:t>
            </a:r>
            <a:endParaRPr sz="1800">
              <a:solidFill>
                <a:schemeClr val="dk1"/>
              </a:solidFill>
            </a:endParaRPr>
          </a:p>
          <a:p>
            <a:pPr marL="2286000" lvl="4" indent="-342900" algn="l" rtl="0">
              <a:spcBef>
                <a:spcPts val="0"/>
              </a:spcBef>
              <a:spcAft>
                <a:spcPts val="0"/>
              </a:spcAft>
              <a:buClr>
                <a:schemeClr val="dk1"/>
              </a:buClr>
              <a:buSzPts val="1800"/>
              <a:buChar char="○"/>
            </a:pPr>
            <a:r>
              <a:rPr lang="en" sz="1800">
                <a:solidFill>
                  <a:schemeClr val="dk1"/>
                </a:solidFill>
              </a:rPr>
              <a:t>Demo of General Supervision Tools / User guides</a:t>
            </a:r>
            <a:endParaRPr sz="1800">
              <a:solidFill>
                <a:schemeClr val="dk1"/>
              </a:solidFill>
            </a:endParaRPr>
          </a:p>
          <a:p>
            <a:pPr marL="2286000" lvl="4" indent="-342900" algn="l" rtl="0">
              <a:spcBef>
                <a:spcPts val="0"/>
              </a:spcBef>
              <a:spcAft>
                <a:spcPts val="0"/>
              </a:spcAft>
              <a:buClr>
                <a:schemeClr val="dk1"/>
              </a:buClr>
              <a:buSzPts val="1800"/>
              <a:buChar char="○"/>
            </a:pPr>
            <a:r>
              <a:rPr lang="en" sz="1800">
                <a:solidFill>
                  <a:schemeClr val="dk1"/>
                </a:solidFill>
              </a:rPr>
              <a:t>Demo of assigning General Supervision Access</a:t>
            </a:r>
            <a:endParaRPr sz="1800">
              <a:solidFill>
                <a:schemeClr val="dk1"/>
              </a:solidFill>
            </a:endParaRPr>
          </a:p>
          <a:p>
            <a:pPr marL="2286000" lvl="4" indent="-342900" algn="l" rtl="0">
              <a:spcBef>
                <a:spcPts val="0"/>
              </a:spcBef>
              <a:spcAft>
                <a:spcPts val="0"/>
              </a:spcAft>
              <a:buClr>
                <a:schemeClr val="dk1"/>
              </a:buClr>
              <a:buSzPts val="1800"/>
              <a:buChar char="○"/>
            </a:pPr>
            <a:r>
              <a:rPr lang="en" sz="1800">
                <a:solidFill>
                  <a:schemeClr val="dk1"/>
                </a:solidFill>
              </a:rPr>
              <a:t>Managing internal communication / documentation </a:t>
            </a:r>
            <a:endParaRPr sz="1800">
              <a:solidFill>
                <a:schemeClr val="dk1"/>
              </a:solidFill>
            </a:endParaRPr>
          </a:p>
          <a:p>
            <a:pPr marL="2286000" lvl="4" indent="-342900" algn="l" rtl="0">
              <a:spcBef>
                <a:spcPts val="0"/>
              </a:spcBef>
              <a:spcAft>
                <a:spcPts val="0"/>
              </a:spcAft>
              <a:buClr>
                <a:schemeClr val="dk1"/>
              </a:buClr>
              <a:buSzPts val="1800"/>
              <a:buChar char="○"/>
            </a:pPr>
            <a:r>
              <a:rPr lang="en" sz="1800">
                <a:solidFill>
                  <a:schemeClr val="dk1"/>
                </a:solidFill>
              </a:rPr>
              <a:t>Processes for reporting technical issues</a:t>
            </a:r>
            <a:endParaRPr sz="1800">
              <a:solidFill>
                <a:schemeClr val="dk1"/>
              </a:solidFill>
            </a:endParaRPr>
          </a:p>
          <a:p>
            <a:pPr marL="1371600" lvl="2" indent="-342900" algn="l" rtl="0">
              <a:spcBef>
                <a:spcPts val="0"/>
              </a:spcBef>
              <a:spcAft>
                <a:spcPts val="0"/>
              </a:spcAft>
              <a:buClr>
                <a:schemeClr val="dk1"/>
              </a:buClr>
              <a:buSzPts val="1800"/>
              <a:buChar char="■"/>
            </a:pPr>
            <a:r>
              <a:rPr lang="en" sz="1800">
                <a:solidFill>
                  <a:schemeClr val="dk1"/>
                </a:solidFill>
              </a:rPr>
              <a:t>LEA User Managers identified in CASA will receive the above training materials in August via email</a:t>
            </a:r>
            <a:endParaRPr sz="1800">
              <a:solidFill>
                <a:schemeClr val="dk1"/>
              </a:solidFill>
            </a:endParaRPr>
          </a:p>
        </p:txBody>
      </p:sp>
      <p:sp>
        <p:nvSpPr>
          <p:cNvPr id="169" name="Google Shape;169;p23"/>
          <p:cNvSpPr txBox="1">
            <a:spLocks noGrp="1"/>
          </p:cNvSpPr>
          <p:nvPr>
            <p:ph type="title"/>
          </p:nvPr>
        </p:nvSpPr>
        <p:spPr>
          <a:xfrm>
            <a:off x="387900" y="3534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LEA User Manager - Next Steps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529</Words>
  <Application>Microsoft Office PowerPoint</Application>
  <PresentationFormat>On-screen Show (16:9)</PresentationFormat>
  <Paragraphs>78</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Proxima Nova</vt:lpstr>
      <vt:lpstr>Simple Light</vt:lpstr>
      <vt:lpstr>LEA User Manager</vt:lpstr>
      <vt:lpstr>Background: General Supervision Tools</vt:lpstr>
      <vt:lpstr>ACHIEVE LEA User Manager</vt:lpstr>
      <vt:lpstr>Administration/User Management</vt:lpstr>
      <vt:lpstr>Ability to Search/Add Users</vt:lpstr>
      <vt:lpstr>Add Users</vt:lpstr>
      <vt:lpstr>Add a GS Role to ACHIEVE User</vt:lpstr>
      <vt:lpstr>Continued Add a GS Role to ACHIEVE User</vt:lpstr>
      <vt:lpstr>LEA User Manager - Next Steps</vt:lpstr>
      <vt:lpstr>Q &amp; A</vt:lpstr>
      <vt:lpstr>ACHIEVE Contacts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2024-06-11T19:46:26Z</dcterms:modified>
</cp:coreProperties>
</file>